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69" r:id="rId3"/>
    <p:sldId id="272" r:id="rId4"/>
    <p:sldId id="275" r:id="rId5"/>
    <p:sldId id="274" r:id="rId6"/>
    <p:sldId id="276" r:id="rId7"/>
    <p:sldId id="277" r:id="rId8"/>
    <p:sldId id="279" r:id="rId9"/>
    <p:sldId id="278"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 Aggarwal" userId="2a58a28ee48b1eeb" providerId="LiveId" clId="{6F588FC7-0718-4DD3-BC47-74D7E5B48AA8}"/>
    <pc:docChg chg="undo redo custSel addSld modSld sldOrd">
      <pc:chgData name="Aish Aggarwal" userId="2a58a28ee48b1eeb" providerId="LiveId" clId="{6F588FC7-0718-4DD3-BC47-74D7E5B48AA8}" dt="2022-05-13T05:44:30.419" v="303" actId="1076"/>
      <pc:docMkLst>
        <pc:docMk/>
      </pc:docMkLst>
      <pc:sldChg chg="modSp mod">
        <pc:chgData name="Aish Aggarwal" userId="2a58a28ee48b1eeb" providerId="LiveId" clId="{6F588FC7-0718-4DD3-BC47-74D7E5B48AA8}" dt="2022-05-13T05:41:46.726" v="299" actId="20577"/>
        <pc:sldMkLst>
          <pc:docMk/>
          <pc:sldMk cId="0" sldId="256"/>
        </pc:sldMkLst>
        <pc:spChg chg="mod">
          <ac:chgData name="Aish Aggarwal" userId="2a58a28ee48b1eeb" providerId="LiveId" clId="{6F588FC7-0718-4DD3-BC47-74D7E5B48AA8}" dt="2022-05-13T05:41:46.726" v="299" actId="20577"/>
          <ac:spMkLst>
            <pc:docMk/>
            <pc:sldMk cId="0" sldId="256"/>
            <ac:spMk id="177" creationId="{00000000-0000-0000-0000-000000000000}"/>
          </ac:spMkLst>
        </pc:spChg>
      </pc:sldChg>
      <pc:sldChg chg="addSp delSp modSp mod">
        <pc:chgData name="Aish Aggarwal" userId="2a58a28ee48b1eeb" providerId="LiveId" clId="{6F588FC7-0718-4DD3-BC47-74D7E5B48AA8}" dt="2022-05-13T05:44:30.419" v="303" actId="1076"/>
        <pc:sldMkLst>
          <pc:docMk/>
          <pc:sldMk cId="1686196896" sldId="269"/>
        </pc:sldMkLst>
        <pc:spChg chg="mod">
          <ac:chgData name="Aish Aggarwal" userId="2a58a28ee48b1eeb" providerId="LiveId" clId="{6F588FC7-0718-4DD3-BC47-74D7E5B48AA8}" dt="2022-05-13T05:39:52.530" v="253" actId="255"/>
          <ac:spMkLst>
            <pc:docMk/>
            <pc:sldMk cId="1686196896" sldId="269"/>
            <ac:spMk id="2" creationId="{00000000-0000-0000-0000-000000000000}"/>
          </ac:spMkLst>
        </pc:spChg>
        <pc:spChg chg="del mod">
          <ac:chgData name="Aish Aggarwal" userId="2a58a28ee48b1eeb" providerId="LiveId" clId="{6F588FC7-0718-4DD3-BC47-74D7E5B48AA8}" dt="2022-05-13T05:11:57.611" v="251" actId="478"/>
          <ac:spMkLst>
            <pc:docMk/>
            <pc:sldMk cId="1686196896" sldId="269"/>
            <ac:spMk id="3" creationId="{00000000-0000-0000-0000-000000000000}"/>
          </ac:spMkLst>
        </pc:spChg>
        <pc:picChg chg="add del mod">
          <ac:chgData name="Aish Aggarwal" userId="2a58a28ee48b1eeb" providerId="LiveId" clId="{6F588FC7-0718-4DD3-BC47-74D7E5B48AA8}" dt="2022-05-13T05:44:23.723" v="300" actId="478"/>
          <ac:picMkLst>
            <pc:docMk/>
            <pc:sldMk cId="1686196896" sldId="269"/>
            <ac:picMk id="5" creationId="{CB0187EA-172A-6E2B-A95D-A5B6FAD79679}"/>
          </ac:picMkLst>
        </pc:picChg>
        <pc:picChg chg="add mod">
          <ac:chgData name="Aish Aggarwal" userId="2a58a28ee48b1eeb" providerId="LiveId" clId="{6F588FC7-0718-4DD3-BC47-74D7E5B48AA8}" dt="2022-05-13T05:44:30.419" v="303" actId="1076"/>
          <ac:picMkLst>
            <pc:docMk/>
            <pc:sldMk cId="1686196896" sldId="269"/>
            <ac:picMk id="7" creationId="{51D83C62-7CCE-E02C-85EA-4056C8C80D1D}"/>
          </ac:picMkLst>
        </pc:picChg>
      </pc:sldChg>
      <pc:sldChg chg="addSp modSp mod">
        <pc:chgData name="Aish Aggarwal" userId="2a58a28ee48b1eeb" providerId="LiveId" clId="{6F588FC7-0718-4DD3-BC47-74D7E5B48AA8}" dt="2022-05-13T05:41:21.079" v="295" actId="20577"/>
        <pc:sldMkLst>
          <pc:docMk/>
          <pc:sldMk cId="1901464164" sldId="272"/>
        </pc:sldMkLst>
        <pc:spChg chg="add mod">
          <ac:chgData name="Aish Aggarwal" userId="2a58a28ee48b1eeb" providerId="LiveId" clId="{6F588FC7-0718-4DD3-BC47-74D7E5B48AA8}" dt="2022-05-13T05:41:21.079" v="295" actId="20577"/>
          <ac:spMkLst>
            <pc:docMk/>
            <pc:sldMk cId="1901464164" sldId="272"/>
            <ac:spMk id="4" creationId="{33485304-10E1-306F-520B-4B68761B3682}"/>
          </ac:spMkLst>
        </pc:spChg>
      </pc:sldChg>
      <pc:sldChg chg="addSp modSp mod ord">
        <pc:chgData name="Aish Aggarwal" userId="2a58a28ee48b1eeb" providerId="LiveId" clId="{6F588FC7-0718-4DD3-BC47-74D7E5B48AA8}" dt="2022-05-13T05:40:16.261" v="254" actId="255"/>
        <pc:sldMkLst>
          <pc:docMk/>
          <pc:sldMk cId="3332936415" sldId="274"/>
        </pc:sldMkLst>
        <pc:spChg chg="mod">
          <ac:chgData name="Aish Aggarwal" userId="2a58a28ee48b1eeb" providerId="LiveId" clId="{6F588FC7-0718-4DD3-BC47-74D7E5B48AA8}" dt="2022-05-13T05:40:16.261" v="254" actId="255"/>
          <ac:spMkLst>
            <pc:docMk/>
            <pc:sldMk cId="3332936415" sldId="274"/>
            <ac:spMk id="2" creationId="{00000000-0000-0000-0000-000000000000}"/>
          </ac:spMkLst>
        </pc:spChg>
        <pc:graphicFrameChg chg="add mod">
          <ac:chgData name="Aish Aggarwal" userId="2a58a28ee48b1eeb" providerId="LiveId" clId="{6F588FC7-0718-4DD3-BC47-74D7E5B48AA8}" dt="2022-05-13T04:50:37.933" v="78" actId="1076"/>
          <ac:graphicFrameMkLst>
            <pc:docMk/>
            <pc:sldMk cId="3332936415" sldId="274"/>
            <ac:graphicFrameMk id="3" creationId="{B60362A5-1E29-58A5-C251-665512F57E7A}"/>
          </ac:graphicFrameMkLst>
        </pc:graphicFrameChg>
      </pc:sldChg>
      <pc:sldChg chg="addSp delSp modSp mod ord">
        <pc:chgData name="Aish Aggarwal" userId="2a58a28ee48b1eeb" providerId="LiveId" clId="{6F588FC7-0718-4DD3-BC47-74D7E5B48AA8}" dt="2022-05-13T04:49:59.959" v="72" actId="22"/>
        <pc:sldMkLst>
          <pc:docMk/>
          <pc:sldMk cId="4170864187" sldId="275"/>
        </pc:sldMkLst>
        <pc:spChg chg="mod">
          <ac:chgData name="Aish Aggarwal" userId="2a58a28ee48b1eeb" providerId="LiveId" clId="{6F588FC7-0718-4DD3-BC47-74D7E5B48AA8}" dt="2022-05-13T04:49:54.580" v="70" actId="27636"/>
          <ac:spMkLst>
            <pc:docMk/>
            <pc:sldMk cId="4170864187" sldId="275"/>
            <ac:spMk id="3" creationId="{00000000-0000-0000-0000-000000000000}"/>
          </ac:spMkLst>
        </pc:spChg>
        <pc:spChg chg="add del">
          <ac:chgData name="Aish Aggarwal" userId="2a58a28ee48b1eeb" providerId="LiveId" clId="{6F588FC7-0718-4DD3-BC47-74D7E5B48AA8}" dt="2022-05-13T04:49:59.959" v="72" actId="22"/>
          <ac:spMkLst>
            <pc:docMk/>
            <pc:sldMk cId="4170864187" sldId="275"/>
            <ac:spMk id="5" creationId="{38C1B78D-ED76-0491-EA3D-4F8BA9F555A5}"/>
          </ac:spMkLst>
        </pc:spChg>
      </pc:sldChg>
      <pc:sldChg chg="addSp delSp modSp add mod">
        <pc:chgData name="Aish Aggarwal" userId="2a58a28ee48b1eeb" providerId="LiveId" clId="{6F588FC7-0718-4DD3-BC47-74D7E5B48AA8}" dt="2022-05-13T04:52:29.913" v="130" actId="20577"/>
        <pc:sldMkLst>
          <pc:docMk/>
          <pc:sldMk cId="1292650748" sldId="276"/>
        </pc:sldMkLst>
        <pc:spChg chg="mod">
          <ac:chgData name="Aish Aggarwal" userId="2a58a28ee48b1eeb" providerId="LiveId" clId="{6F588FC7-0718-4DD3-BC47-74D7E5B48AA8}" dt="2022-05-13T04:52:29.913" v="130" actId="20577"/>
          <ac:spMkLst>
            <pc:docMk/>
            <pc:sldMk cId="1292650748" sldId="276"/>
            <ac:spMk id="2" creationId="{00000000-0000-0000-0000-000000000000}"/>
          </ac:spMkLst>
        </pc:spChg>
        <pc:spChg chg="del mod">
          <ac:chgData name="Aish Aggarwal" userId="2a58a28ee48b1eeb" providerId="LiveId" clId="{6F588FC7-0718-4DD3-BC47-74D7E5B48AA8}" dt="2022-05-13T04:51:52.846" v="120" actId="478"/>
          <ac:spMkLst>
            <pc:docMk/>
            <pc:sldMk cId="1292650748" sldId="276"/>
            <ac:spMk id="3" creationId="{00000000-0000-0000-0000-000000000000}"/>
          </ac:spMkLst>
        </pc:spChg>
        <pc:graphicFrameChg chg="add mod">
          <ac:chgData name="Aish Aggarwal" userId="2a58a28ee48b1eeb" providerId="LiveId" clId="{6F588FC7-0718-4DD3-BC47-74D7E5B48AA8}" dt="2022-05-13T04:52:02.829" v="123" actId="14100"/>
          <ac:graphicFrameMkLst>
            <pc:docMk/>
            <pc:sldMk cId="1292650748" sldId="276"/>
            <ac:graphicFrameMk id="4" creationId="{D53A48B2-7812-BAFF-9341-C8423EBEB3ED}"/>
          </ac:graphicFrameMkLst>
        </pc:graphicFrameChg>
      </pc:sldChg>
      <pc:sldChg chg="addSp delSp modSp add mod">
        <pc:chgData name="Aish Aggarwal" userId="2a58a28ee48b1eeb" providerId="LiveId" clId="{6F588FC7-0718-4DD3-BC47-74D7E5B48AA8}" dt="2022-05-13T04:54:16.041" v="183" actId="1076"/>
        <pc:sldMkLst>
          <pc:docMk/>
          <pc:sldMk cId="1990471238" sldId="277"/>
        </pc:sldMkLst>
        <pc:spChg chg="mod">
          <ac:chgData name="Aish Aggarwal" userId="2a58a28ee48b1eeb" providerId="LiveId" clId="{6F588FC7-0718-4DD3-BC47-74D7E5B48AA8}" dt="2022-05-13T04:53:03.045" v="171" actId="20577"/>
          <ac:spMkLst>
            <pc:docMk/>
            <pc:sldMk cId="1990471238" sldId="277"/>
            <ac:spMk id="2" creationId="{00000000-0000-0000-0000-000000000000}"/>
          </ac:spMkLst>
        </pc:spChg>
        <pc:spChg chg="add del mod">
          <ac:chgData name="Aish Aggarwal" userId="2a58a28ee48b1eeb" providerId="LiveId" clId="{6F588FC7-0718-4DD3-BC47-74D7E5B48AA8}" dt="2022-05-13T04:53:40.969" v="177" actId="478"/>
          <ac:spMkLst>
            <pc:docMk/>
            <pc:sldMk cId="1990471238" sldId="277"/>
            <ac:spMk id="5" creationId="{41095EB5-8BEE-FB2B-AB73-44F3A5A0E55D}"/>
          </ac:spMkLst>
        </pc:spChg>
        <pc:graphicFrameChg chg="del">
          <ac:chgData name="Aish Aggarwal" userId="2a58a28ee48b1eeb" providerId="LiveId" clId="{6F588FC7-0718-4DD3-BC47-74D7E5B48AA8}" dt="2022-05-13T04:53:05.226" v="172" actId="478"/>
          <ac:graphicFrameMkLst>
            <pc:docMk/>
            <pc:sldMk cId="1990471238" sldId="277"/>
            <ac:graphicFrameMk id="4" creationId="{D53A48B2-7812-BAFF-9341-C8423EBEB3ED}"/>
          </ac:graphicFrameMkLst>
        </pc:graphicFrameChg>
        <pc:picChg chg="add mod modCrop">
          <ac:chgData name="Aish Aggarwal" userId="2a58a28ee48b1eeb" providerId="LiveId" clId="{6F588FC7-0718-4DD3-BC47-74D7E5B48AA8}" dt="2022-05-13T04:54:14.826" v="182" actId="1076"/>
          <ac:picMkLst>
            <pc:docMk/>
            <pc:sldMk cId="1990471238" sldId="277"/>
            <ac:picMk id="7" creationId="{C63D0AEC-4E1E-63CB-35B3-558C47F9C5BC}"/>
          </ac:picMkLst>
        </pc:picChg>
        <pc:picChg chg="add mod modCrop">
          <ac:chgData name="Aish Aggarwal" userId="2a58a28ee48b1eeb" providerId="LiveId" clId="{6F588FC7-0718-4DD3-BC47-74D7E5B48AA8}" dt="2022-05-13T04:54:16.041" v="183" actId="1076"/>
          <ac:picMkLst>
            <pc:docMk/>
            <pc:sldMk cId="1990471238" sldId="277"/>
            <ac:picMk id="9" creationId="{915B50E4-9B11-4B65-6EC3-94C82F2673DC}"/>
          </ac:picMkLst>
        </pc:picChg>
      </pc:sldChg>
      <pc:sldChg chg="addSp delSp modSp add mod">
        <pc:chgData name="Aish Aggarwal" userId="2a58a28ee48b1eeb" providerId="LiveId" clId="{6F588FC7-0718-4DD3-BC47-74D7E5B48AA8}" dt="2022-05-13T04:54:49.266" v="214" actId="20577"/>
        <pc:sldMkLst>
          <pc:docMk/>
          <pc:sldMk cId="876052170" sldId="278"/>
        </pc:sldMkLst>
        <pc:spChg chg="add del mod">
          <ac:chgData name="Aish Aggarwal" userId="2a58a28ee48b1eeb" providerId="LiveId" clId="{6F588FC7-0718-4DD3-BC47-74D7E5B48AA8}" dt="2022-05-13T04:54:49.266" v="214" actId="20577"/>
          <ac:spMkLst>
            <pc:docMk/>
            <pc:sldMk cId="876052170" sldId="278"/>
            <ac:spMk id="2" creationId="{00000000-0000-0000-0000-000000000000}"/>
          </ac:spMkLst>
        </pc:spChg>
        <pc:spChg chg="add del mod">
          <ac:chgData name="Aish Aggarwal" userId="2a58a28ee48b1eeb" providerId="LiveId" clId="{6F588FC7-0718-4DD3-BC47-74D7E5B48AA8}" dt="2022-05-13T04:54:44.818" v="211" actId="478"/>
          <ac:spMkLst>
            <pc:docMk/>
            <pc:sldMk cId="876052170" sldId="278"/>
            <ac:spMk id="4" creationId="{11FFE4DE-04DB-A318-4F40-8E54D11A7A1A}"/>
          </ac:spMkLst>
        </pc:spChg>
        <pc:picChg chg="del">
          <ac:chgData name="Aish Aggarwal" userId="2a58a28ee48b1eeb" providerId="LiveId" clId="{6F588FC7-0718-4DD3-BC47-74D7E5B48AA8}" dt="2022-05-13T04:54:29.600" v="186" actId="478"/>
          <ac:picMkLst>
            <pc:docMk/>
            <pc:sldMk cId="876052170" sldId="278"/>
            <ac:picMk id="7" creationId="{C63D0AEC-4E1E-63CB-35B3-558C47F9C5BC}"/>
          </ac:picMkLst>
        </pc:picChg>
        <pc:picChg chg="del">
          <ac:chgData name="Aish Aggarwal" userId="2a58a28ee48b1eeb" providerId="LiveId" clId="{6F588FC7-0718-4DD3-BC47-74D7E5B48AA8}" dt="2022-05-13T04:54:30.781" v="187" actId="478"/>
          <ac:picMkLst>
            <pc:docMk/>
            <pc:sldMk cId="876052170" sldId="278"/>
            <ac:picMk id="9" creationId="{915B50E4-9B11-4B65-6EC3-94C82F2673DC}"/>
          </ac:picMkLst>
        </pc:picChg>
      </pc:sldChg>
      <pc:sldChg chg="modSp new mod">
        <pc:chgData name="Aish Aggarwal" userId="2a58a28ee48b1eeb" providerId="LiveId" clId="{6F588FC7-0718-4DD3-BC47-74D7E5B48AA8}" dt="2022-05-13T05:40:37.403" v="256" actId="14100"/>
        <pc:sldMkLst>
          <pc:docMk/>
          <pc:sldMk cId="3967040712" sldId="279"/>
        </pc:sldMkLst>
        <pc:spChg chg="mod">
          <ac:chgData name="Aish Aggarwal" userId="2a58a28ee48b1eeb" providerId="LiveId" clId="{6F588FC7-0718-4DD3-BC47-74D7E5B48AA8}" dt="2022-05-13T05:40:37.403" v="256" actId="14100"/>
          <ac:spMkLst>
            <pc:docMk/>
            <pc:sldMk cId="3967040712" sldId="279"/>
            <ac:spMk id="2" creationId="{E573D7DC-28CE-4DDD-A18F-5EA402844B02}"/>
          </ac:spMkLst>
        </pc:spChg>
        <pc:spChg chg="mod">
          <ac:chgData name="Aish Aggarwal" userId="2a58a28ee48b1eeb" providerId="LiveId" clId="{6F588FC7-0718-4DD3-BC47-74D7E5B48AA8}" dt="2022-05-13T05:07:24.353" v="245" actId="14100"/>
          <ac:spMkLst>
            <pc:docMk/>
            <pc:sldMk cId="3967040712" sldId="279"/>
            <ac:spMk id="3" creationId="{346415FA-474D-A3D5-D8B1-7A17C9A95EB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process5" loCatId="process" qsTypeId="urn:microsoft.com/office/officeart/2005/8/quickstyle/simple5" qsCatId="simple" csTypeId="urn:microsoft.com/office/officeart/2005/8/colors/accent1_3" csCatId="accent1" phldr="1"/>
      <dgm:spPr/>
      <dgm:t>
        <a:bodyPr/>
        <a:lstStyle/>
        <a:p>
          <a:endParaRPr lang="en-US"/>
        </a:p>
      </dgm:t>
    </dgm:pt>
    <dgm:pt modelId="{8DB5D7D5-6A1C-4ABC-8850-759A9D876047}">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Research &amp; Brainstorming</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Calculating Classifier Accuracy</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09C152DA-7620-4852-8162-A77EC3609F3F}">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Executing Parking Detection Program</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540F4F8B-4E7C-4A83-B421-93658DE07797}">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Testing</a:t>
          </a:r>
        </a:p>
      </dgm:t>
    </dgm:pt>
    <dgm:pt modelId="{7C4CB9D3-8AB1-4060-B43A-F1E718039523}" type="parTrans" cxnId="{4181943D-80AF-43EA-9E16-40F91A1BEDD1}">
      <dgm:prSet/>
      <dgm:spPr/>
      <dgm:t>
        <a:bodyPr/>
        <a:lstStyle/>
        <a:p>
          <a:endParaRPr lang="en-IN"/>
        </a:p>
      </dgm:t>
    </dgm:pt>
    <dgm:pt modelId="{77AE88C3-4AC3-45F5-9AE2-40ADCB3521B8}" type="sibTrans" cxnId="{4181943D-80AF-43EA-9E16-40F91A1BEDD1}">
      <dgm:prSet/>
      <dgm:spPr/>
      <dgm:t>
        <a:bodyPr/>
        <a:lstStyle/>
        <a:p>
          <a:endParaRPr lang="en-IN"/>
        </a:p>
      </dgm:t>
    </dgm:pt>
    <dgm:pt modelId="{942DF144-07CD-48EA-AE92-5717E19F6E65}">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Verification of final result</a:t>
          </a:r>
        </a:p>
      </dgm:t>
    </dgm:pt>
    <dgm:pt modelId="{A3FF75AD-3C9A-422E-B983-45A61D51248E}" type="parTrans" cxnId="{AAE17A0E-83D1-4EBD-BF6C-F4C9449E9FE7}">
      <dgm:prSet/>
      <dgm:spPr/>
      <dgm:t>
        <a:bodyPr/>
        <a:lstStyle/>
        <a:p>
          <a:endParaRPr lang="en-IN"/>
        </a:p>
      </dgm:t>
    </dgm:pt>
    <dgm:pt modelId="{87A5EC63-5FAB-418A-B135-ED3E792C817C}" type="sibTrans" cxnId="{AAE17A0E-83D1-4EBD-BF6C-F4C9449E9FE7}">
      <dgm:prSet/>
      <dgm:spPr/>
      <dgm:t>
        <a:bodyPr/>
        <a:lstStyle/>
        <a:p>
          <a:endParaRPr lang="en-IN"/>
        </a:p>
      </dgm:t>
    </dgm:pt>
    <dgm:pt modelId="{DA517F6C-3084-464A-B63D-635518D08A47}">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Marking Parking Regions &amp; Calculating threshold</a:t>
          </a:r>
        </a:p>
      </dgm:t>
    </dgm:pt>
    <dgm:pt modelId="{CFFC01F4-6A5C-4E2B-92E4-F4BE35511F7F}" type="sibTrans" cxnId="{90DED5AC-65E3-4552-8FAE-3429EC82A5F9}">
      <dgm:prSet/>
      <dgm:spPr/>
      <dgm:t>
        <a:bodyPr/>
        <a:lstStyle/>
        <a:p>
          <a:endParaRPr lang="en-IN"/>
        </a:p>
      </dgm:t>
    </dgm:pt>
    <dgm:pt modelId="{CF5E615B-F00D-4F0F-AC00-02A900C284B3}" type="parTrans" cxnId="{90DED5AC-65E3-4552-8FAE-3429EC82A5F9}">
      <dgm:prSet/>
      <dgm:spPr/>
      <dgm:t>
        <a:bodyPr/>
        <a:lstStyle/>
        <a:p>
          <a:endParaRPr lang="en-IN"/>
        </a:p>
      </dgm:t>
    </dgm:pt>
    <dgm:pt modelId="{834789CA-2FB1-4462-B502-A77A0397893D}">
      <dgm:prSe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Measuring Performance</a:t>
          </a:r>
        </a:p>
      </dgm:t>
    </dgm:pt>
    <dgm:pt modelId="{8EA2A28B-504B-42C8-AA7D-36F783F0B2FE}" type="parTrans" cxnId="{75C95811-088E-4EAB-9D50-69AB6DF8B69C}">
      <dgm:prSet/>
      <dgm:spPr/>
      <dgm:t>
        <a:bodyPr/>
        <a:lstStyle/>
        <a:p>
          <a:endParaRPr lang="en-IN"/>
        </a:p>
      </dgm:t>
    </dgm:pt>
    <dgm:pt modelId="{48845559-A5CE-4E6B-9BA9-24900755FB11}" type="sibTrans" cxnId="{75C95811-088E-4EAB-9D50-69AB6DF8B69C}">
      <dgm:prSet/>
      <dgm:spPr/>
      <dgm:t>
        <a:bodyPr/>
        <a:lstStyle/>
        <a:p>
          <a:endParaRPr lang="en-IN"/>
        </a:p>
      </dgm:t>
    </dgm:pt>
    <dgm:pt modelId="{C5F206EA-8619-40D6-B087-781EECAB4FD5}">
      <dgm:prSet custT="1">
        <dgm:style>
          <a:lnRef idx="0">
            <a:schemeClr val="accent1"/>
          </a:lnRef>
          <a:fillRef idx="3">
            <a:schemeClr val="accent1"/>
          </a:fillRef>
          <a:effectRef idx="3">
            <a:schemeClr val="accent1"/>
          </a:effectRef>
          <a:fontRef idx="minor">
            <a:schemeClr val="lt1"/>
          </a:fontRef>
        </dgm:style>
      </dgm:prSet>
      <dgm:spPr/>
      <dgm:t>
        <a:bodyPr/>
        <a:lstStyle/>
        <a:p>
          <a:r>
            <a:rPr lang="en-US" sz="1600" dirty="0">
              <a:solidFill>
                <a:schemeClr val="bg1"/>
              </a:solidFill>
            </a:rPr>
            <a:t>Collecting Data &amp; Training Classifier</a:t>
          </a:r>
        </a:p>
      </dgm:t>
    </dgm:pt>
    <dgm:pt modelId="{7F532560-F840-45C7-A50A-698C605E8DB6}" type="parTrans" cxnId="{D1EF4136-E43E-495B-BF1B-DBB6D3D87D9F}">
      <dgm:prSet/>
      <dgm:spPr/>
      <dgm:t>
        <a:bodyPr/>
        <a:lstStyle/>
        <a:p>
          <a:endParaRPr lang="en-IN"/>
        </a:p>
      </dgm:t>
    </dgm:pt>
    <dgm:pt modelId="{9C30F08D-76B1-4AE5-9724-2383D71A7D5A}" type="sibTrans" cxnId="{D1EF4136-E43E-495B-BF1B-DBB6D3D87D9F}">
      <dgm:prSet/>
      <dgm:spPr/>
      <dgm:t>
        <a:bodyPr/>
        <a:lstStyle/>
        <a:p>
          <a:endParaRPr lang="en-IN"/>
        </a:p>
      </dgm:t>
    </dgm:pt>
    <dgm:pt modelId="{43146A7D-7491-4F4D-BB01-5EBE8B5F2063}" type="pres">
      <dgm:prSet presAssocID="{6A70FD8F-0050-42E3-8B3A-6ED7CFB9852E}" presName="diagram" presStyleCnt="0">
        <dgm:presLayoutVars>
          <dgm:dir/>
          <dgm:resizeHandles val="exact"/>
        </dgm:presLayoutVars>
      </dgm:prSet>
      <dgm:spPr/>
    </dgm:pt>
    <dgm:pt modelId="{77340DEA-9E95-4C8B-8650-7444D70ABE56}" type="pres">
      <dgm:prSet presAssocID="{8DB5D7D5-6A1C-4ABC-8850-759A9D876047}" presName="node" presStyleLbl="node1" presStyleIdx="0" presStyleCnt="8" custScaleX="110000" custScaleY="90909" custLinFactNeighborX="-3007">
        <dgm:presLayoutVars>
          <dgm:bulletEnabled val="1"/>
        </dgm:presLayoutVars>
      </dgm:prSet>
      <dgm:spPr/>
    </dgm:pt>
    <dgm:pt modelId="{0245B02E-6C23-4A5D-B043-A300099192BC}" type="pres">
      <dgm:prSet presAssocID="{BD6E0A2E-99C8-4F5A-971A-CD211D1099FF}" presName="sibTrans" presStyleLbl="sibTrans2D1" presStyleIdx="0" presStyleCnt="7"/>
      <dgm:spPr/>
    </dgm:pt>
    <dgm:pt modelId="{FC2F4F95-572F-4110-9C78-8220C08E66BA}" type="pres">
      <dgm:prSet presAssocID="{BD6E0A2E-99C8-4F5A-971A-CD211D1099FF}" presName="connectorText" presStyleLbl="sibTrans2D1" presStyleIdx="0" presStyleCnt="7"/>
      <dgm:spPr/>
    </dgm:pt>
    <dgm:pt modelId="{5E8B6FFA-49BC-4A09-BA27-375A7CE39D35}" type="pres">
      <dgm:prSet presAssocID="{C5F206EA-8619-40D6-B087-781EECAB4FD5}" presName="node" presStyleLbl="node1" presStyleIdx="1" presStyleCnt="8" custScaleX="110000">
        <dgm:presLayoutVars>
          <dgm:bulletEnabled val="1"/>
        </dgm:presLayoutVars>
      </dgm:prSet>
      <dgm:spPr/>
    </dgm:pt>
    <dgm:pt modelId="{915C5F78-EA92-41AA-A29B-4765F228207D}" type="pres">
      <dgm:prSet presAssocID="{9C30F08D-76B1-4AE5-9724-2383D71A7D5A}" presName="sibTrans" presStyleLbl="sibTrans2D1" presStyleIdx="1" presStyleCnt="7"/>
      <dgm:spPr/>
    </dgm:pt>
    <dgm:pt modelId="{F7CBA54B-FD68-4D53-A51F-70F9D96FC7EC}" type="pres">
      <dgm:prSet presAssocID="{9C30F08D-76B1-4AE5-9724-2383D71A7D5A}" presName="connectorText" presStyleLbl="sibTrans2D1" presStyleIdx="1" presStyleCnt="7"/>
      <dgm:spPr/>
    </dgm:pt>
    <dgm:pt modelId="{D3DB30F1-9AFA-4F22-9D4E-50C665540DF3}" type="pres">
      <dgm:prSet presAssocID="{C5146535-FD3D-4589-98A3-623B8DA4B8DB}" presName="node" presStyleLbl="node1" presStyleIdx="2" presStyleCnt="8" custScaleX="110000">
        <dgm:presLayoutVars>
          <dgm:bulletEnabled val="1"/>
        </dgm:presLayoutVars>
      </dgm:prSet>
      <dgm:spPr/>
    </dgm:pt>
    <dgm:pt modelId="{559D15DC-398A-43DE-BBFC-1A32F32F15DA}" type="pres">
      <dgm:prSet presAssocID="{7A3CCAF8-AC3A-401E-AEDD-44BBC1AA9C31}" presName="sibTrans" presStyleLbl="sibTrans2D1" presStyleIdx="2" presStyleCnt="7" custLinFactNeighborY="15774"/>
      <dgm:spPr/>
    </dgm:pt>
    <dgm:pt modelId="{00572631-E9BB-4F21-B89C-36DD804FF338}" type="pres">
      <dgm:prSet presAssocID="{7A3CCAF8-AC3A-401E-AEDD-44BBC1AA9C31}" presName="connectorText" presStyleLbl="sibTrans2D1" presStyleIdx="2" presStyleCnt="7"/>
      <dgm:spPr/>
    </dgm:pt>
    <dgm:pt modelId="{0DD837A9-636A-4C0D-8D6B-5D883F6E7E10}" type="pres">
      <dgm:prSet presAssocID="{DA517F6C-3084-464A-B63D-635518D08A47}" presName="node" presStyleLbl="node1" presStyleIdx="3" presStyleCnt="8" custScaleX="121000">
        <dgm:presLayoutVars>
          <dgm:bulletEnabled val="1"/>
        </dgm:presLayoutVars>
      </dgm:prSet>
      <dgm:spPr/>
    </dgm:pt>
    <dgm:pt modelId="{D00FEB77-56EE-48C4-96C6-F0037789511D}" type="pres">
      <dgm:prSet presAssocID="{CFFC01F4-6A5C-4E2B-92E4-F4BE35511F7F}" presName="sibTrans" presStyleLbl="sibTrans2D1" presStyleIdx="3" presStyleCnt="7"/>
      <dgm:spPr/>
    </dgm:pt>
    <dgm:pt modelId="{F10F2298-D22F-4229-80D1-59FB6F2D68EA}" type="pres">
      <dgm:prSet presAssocID="{CFFC01F4-6A5C-4E2B-92E4-F4BE35511F7F}" presName="connectorText" presStyleLbl="sibTrans2D1" presStyleIdx="3" presStyleCnt="7"/>
      <dgm:spPr/>
    </dgm:pt>
    <dgm:pt modelId="{6A908352-82F5-4137-9702-F19C7702E2CD}" type="pres">
      <dgm:prSet presAssocID="{09C152DA-7620-4852-8162-A77EC3609F3F}" presName="node" presStyleLbl="node1" presStyleIdx="4" presStyleCnt="8" custScaleX="121000">
        <dgm:presLayoutVars>
          <dgm:bulletEnabled val="1"/>
        </dgm:presLayoutVars>
      </dgm:prSet>
      <dgm:spPr/>
    </dgm:pt>
    <dgm:pt modelId="{D5003B36-A9E2-40C5-82E3-61C058923947}" type="pres">
      <dgm:prSet presAssocID="{0AE8D36D-0F0F-4206-AE39-0A2D73987B68}" presName="sibTrans" presStyleLbl="sibTrans2D1" presStyleIdx="4" presStyleCnt="7"/>
      <dgm:spPr/>
    </dgm:pt>
    <dgm:pt modelId="{57AE8B51-F288-4C73-9A06-E7A9E85715EE}" type="pres">
      <dgm:prSet presAssocID="{0AE8D36D-0F0F-4206-AE39-0A2D73987B68}" presName="connectorText" presStyleLbl="sibTrans2D1" presStyleIdx="4" presStyleCnt="7"/>
      <dgm:spPr/>
    </dgm:pt>
    <dgm:pt modelId="{7D58601E-A317-44B9-9838-D4952064397D}" type="pres">
      <dgm:prSet presAssocID="{540F4F8B-4E7C-4A83-B421-93658DE07797}" presName="node" presStyleLbl="node1" presStyleIdx="5" presStyleCnt="8" custScaleX="110000">
        <dgm:presLayoutVars>
          <dgm:bulletEnabled val="1"/>
        </dgm:presLayoutVars>
      </dgm:prSet>
      <dgm:spPr/>
    </dgm:pt>
    <dgm:pt modelId="{5CBC588B-0A24-4264-BE77-0FCE9599EA9E}" type="pres">
      <dgm:prSet presAssocID="{77AE88C3-4AC3-45F5-9AE2-40ADCB3521B8}" presName="sibTrans" presStyleLbl="sibTrans2D1" presStyleIdx="5" presStyleCnt="7"/>
      <dgm:spPr/>
    </dgm:pt>
    <dgm:pt modelId="{763B95D8-6FF2-429D-98F3-4D224D988C5C}" type="pres">
      <dgm:prSet presAssocID="{77AE88C3-4AC3-45F5-9AE2-40ADCB3521B8}" presName="connectorText" presStyleLbl="sibTrans2D1" presStyleIdx="5" presStyleCnt="7"/>
      <dgm:spPr/>
    </dgm:pt>
    <dgm:pt modelId="{342B42C0-DEA0-45AF-8D98-404F43FB8BB2}" type="pres">
      <dgm:prSet presAssocID="{834789CA-2FB1-4462-B502-A77A0397893D}" presName="node" presStyleLbl="node1" presStyleIdx="6" presStyleCnt="8" custScaleX="110000">
        <dgm:presLayoutVars>
          <dgm:bulletEnabled val="1"/>
        </dgm:presLayoutVars>
      </dgm:prSet>
      <dgm:spPr/>
    </dgm:pt>
    <dgm:pt modelId="{93449E42-EDB9-435C-8ECE-F855B59DF252}" type="pres">
      <dgm:prSet presAssocID="{48845559-A5CE-4E6B-9BA9-24900755FB11}" presName="sibTrans" presStyleLbl="sibTrans2D1" presStyleIdx="6" presStyleCnt="7"/>
      <dgm:spPr/>
    </dgm:pt>
    <dgm:pt modelId="{C255A16D-53ED-4C7A-9D0B-044D20A3A959}" type="pres">
      <dgm:prSet presAssocID="{48845559-A5CE-4E6B-9BA9-24900755FB11}" presName="connectorText" presStyleLbl="sibTrans2D1" presStyleIdx="6" presStyleCnt="7"/>
      <dgm:spPr/>
    </dgm:pt>
    <dgm:pt modelId="{52BA0D88-65E0-42AB-ACF7-12C43FFAD8EB}" type="pres">
      <dgm:prSet presAssocID="{942DF144-07CD-48EA-AE92-5717E19F6E65}" presName="node" presStyleLbl="node1" presStyleIdx="7" presStyleCnt="8" custScaleX="110000">
        <dgm:presLayoutVars>
          <dgm:bulletEnabled val="1"/>
        </dgm:presLayoutVars>
      </dgm:prSet>
      <dgm:spPr/>
    </dgm:pt>
  </dgm:ptLst>
  <dgm:cxnLst>
    <dgm:cxn modelId="{AEA69803-9B1B-4197-878C-665EBC8AF07D}" type="presOf" srcId="{9C30F08D-76B1-4AE5-9724-2383D71A7D5A}" destId="{915C5F78-EA92-41AA-A29B-4765F228207D}" srcOrd="0" destOrd="0" presId="urn:microsoft.com/office/officeart/2005/8/layout/process5"/>
    <dgm:cxn modelId="{94066A0E-0AF7-44B6-9796-1C58220E858A}" type="presOf" srcId="{BD6E0A2E-99C8-4F5A-971A-CD211D1099FF}" destId="{FC2F4F95-572F-4110-9C78-8220C08E66BA}" srcOrd="1" destOrd="0" presId="urn:microsoft.com/office/officeart/2005/8/layout/process5"/>
    <dgm:cxn modelId="{AAE17A0E-83D1-4EBD-BF6C-F4C9449E9FE7}" srcId="{6A70FD8F-0050-42E3-8B3A-6ED7CFB9852E}" destId="{942DF144-07CD-48EA-AE92-5717E19F6E65}" srcOrd="7" destOrd="0" parTransId="{A3FF75AD-3C9A-422E-B983-45A61D51248E}" sibTransId="{87A5EC63-5FAB-418A-B135-ED3E792C817C}"/>
    <dgm:cxn modelId="{75C95811-088E-4EAB-9D50-69AB6DF8B69C}" srcId="{6A70FD8F-0050-42E3-8B3A-6ED7CFB9852E}" destId="{834789CA-2FB1-4462-B502-A77A0397893D}" srcOrd="6" destOrd="0" parTransId="{8EA2A28B-504B-42C8-AA7D-36F783F0B2FE}" sibTransId="{48845559-A5CE-4E6B-9BA9-24900755FB11}"/>
    <dgm:cxn modelId="{D892D227-3D57-4FF3-9882-6CC8A34B3DDC}" type="presOf" srcId="{942DF144-07CD-48EA-AE92-5717E19F6E65}" destId="{52BA0D88-65E0-42AB-ACF7-12C43FFAD8EB}" srcOrd="0" destOrd="0" presId="urn:microsoft.com/office/officeart/2005/8/layout/process5"/>
    <dgm:cxn modelId="{585CC12B-4377-4ABD-ABDA-DA3621AA86CA}" type="presOf" srcId="{8DB5D7D5-6A1C-4ABC-8850-759A9D876047}" destId="{77340DEA-9E95-4C8B-8650-7444D70ABE56}" srcOrd="0" destOrd="0" presId="urn:microsoft.com/office/officeart/2005/8/layout/process5"/>
    <dgm:cxn modelId="{D1EF4136-E43E-495B-BF1B-DBB6D3D87D9F}" srcId="{6A70FD8F-0050-42E3-8B3A-6ED7CFB9852E}" destId="{C5F206EA-8619-40D6-B087-781EECAB4FD5}" srcOrd="1" destOrd="0" parTransId="{7F532560-F840-45C7-A50A-698C605E8DB6}" sibTransId="{9C30F08D-76B1-4AE5-9724-2383D71A7D5A}"/>
    <dgm:cxn modelId="{D653C93B-9636-41C6-B404-8915533DFDA8}" type="presOf" srcId="{BD6E0A2E-99C8-4F5A-971A-CD211D1099FF}" destId="{0245B02E-6C23-4A5D-B043-A300099192BC}" srcOrd="0" destOrd="0" presId="urn:microsoft.com/office/officeart/2005/8/layout/process5"/>
    <dgm:cxn modelId="{4181943D-80AF-43EA-9E16-40F91A1BEDD1}" srcId="{6A70FD8F-0050-42E3-8B3A-6ED7CFB9852E}" destId="{540F4F8B-4E7C-4A83-B421-93658DE07797}" srcOrd="5" destOrd="0" parTransId="{7C4CB9D3-8AB1-4060-B43A-F1E718039523}" sibTransId="{77AE88C3-4AC3-45F5-9AE2-40ADCB3521B8}"/>
    <dgm:cxn modelId="{B3D04F66-5301-48DD-882C-D03E9E7A6417}" type="presOf" srcId="{0AE8D36D-0F0F-4206-AE39-0A2D73987B68}" destId="{D5003B36-A9E2-40C5-82E3-61C058923947}" srcOrd="0" destOrd="0" presId="urn:microsoft.com/office/officeart/2005/8/layout/process5"/>
    <dgm:cxn modelId="{5CC8B456-CFE5-4F28-92F1-C43203DCA92B}" type="presOf" srcId="{DA517F6C-3084-464A-B63D-635518D08A47}" destId="{0DD837A9-636A-4C0D-8D6B-5D883F6E7E10}" srcOrd="0" destOrd="0" presId="urn:microsoft.com/office/officeart/2005/8/layout/process5"/>
    <dgm:cxn modelId="{3D7AB956-315F-4B05-8A26-2E16014A2195}" type="presOf" srcId="{9C30F08D-76B1-4AE5-9724-2383D71A7D5A}" destId="{F7CBA54B-FD68-4D53-A51F-70F9D96FC7EC}" srcOrd="1" destOrd="0" presId="urn:microsoft.com/office/officeart/2005/8/layout/process5"/>
    <dgm:cxn modelId="{4D89E756-B788-426B-9BD7-EDF827566678}" type="presOf" srcId="{540F4F8B-4E7C-4A83-B421-93658DE07797}" destId="{7D58601E-A317-44B9-9838-D4952064397D}" srcOrd="0" destOrd="0" presId="urn:microsoft.com/office/officeart/2005/8/layout/process5"/>
    <dgm:cxn modelId="{0B599D57-65F9-4E0F-934B-77D0A33207D2}" type="presOf" srcId="{C5F206EA-8619-40D6-B087-781EECAB4FD5}" destId="{5E8B6FFA-49BC-4A09-BA27-375A7CE39D35}" srcOrd="0" destOrd="0" presId="urn:microsoft.com/office/officeart/2005/8/layout/process5"/>
    <dgm:cxn modelId="{8EBF857E-7408-4941-91E4-293B0F59EEF7}" srcId="{6A70FD8F-0050-42E3-8B3A-6ED7CFB9852E}" destId="{C5146535-FD3D-4589-98A3-623B8DA4B8DB}" srcOrd="2" destOrd="0" parTransId="{20848F78-EC70-4162-96CE-CC68006930F0}" sibTransId="{7A3CCAF8-AC3A-401E-AEDD-44BBC1AA9C31}"/>
    <dgm:cxn modelId="{9B22157F-F668-4E18-8212-7328B291CF1D}" type="presOf" srcId="{C5146535-FD3D-4589-98A3-623B8DA4B8DB}" destId="{D3DB30F1-9AFA-4F22-9D4E-50C665540DF3}" srcOrd="0" destOrd="0" presId="urn:microsoft.com/office/officeart/2005/8/layout/process5"/>
    <dgm:cxn modelId="{23ECAC8B-17A4-4883-AA0E-06D66B7E788A}" srcId="{6A70FD8F-0050-42E3-8B3A-6ED7CFB9852E}" destId="{09C152DA-7620-4852-8162-A77EC3609F3F}" srcOrd="4" destOrd="0" parTransId="{9F6D14C0-6C82-4CBD-8D6D-B0E117B6F2ED}" sibTransId="{0AE8D36D-0F0F-4206-AE39-0A2D73987B68}"/>
    <dgm:cxn modelId="{5A209599-FC11-4FCD-8650-354780ED4351}" type="presOf" srcId="{6A70FD8F-0050-42E3-8B3A-6ED7CFB9852E}" destId="{43146A7D-7491-4F4D-BB01-5EBE8B5F2063}" srcOrd="0" destOrd="0" presId="urn:microsoft.com/office/officeart/2005/8/layout/process5"/>
    <dgm:cxn modelId="{C979F9A8-5CB2-4E68-AB76-25DB588763F4}" type="presOf" srcId="{48845559-A5CE-4E6B-9BA9-24900755FB11}" destId="{C255A16D-53ED-4C7A-9D0B-044D20A3A959}" srcOrd="1" destOrd="0" presId="urn:microsoft.com/office/officeart/2005/8/layout/process5"/>
    <dgm:cxn modelId="{90DED5AC-65E3-4552-8FAE-3429EC82A5F9}" srcId="{6A70FD8F-0050-42E3-8B3A-6ED7CFB9852E}" destId="{DA517F6C-3084-464A-B63D-635518D08A47}" srcOrd="3" destOrd="0" parTransId="{CF5E615B-F00D-4F0F-AC00-02A900C284B3}" sibTransId="{CFFC01F4-6A5C-4E2B-92E4-F4BE35511F7F}"/>
    <dgm:cxn modelId="{614A9DAE-AE60-4BD0-8AC2-27BECC0339A9}" type="presOf" srcId="{834789CA-2FB1-4462-B502-A77A0397893D}" destId="{342B42C0-DEA0-45AF-8D98-404F43FB8BB2}" srcOrd="0" destOrd="0" presId="urn:microsoft.com/office/officeart/2005/8/layout/process5"/>
    <dgm:cxn modelId="{EAB470B0-2FF2-4EC3-AD7F-E1CA5B074F17}" type="presOf" srcId="{09C152DA-7620-4852-8162-A77EC3609F3F}" destId="{6A908352-82F5-4137-9702-F19C7702E2CD}" srcOrd="0" destOrd="0" presId="urn:microsoft.com/office/officeart/2005/8/layout/process5"/>
    <dgm:cxn modelId="{86323FB8-7B4E-4F37-8D38-110F6E217A3E}" type="presOf" srcId="{7A3CCAF8-AC3A-401E-AEDD-44BBC1AA9C31}" destId="{00572631-E9BB-4F21-B89C-36DD804FF338}" srcOrd="1" destOrd="0" presId="urn:microsoft.com/office/officeart/2005/8/layout/process5"/>
    <dgm:cxn modelId="{8BAB10BC-6368-4039-AEEE-6D10C72F262B}" type="presOf" srcId="{7A3CCAF8-AC3A-401E-AEDD-44BBC1AA9C31}" destId="{559D15DC-398A-43DE-BBFC-1A32F32F15DA}" srcOrd="0" destOrd="0" presId="urn:microsoft.com/office/officeart/2005/8/layout/process5"/>
    <dgm:cxn modelId="{F1E59BC4-DA3A-4DDF-9EB7-FE0B1B560FC2}" type="presOf" srcId="{48845559-A5CE-4E6B-9BA9-24900755FB11}" destId="{93449E42-EDB9-435C-8ECE-F855B59DF252}" srcOrd="0" destOrd="0" presId="urn:microsoft.com/office/officeart/2005/8/layout/process5"/>
    <dgm:cxn modelId="{7EF7F2D5-0B92-4E45-B078-1AFEBBD66AA1}" type="presOf" srcId="{77AE88C3-4AC3-45F5-9AE2-40ADCB3521B8}" destId="{763B95D8-6FF2-429D-98F3-4D224D988C5C}" srcOrd="1" destOrd="0" presId="urn:microsoft.com/office/officeart/2005/8/layout/process5"/>
    <dgm:cxn modelId="{C5202EE1-10E9-4076-9D55-9E0CF8B152AF}" srcId="{6A70FD8F-0050-42E3-8B3A-6ED7CFB9852E}" destId="{8DB5D7D5-6A1C-4ABC-8850-759A9D876047}" srcOrd="0" destOrd="0" parTransId="{D8874F40-D7B0-41DE-BB6F-A6014FEAB2D7}" sibTransId="{BD6E0A2E-99C8-4F5A-971A-CD211D1099FF}"/>
    <dgm:cxn modelId="{172F31E1-29CE-47D7-93D0-34CB93A20924}" type="presOf" srcId="{77AE88C3-4AC3-45F5-9AE2-40ADCB3521B8}" destId="{5CBC588B-0A24-4264-BE77-0FCE9599EA9E}" srcOrd="0" destOrd="0" presId="urn:microsoft.com/office/officeart/2005/8/layout/process5"/>
    <dgm:cxn modelId="{277F28F6-5D55-4FE2-AD72-5CE29531C6E8}" type="presOf" srcId="{0AE8D36D-0F0F-4206-AE39-0A2D73987B68}" destId="{57AE8B51-F288-4C73-9A06-E7A9E85715EE}" srcOrd="1" destOrd="0" presId="urn:microsoft.com/office/officeart/2005/8/layout/process5"/>
    <dgm:cxn modelId="{DCF071FE-3D86-4DBA-BCB4-A031CD109CBE}" type="presOf" srcId="{CFFC01F4-6A5C-4E2B-92E4-F4BE35511F7F}" destId="{F10F2298-D22F-4229-80D1-59FB6F2D68EA}" srcOrd="1" destOrd="0" presId="urn:microsoft.com/office/officeart/2005/8/layout/process5"/>
    <dgm:cxn modelId="{19C5BDFE-BDB1-4AD9-980A-F0EF0EB76C63}" type="presOf" srcId="{CFFC01F4-6A5C-4E2B-92E4-F4BE35511F7F}" destId="{D00FEB77-56EE-48C4-96C6-F0037789511D}" srcOrd="0" destOrd="0" presId="urn:microsoft.com/office/officeart/2005/8/layout/process5"/>
    <dgm:cxn modelId="{1046CE05-3678-460C-8AAB-5DF14F13D99C}" type="presParOf" srcId="{43146A7D-7491-4F4D-BB01-5EBE8B5F2063}" destId="{77340DEA-9E95-4C8B-8650-7444D70ABE56}" srcOrd="0" destOrd="0" presId="urn:microsoft.com/office/officeart/2005/8/layout/process5"/>
    <dgm:cxn modelId="{E979300F-73BD-46F3-9B2D-C9D3BB83AC37}" type="presParOf" srcId="{43146A7D-7491-4F4D-BB01-5EBE8B5F2063}" destId="{0245B02E-6C23-4A5D-B043-A300099192BC}" srcOrd="1" destOrd="0" presId="urn:microsoft.com/office/officeart/2005/8/layout/process5"/>
    <dgm:cxn modelId="{53632E5E-9022-4240-8FFF-72EF5E0031C0}" type="presParOf" srcId="{0245B02E-6C23-4A5D-B043-A300099192BC}" destId="{FC2F4F95-572F-4110-9C78-8220C08E66BA}" srcOrd="0" destOrd="0" presId="urn:microsoft.com/office/officeart/2005/8/layout/process5"/>
    <dgm:cxn modelId="{94BBA452-4679-408A-8EF9-A392EDD5D66D}" type="presParOf" srcId="{43146A7D-7491-4F4D-BB01-5EBE8B5F2063}" destId="{5E8B6FFA-49BC-4A09-BA27-375A7CE39D35}" srcOrd="2" destOrd="0" presId="urn:microsoft.com/office/officeart/2005/8/layout/process5"/>
    <dgm:cxn modelId="{C199D1C8-54DD-411C-B245-EE80C0E3AB24}" type="presParOf" srcId="{43146A7D-7491-4F4D-BB01-5EBE8B5F2063}" destId="{915C5F78-EA92-41AA-A29B-4765F228207D}" srcOrd="3" destOrd="0" presId="urn:microsoft.com/office/officeart/2005/8/layout/process5"/>
    <dgm:cxn modelId="{2447F2EC-E956-4A86-8874-AEB9C4D158F3}" type="presParOf" srcId="{915C5F78-EA92-41AA-A29B-4765F228207D}" destId="{F7CBA54B-FD68-4D53-A51F-70F9D96FC7EC}" srcOrd="0" destOrd="0" presId="urn:microsoft.com/office/officeart/2005/8/layout/process5"/>
    <dgm:cxn modelId="{BA2F5156-6DED-47AF-B3D3-8BD8EA764BCC}" type="presParOf" srcId="{43146A7D-7491-4F4D-BB01-5EBE8B5F2063}" destId="{D3DB30F1-9AFA-4F22-9D4E-50C665540DF3}" srcOrd="4" destOrd="0" presId="urn:microsoft.com/office/officeart/2005/8/layout/process5"/>
    <dgm:cxn modelId="{C61ED601-89AC-491C-B51A-21A66BE0DD06}" type="presParOf" srcId="{43146A7D-7491-4F4D-BB01-5EBE8B5F2063}" destId="{559D15DC-398A-43DE-BBFC-1A32F32F15DA}" srcOrd="5" destOrd="0" presId="urn:microsoft.com/office/officeart/2005/8/layout/process5"/>
    <dgm:cxn modelId="{39055413-350E-4AAF-8636-F23A0E95D25D}" type="presParOf" srcId="{559D15DC-398A-43DE-BBFC-1A32F32F15DA}" destId="{00572631-E9BB-4F21-B89C-36DD804FF338}" srcOrd="0" destOrd="0" presId="urn:microsoft.com/office/officeart/2005/8/layout/process5"/>
    <dgm:cxn modelId="{881792F4-ACB9-49C4-8E33-FFA3B157E0EB}" type="presParOf" srcId="{43146A7D-7491-4F4D-BB01-5EBE8B5F2063}" destId="{0DD837A9-636A-4C0D-8D6B-5D883F6E7E10}" srcOrd="6" destOrd="0" presId="urn:microsoft.com/office/officeart/2005/8/layout/process5"/>
    <dgm:cxn modelId="{3BE16C06-0C77-4C48-8ADB-C67120391E9A}" type="presParOf" srcId="{43146A7D-7491-4F4D-BB01-5EBE8B5F2063}" destId="{D00FEB77-56EE-48C4-96C6-F0037789511D}" srcOrd="7" destOrd="0" presId="urn:microsoft.com/office/officeart/2005/8/layout/process5"/>
    <dgm:cxn modelId="{CF342184-86C1-4593-9320-09F5F2B78A47}" type="presParOf" srcId="{D00FEB77-56EE-48C4-96C6-F0037789511D}" destId="{F10F2298-D22F-4229-80D1-59FB6F2D68EA}" srcOrd="0" destOrd="0" presId="urn:microsoft.com/office/officeart/2005/8/layout/process5"/>
    <dgm:cxn modelId="{70B6C17B-6DFC-488E-8568-D0C51F6093B9}" type="presParOf" srcId="{43146A7D-7491-4F4D-BB01-5EBE8B5F2063}" destId="{6A908352-82F5-4137-9702-F19C7702E2CD}" srcOrd="8" destOrd="0" presId="urn:microsoft.com/office/officeart/2005/8/layout/process5"/>
    <dgm:cxn modelId="{949C8D53-361A-4F7F-B76F-47CE9EC4EF9D}" type="presParOf" srcId="{43146A7D-7491-4F4D-BB01-5EBE8B5F2063}" destId="{D5003B36-A9E2-40C5-82E3-61C058923947}" srcOrd="9" destOrd="0" presId="urn:microsoft.com/office/officeart/2005/8/layout/process5"/>
    <dgm:cxn modelId="{5A8C7182-C19A-4D83-80CD-4EB7389E130E}" type="presParOf" srcId="{D5003B36-A9E2-40C5-82E3-61C058923947}" destId="{57AE8B51-F288-4C73-9A06-E7A9E85715EE}" srcOrd="0" destOrd="0" presId="urn:microsoft.com/office/officeart/2005/8/layout/process5"/>
    <dgm:cxn modelId="{D2899CEC-83F6-4AB8-A896-45BD57378BF6}" type="presParOf" srcId="{43146A7D-7491-4F4D-BB01-5EBE8B5F2063}" destId="{7D58601E-A317-44B9-9838-D4952064397D}" srcOrd="10" destOrd="0" presId="urn:microsoft.com/office/officeart/2005/8/layout/process5"/>
    <dgm:cxn modelId="{0F8CE393-2672-4E0E-9771-A136615A265C}" type="presParOf" srcId="{43146A7D-7491-4F4D-BB01-5EBE8B5F2063}" destId="{5CBC588B-0A24-4264-BE77-0FCE9599EA9E}" srcOrd="11" destOrd="0" presId="urn:microsoft.com/office/officeart/2005/8/layout/process5"/>
    <dgm:cxn modelId="{7776D0E8-276E-4048-8DDE-82BEACFAB859}" type="presParOf" srcId="{5CBC588B-0A24-4264-BE77-0FCE9599EA9E}" destId="{763B95D8-6FF2-429D-98F3-4D224D988C5C}" srcOrd="0" destOrd="0" presId="urn:microsoft.com/office/officeart/2005/8/layout/process5"/>
    <dgm:cxn modelId="{35D5360A-A7AF-4C8A-B0AE-E88FAA48879A}" type="presParOf" srcId="{43146A7D-7491-4F4D-BB01-5EBE8B5F2063}" destId="{342B42C0-DEA0-45AF-8D98-404F43FB8BB2}" srcOrd="12" destOrd="0" presId="urn:microsoft.com/office/officeart/2005/8/layout/process5"/>
    <dgm:cxn modelId="{3B2FF49F-C9C4-400E-974B-55958AA9FBAD}" type="presParOf" srcId="{43146A7D-7491-4F4D-BB01-5EBE8B5F2063}" destId="{93449E42-EDB9-435C-8ECE-F855B59DF252}" srcOrd="13" destOrd="0" presId="urn:microsoft.com/office/officeart/2005/8/layout/process5"/>
    <dgm:cxn modelId="{D2F81C95-AB2A-4D76-B32F-562ADE127293}" type="presParOf" srcId="{93449E42-EDB9-435C-8ECE-F855B59DF252}" destId="{C255A16D-53ED-4C7A-9D0B-044D20A3A959}" srcOrd="0" destOrd="0" presId="urn:microsoft.com/office/officeart/2005/8/layout/process5"/>
    <dgm:cxn modelId="{83991E87-82D5-4E34-A272-CFBD4F72E6D9}" type="presParOf" srcId="{43146A7D-7491-4F4D-BB01-5EBE8B5F2063}" destId="{52BA0D88-65E0-42AB-ACF7-12C43FFAD8EB}"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40DEA-9E95-4C8B-8650-7444D70ABE56}">
      <dsp:nvSpPr>
        <dsp:cNvPr id="0" name=""/>
        <dsp:cNvSpPr/>
      </dsp:nvSpPr>
      <dsp:spPr>
        <a:xfrm>
          <a:off x="493002" y="50834"/>
          <a:ext cx="2022150" cy="1002718"/>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Research &amp; Brainstorming</a:t>
          </a:r>
        </a:p>
      </dsp:txBody>
      <dsp:txXfrm>
        <a:off x="522371" y="80203"/>
        <a:ext cx="1963412" cy="943980"/>
      </dsp:txXfrm>
    </dsp:sp>
    <dsp:sp modelId="{0245B02E-6C23-4A5D-B043-A300099192BC}">
      <dsp:nvSpPr>
        <dsp:cNvPr id="0" name=""/>
        <dsp:cNvSpPr/>
      </dsp:nvSpPr>
      <dsp:spPr>
        <a:xfrm>
          <a:off x="2689087" y="324241"/>
          <a:ext cx="419021" cy="455903"/>
        </a:xfrm>
        <a:prstGeom prst="rightArrow">
          <a:avLst>
            <a:gd name="adj1" fmla="val 60000"/>
            <a:gd name="adj2" fmla="val 50000"/>
          </a:avLst>
        </a:prstGeom>
        <a:gradFill rotWithShape="0">
          <a:gsLst>
            <a:gs pos="0">
              <a:schemeClr val="accent1">
                <a:shade val="90000"/>
                <a:hueOff val="0"/>
                <a:satOff val="0"/>
                <a:lumOff val="0"/>
                <a:alphaOff val="0"/>
                <a:tint val="100000"/>
                <a:shade val="100000"/>
                <a:satMod val="130000"/>
              </a:schemeClr>
            </a:gs>
            <a:gs pos="100000">
              <a:schemeClr val="accent1">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689087" y="415422"/>
        <a:ext cx="293315" cy="273541"/>
      </dsp:txXfrm>
    </dsp:sp>
    <dsp:sp modelId="{5E8B6FFA-49BC-4A09-BA27-375A7CE39D35}">
      <dsp:nvSpPr>
        <dsp:cNvPr id="0" name=""/>
        <dsp:cNvSpPr/>
      </dsp:nvSpPr>
      <dsp:spPr>
        <a:xfrm>
          <a:off x="3305759" y="697"/>
          <a:ext cx="2022150"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Collecting Data &amp; Training Classifier</a:t>
          </a:r>
        </a:p>
      </dsp:txBody>
      <dsp:txXfrm>
        <a:off x="3338065" y="33003"/>
        <a:ext cx="1957538" cy="1038379"/>
      </dsp:txXfrm>
    </dsp:sp>
    <dsp:sp modelId="{915C5F78-EA92-41AA-A29B-4765F228207D}">
      <dsp:nvSpPr>
        <dsp:cNvPr id="0" name=""/>
        <dsp:cNvSpPr/>
      </dsp:nvSpPr>
      <dsp:spPr>
        <a:xfrm>
          <a:off x="5489682" y="324241"/>
          <a:ext cx="389723" cy="455903"/>
        </a:xfrm>
        <a:prstGeom prst="rightArrow">
          <a:avLst>
            <a:gd name="adj1" fmla="val 60000"/>
            <a:gd name="adj2" fmla="val 50000"/>
          </a:avLst>
        </a:prstGeom>
        <a:gradFill rotWithShape="0">
          <a:gsLst>
            <a:gs pos="0">
              <a:schemeClr val="accent1">
                <a:shade val="90000"/>
                <a:hueOff val="51050"/>
                <a:satOff val="-709"/>
                <a:lumOff val="3826"/>
                <a:alphaOff val="0"/>
                <a:tint val="100000"/>
                <a:shade val="100000"/>
                <a:satMod val="130000"/>
              </a:schemeClr>
            </a:gs>
            <a:gs pos="100000">
              <a:schemeClr val="accent1">
                <a:shade val="90000"/>
                <a:hueOff val="51050"/>
                <a:satOff val="-709"/>
                <a:lumOff val="38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5489682" y="415422"/>
        <a:ext cx="272806" cy="273541"/>
      </dsp:txXfrm>
    </dsp:sp>
    <dsp:sp modelId="{D3DB30F1-9AFA-4F22-9D4E-50C665540DF3}">
      <dsp:nvSpPr>
        <dsp:cNvPr id="0" name=""/>
        <dsp:cNvSpPr/>
      </dsp:nvSpPr>
      <dsp:spPr>
        <a:xfrm>
          <a:off x="6063238" y="697"/>
          <a:ext cx="2022150"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Calculating Classifier Accuracy</a:t>
          </a:r>
        </a:p>
      </dsp:txBody>
      <dsp:txXfrm>
        <a:off x="6095544" y="33003"/>
        <a:ext cx="1957538" cy="1038379"/>
      </dsp:txXfrm>
    </dsp:sp>
    <dsp:sp modelId="{559D15DC-398A-43DE-BBFC-1A32F32F15DA}">
      <dsp:nvSpPr>
        <dsp:cNvPr id="0" name=""/>
        <dsp:cNvSpPr/>
      </dsp:nvSpPr>
      <dsp:spPr>
        <a:xfrm rot="5588886">
          <a:off x="6829210" y="1304285"/>
          <a:ext cx="390312" cy="455903"/>
        </a:xfrm>
        <a:prstGeom prst="rightArrow">
          <a:avLst>
            <a:gd name="adj1" fmla="val 60000"/>
            <a:gd name="adj2" fmla="val 50000"/>
          </a:avLst>
        </a:prstGeom>
        <a:gradFill rotWithShape="0">
          <a:gsLst>
            <a:gs pos="0">
              <a:schemeClr val="accent1">
                <a:shade val="90000"/>
                <a:hueOff val="102101"/>
                <a:satOff val="-1418"/>
                <a:lumOff val="7651"/>
                <a:alphaOff val="0"/>
                <a:tint val="100000"/>
                <a:shade val="100000"/>
                <a:satMod val="130000"/>
              </a:schemeClr>
            </a:gs>
            <a:gs pos="100000">
              <a:schemeClr val="accent1">
                <a:shade val="90000"/>
                <a:hueOff val="102101"/>
                <a:satOff val="-1418"/>
                <a:lumOff val="765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6890811" y="1337168"/>
        <a:ext cx="273541" cy="273218"/>
      </dsp:txXfrm>
    </dsp:sp>
    <dsp:sp modelId="{0DD837A9-636A-4C0D-8D6B-5D883F6E7E10}">
      <dsp:nvSpPr>
        <dsp:cNvPr id="0" name=""/>
        <dsp:cNvSpPr/>
      </dsp:nvSpPr>
      <dsp:spPr>
        <a:xfrm>
          <a:off x="5861023" y="1839016"/>
          <a:ext cx="2224365"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Marking Parking Regions &amp; Calculating threshold</a:t>
          </a:r>
        </a:p>
      </dsp:txBody>
      <dsp:txXfrm>
        <a:off x="5893329" y="1871322"/>
        <a:ext cx="2159753" cy="1038379"/>
      </dsp:txXfrm>
    </dsp:sp>
    <dsp:sp modelId="{D00FEB77-56EE-48C4-96C6-F0037789511D}">
      <dsp:nvSpPr>
        <dsp:cNvPr id="0" name=""/>
        <dsp:cNvSpPr/>
      </dsp:nvSpPr>
      <dsp:spPr>
        <a:xfrm rot="10800000">
          <a:off x="5309527" y="2162560"/>
          <a:ext cx="389723" cy="455903"/>
        </a:xfrm>
        <a:prstGeom prst="rightArrow">
          <a:avLst>
            <a:gd name="adj1" fmla="val 60000"/>
            <a:gd name="adj2" fmla="val 50000"/>
          </a:avLst>
        </a:prstGeom>
        <a:gradFill rotWithShape="0">
          <a:gsLst>
            <a:gs pos="0">
              <a:schemeClr val="accent1">
                <a:shade val="90000"/>
                <a:hueOff val="153151"/>
                <a:satOff val="-2127"/>
                <a:lumOff val="11477"/>
                <a:alphaOff val="0"/>
                <a:tint val="100000"/>
                <a:shade val="100000"/>
                <a:satMod val="130000"/>
              </a:schemeClr>
            </a:gs>
            <a:gs pos="100000">
              <a:schemeClr val="accent1">
                <a:shade val="90000"/>
                <a:hueOff val="153151"/>
                <a:satOff val="-2127"/>
                <a:lumOff val="1147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5426444" y="2253741"/>
        <a:ext cx="272806" cy="273541"/>
      </dsp:txXfrm>
    </dsp:sp>
    <dsp:sp modelId="{6A908352-82F5-4137-9702-F19C7702E2CD}">
      <dsp:nvSpPr>
        <dsp:cNvPr id="0" name=""/>
        <dsp:cNvSpPr/>
      </dsp:nvSpPr>
      <dsp:spPr>
        <a:xfrm>
          <a:off x="2901329" y="1839016"/>
          <a:ext cx="2224365"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Executing Parking Detection Program</a:t>
          </a:r>
        </a:p>
      </dsp:txBody>
      <dsp:txXfrm>
        <a:off x="2933635" y="1871322"/>
        <a:ext cx="2159753" cy="1038379"/>
      </dsp:txXfrm>
    </dsp:sp>
    <dsp:sp modelId="{D5003B36-A9E2-40C5-82E3-61C058923947}">
      <dsp:nvSpPr>
        <dsp:cNvPr id="0" name=""/>
        <dsp:cNvSpPr/>
      </dsp:nvSpPr>
      <dsp:spPr>
        <a:xfrm rot="10800000">
          <a:off x="2349833" y="2162560"/>
          <a:ext cx="389723" cy="455903"/>
        </a:xfrm>
        <a:prstGeom prst="rightArrow">
          <a:avLst>
            <a:gd name="adj1" fmla="val 60000"/>
            <a:gd name="adj2" fmla="val 50000"/>
          </a:avLst>
        </a:prstGeom>
        <a:gradFill rotWithShape="0">
          <a:gsLst>
            <a:gs pos="0">
              <a:schemeClr val="accent1">
                <a:shade val="90000"/>
                <a:hueOff val="204201"/>
                <a:satOff val="-2837"/>
                <a:lumOff val="15303"/>
                <a:alphaOff val="0"/>
                <a:tint val="100000"/>
                <a:shade val="100000"/>
                <a:satMod val="130000"/>
              </a:schemeClr>
            </a:gs>
            <a:gs pos="100000">
              <a:schemeClr val="accent1">
                <a:shade val="90000"/>
                <a:hueOff val="204201"/>
                <a:satOff val="-2837"/>
                <a:lumOff val="1530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466750" y="2253741"/>
        <a:ext cx="272806" cy="273541"/>
      </dsp:txXfrm>
    </dsp:sp>
    <dsp:sp modelId="{7D58601E-A317-44B9-9838-D4952064397D}">
      <dsp:nvSpPr>
        <dsp:cNvPr id="0" name=""/>
        <dsp:cNvSpPr/>
      </dsp:nvSpPr>
      <dsp:spPr>
        <a:xfrm>
          <a:off x="143850" y="1839016"/>
          <a:ext cx="2022150"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Testing</a:t>
          </a:r>
        </a:p>
      </dsp:txBody>
      <dsp:txXfrm>
        <a:off x="176156" y="1871322"/>
        <a:ext cx="1957538" cy="1038379"/>
      </dsp:txXfrm>
    </dsp:sp>
    <dsp:sp modelId="{5CBC588B-0A24-4264-BE77-0FCE9599EA9E}">
      <dsp:nvSpPr>
        <dsp:cNvPr id="0" name=""/>
        <dsp:cNvSpPr/>
      </dsp:nvSpPr>
      <dsp:spPr>
        <a:xfrm rot="5400000">
          <a:off x="960064" y="3070690"/>
          <a:ext cx="389723" cy="455903"/>
        </a:xfrm>
        <a:prstGeom prst="rightArrow">
          <a:avLst>
            <a:gd name="adj1" fmla="val 60000"/>
            <a:gd name="adj2" fmla="val 50000"/>
          </a:avLst>
        </a:prstGeom>
        <a:gradFill rotWithShape="0">
          <a:gsLst>
            <a:gs pos="0">
              <a:schemeClr val="accent1">
                <a:shade val="90000"/>
                <a:hueOff val="255251"/>
                <a:satOff val="-3546"/>
                <a:lumOff val="19128"/>
                <a:alphaOff val="0"/>
                <a:tint val="100000"/>
                <a:shade val="100000"/>
                <a:satMod val="130000"/>
              </a:schemeClr>
            </a:gs>
            <a:gs pos="100000">
              <a:schemeClr val="accent1">
                <a:shade val="90000"/>
                <a:hueOff val="255251"/>
                <a:satOff val="-3546"/>
                <a:lumOff val="1912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5400000">
        <a:off x="1018156" y="3103780"/>
        <a:ext cx="273541" cy="272806"/>
      </dsp:txXfrm>
    </dsp:sp>
    <dsp:sp modelId="{342B42C0-DEA0-45AF-8D98-404F43FB8BB2}">
      <dsp:nvSpPr>
        <dsp:cNvPr id="0" name=""/>
        <dsp:cNvSpPr/>
      </dsp:nvSpPr>
      <dsp:spPr>
        <a:xfrm>
          <a:off x="143850" y="3677335"/>
          <a:ext cx="2022150"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Measuring Performance</a:t>
          </a:r>
        </a:p>
      </dsp:txBody>
      <dsp:txXfrm>
        <a:off x="176156" y="3709641"/>
        <a:ext cx="1957538" cy="1038379"/>
      </dsp:txXfrm>
    </dsp:sp>
    <dsp:sp modelId="{93449E42-EDB9-435C-8ECE-F855B59DF252}">
      <dsp:nvSpPr>
        <dsp:cNvPr id="0" name=""/>
        <dsp:cNvSpPr/>
      </dsp:nvSpPr>
      <dsp:spPr>
        <a:xfrm>
          <a:off x="2327773" y="4000879"/>
          <a:ext cx="389723" cy="455903"/>
        </a:xfrm>
        <a:prstGeom prst="rightArrow">
          <a:avLst>
            <a:gd name="adj1" fmla="val 60000"/>
            <a:gd name="adj2" fmla="val 50000"/>
          </a:avLst>
        </a:prstGeom>
        <a:gradFill rotWithShape="0">
          <a:gsLst>
            <a:gs pos="0">
              <a:schemeClr val="accent1">
                <a:shade val="90000"/>
                <a:hueOff val="306302"/>
                <a:satOff val="-4255"/>
                <a:lumOff val="22954"/>
                <a:alphaOff val="0"/>
                <a:tint val="100000"/>
                <a:shade val="100000"/>
                <a:satMod val="130000"/>
              </a:schemeClr>
            </a:gs>
            <a:gs pos="100000">
              <a:schemeClr val="accent1">
                <a:shade val="90000"/>
                <a:hueOff val="306302"/>
                <a:satOff val="-4255"/>
                <a:lumOff val="2295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2327773" y="4092060"/>
        <a:ext cx="272806" cy="273541"/>
      </dsp:txXfrm>
    </dsp:sp>
    <dsp:sp modelId="{52BA0D88-65E0-42AB-ACF7-12C43FFAD8EB}">
      <dsp:nvSpPr>
        <dsp:cNvPr id="0" name=""/>
        <dsp:cNvSpPr/>
      </dsp:nvSpPr>
      <dsp:spPr>
        <a:xfrm>
          <a:off x="2901329" y="3677335"/>
          <a:ext cx="2022150" cy="1102991"/>
        </a:xfrm>
        <a:prstGeom prst="roundRect">
          <a:avLst>
            <a:gd name="adj" fmla="val 100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Verification of final result</a:t>
          </a:r>
        </a:p>
      </dsp:txBody>
      <dsp:txXfrm>
        <a:off x="2933635" y="3709641"/>
        <a:ext cx="1957538" cy="10383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b="0" i="0" u="none" strike="noStrike" cap="none" smtClean="0">
                <a:solidFill>
                  <a:schemeClr val="dk1"/>
                </a:solidFill>
                <a:latin typeface="Times New Roman"/>
                <a:ea typeface="Times New Roman"/>
                <a:cs typeface="Times New Roman"/>
                <a:sym typeface="Times New Roman"/>
              </a:rPr>
              <a:t>2</a:t>
            </a:fld>
            <a:endParaRPr lang="en-US"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3382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External Evaluation, VIIIth Sem</a:t>
            </a:r>
          </a:p>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r>
              <a:rPr lang="en-US" sz="2000" b="1" dirty="0">
                <a:latin typeface="Times New Roman"/>
                <a:cs typeface="Times New Roman"/>
                <a:sym typeface="Times New Roman"/>
              </a:rPr>
              <a:t>SMART CAR PARKING SYSTEM</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 May,</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59" y="3714840"/>
            <a:ext cx="3797033"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a:t>
            </a:r>
            <a:r>
              <a:rPr lang="en-US" sz="1800" dirty="0">
                <a:solidFill>
                  <a:schemeClr val="tx1"/>
                </a:solidFill>
                <a:latin typeface="Times New Roman" panose="02020603050405020304" pitchFamily="18" charset="0"/>
                <a:ea typeface="Georgia"/>
                <a:cs typeface="Times New Roman" panose="02020603050405020304" pitchFamily="18" charset="0"/>
                <a:sym typeface="Georgia"/>
              </a:rPr>
              <a:t>B</a:t>
            </a: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y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Aish Aggarwal</a:t>
            </a: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2018015448</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Soni Jain, 2018016478</a:t>
            </a: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sym typeface="Georgia"/>
              </a:rPr>
              <a:t>Sukriti Sachan,2018006901</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Prof. Rani Astya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Approval from guide for the evaluation</a:t>
            </a:r>
          </a:p>
        </p:txBody>
      </p:sp>
      <p:pic>
        <p:nvPicPr>
          <p:cNvPr id="7" name="Picture 6">
            <a:extLst>
              <a:ext uri="{FF2B5EF4-FFF2-40B4-BE49-F238E27FC236}">
                <a16:creationId xmlns:a16="http://schemas.microsoft.com/office/drawing/2014/main" id="{51D83C62-7CCE-E02C-85EA-4056C8C80D1D}"/>
              </a:ext>
            </a:extLst>
          </p:cNvPr>
          <p:cNvPicPr>
            <a:picLocks noChangeAspect="1"/>
          </p:cNvPicPr>
          <p:nvPr/>
        </p:nvPicPr>
        <p:blipFill>
          <a:blip r:embed="rId3"/>
          <a:stretch>
            <a:fillRect/>
          </a:stretch>
        </p:blipFill>
        <p:spPr>
          <a:xfrm>
            <a:off x="1711279" y="1304818"/>
            <a:ext cx="5331023" cy="5147353"/>
          </a:xfrm>
          <a:prstGeom prst="rect">
            <a:avLst/>
          </a:prstGeom>
        </p:spPr>
      </p:pic>
    </p:spTree>
    <p:extLst>
      <p:ext uri="{BB962C8B-B14F-4D97-AF65-F5344CB8AC3E}">
        <p14:creationId xmlns:p14="http://schemas.microsoft.com/office/powerpoint/2010/main" val="16861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Contents of the Presentation:</a:t>
            </a:r>
          </a:p>
        </p:txBody>
      </p:sp>
      <p:sp>
        <p:nvSpPr>
          <p:cNvPr id="4" name="TextBox 3">
            <a:extLst>
              <a:ext uri="{FF2B5EF4-FFF2-40B4-BE49-F238E27FC236}">
                <a16:creationId xmlns:a16="http://schemas.microsoft.com/office/drawing/2014/main" id="{33485304-10E1-306F-520B-4B68761B3682}"/>
              </a:ext>
            </a:extLst>
          </p:cNvPr>
          <p:cNvSpPr txBox="1"/>
          <p:nvPr/>
        </p:nvSpPr>
        <p:spPr>
          <a:xfrm>
            <a:off x="364733" y="1417320"/>
            <a:ext cx="7905964" cy="1969770"/>
          </a:xfrm>
          <a:prstGeom prst="rect">
            <a:avLst/>
          </a:prstGeom>
          <a:noFill/>
        </p:spPr>
        <p:txBody>
          <a:bodyPr wrap="square">
            <a:spAutoFit/>
          </a:bodyPr>
          <a:lstStyle/>
          <a:p>
            <a:pPr marL="571500" indent="-342900">
              <a:buAutoNum type="arabicParenR"/>
            </a:pPr>
            <a:r>
              <a:rPr lang="en-IN" sz="1800" dirty="0">
                <a:latin typeface="Times New Roman" panose="02020603050405020304" pitchFamily="18" charset="0"/>
                <a:cs typeface="Times New Roman" panose="02020603050405020304" pitchFamily="18" charset="0"/>
              </a:rPr>
              <a:t>Introduction to the Project</a:t>
            </a:r>
          </a:p>
          <a:p>
            <a:pPr marL="571500" indent="-342900">
              <a:buFont typeface="Arial"/>
              <a:buAutoNum type="arabicParenR"/>
            </a:pPr>
            <a:r>
              <a:rPr lang="en-US" sz="1800" dirty="0">
                <a:latin typeface="Times New Roman" panose="02020603050405020304" pitchFamily="18" charset="0"/>
                <a:cs typeface="Times New Roman" panose="02020603050405020304" pitchFamily="18" charset="0"/>
              </a:rPr>
              <a:t>Work Distribution of the team</a:t>
            </a:r>
          </a:p>
          <a:p>
            <a:pPr marL="571500" indent="-342900">
              <a:buFont typeface="Arial"/>
              <a:buAutoNum type="arabicParenR"/>
            </a:pPr>
            <a:r>
              <a:rPr lang="en-US" sz="1800" dirty="0">
                <a:latin typeface="Times New Roman" panose="02020603050405020304" pitchFamily="18" charset="0"/>
                <a:cs typeface="Times New Roman" panose="02020603050405020304" pitchFamily="18" charset="0"/>
              </a:rPr>
              <a:t>Flow Chart</a:t>
            </a:r>
            <a:endParaRPr lang="en-IN" sz="1800" dirty="0">
              <a:latin typeface="Times New Roman" panose="02020603050405020304" pitchFamily="18" charset="0"/>
              <a:cs typeface="Times New Roman" panose="02020603050405020304" pitchFamily="18" charset="0"/>
            </a:endParaRPr>
          </a:p>
          <a:p>
            <a:pPr marL="571500" indent="-342900">
              <a:buAutoNum type="arabicParenR"/>
            </a:pPr>
            <a:r>
              <a:rPr lang="en-IN" sz="1800" dirty="0">
                <a:latin typeface="Times New Roman" panose="02020603050405020304" pitchFamily="18" charset="0"/>
                <a:cs typeface="Times New Roman" panose="02020603050405020304" pitchFamily="18" charset="0"/>
              </a:rPr>
              <a:t>Proof of paper accepted.</a:t>
            </a:r>
          </a:p>
          <a:p>
            <a:pPr marL="571500" indent="-342900">
              <a:buAutoNum type="arabicParenR"/>
            </a:pPr>
            <a:r>
              <a:rPr lang="en-IN" sz="1800" dirty="0">
                <a:latin typeface="Times New Roman" panose="02020603050405020304" pitchFamily="18" charset="0"/>
                <a:cs typeface="Times New Roman" panose="02020603050405020304" pitchFamily="18" charset="0"/>
              </a:rPr>
              <a:t>Conclusion</a:t>
            </a:r>
          </a:p>
          <a:p>
            <a:pPr marL="571500" indent="-342900">
              <a:buAutoNum type="arabicParenR"/>
            </a:pPr>
            <a:endParaRPr lang="en-IN" sz="1800" dirty="0">
              <a:latin typeface="Times New Roman" panose="02020603050405020304" pitchFamily="18" charset="0"/>
              <a:cs typeface="Times New Roman" panose="02020603050405020304" pitchFamily="18" charset="0"/>
            </a:endParaRPr>
          </a:p>
          <a:p>
            <a:pPr marL="571500" indent="-342900">
              <a:buAutoNum type="arabicParenR"/>
            </a:pPr>
            <a:endParaRPr lang="en-US" dirty="0"/>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Introduction to the Project</a:t>
            </a:r>
          </a:p>
        </p:txBody>
      </p:sp>
      <p:sp>
        <p:nvSpPr>
          <p:cNvPr id="3" name="Text Placeholder 2"/>
          <p:cNvSpPr>
            <a:spLocks noGrp="1"/>
          </p:cNvSpPr>
          <p:nvPr>
            <p:ph type="body" idx="1"/>
          </p:nvPr>
        </p:nvSpPr>
        <p:spPr/>
        <p:txBody>
          <a:bodyPr>
            <a:normAutofit lnSpcReduction="10000"/>
          </a:bodyPr>
          <a:lstStyle/>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Car Parking System aims </a:t>
            </a: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to solve these problems by designing a system to control the parking area using a machine learning-based system. </a:t>
            </a:r>
          </a:p>
          <a:p>
            <a:pPr marL="514350" indent="-285750" algn="just">
              <a:lnSpc>
                <a:spcPct val="115000"/>
              </a:lnSpc>
              <a:buFont typeface="Arial" panose="02080604020202020204" pitchFamily="34" charset="0"/>
              <a:buChar char="•"/>
            </a:pP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This system is designed so that it results in faster, flexible, and can meet market needs. And it can also fulfil the total needs for valuable parking which can hold the vehicle very carefully and also with high security. </a:t>
            </a:r>
          </a:p>
          <a:p>
            <a:pPr marL="514350" indent="-285750" algn="just">
              <a:lnSpc>
                <a:spcPct val="115000"/>
              </a:lnSpc>
              <a:buFont typeface="Arial" panose="02080604020202020204" pitchFamily="34" charset="0"/>
              <a:buChar char="•"/>
            </a:pP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The proposed approach focuses in the field of image processing as well as machine learning. The objective is to develop an efficient car parking system following certain major steps starting from research in the focused field, thereby collecting testing data for the implementation. </a:t>
            </a:r>
          </a:p>
          <a:p>
            <a:pPr marL="514350" indent="-285750" algn="just">
              <a:lnSpc>
                <a:spcPct val="115000"/>
              </a:lnSpc>
              <a:buFont typeface="Arial" panose="02080604020202020204" pitchFamily="34" charset="0"/>
              <a:buChar char="•"/>
            </a:pP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OpenCV is one of the widely used library in the field of detection and so will be using it for th</a:t>
            </a:r>
            <a:r>
              <a:rPr lang="en-IN" sz="1800" dirty="0">
                <a:solidFill>
                  <a:schemeClr val="tx1"/>
                </a:solidFill>
                <a:latin typeface="Times New Roman" panose="02020603050405020304" pitchFamily="18" charset="0"/>
                <a:ea typeface="Arial" panose="02080604020202020204" pitchFamily="34" charset="0"/>
                <a:cs typeface="Times New Roman" panose="02020603050405020304" pitchFamily="18" charset="0"/>
              </a:rPr>
              <a:t>e purpose of detection followed by the implementation of confusion matrix in order to detect the efficiency for the algorithm as well. </a:t>
            </a:r>
            <a:endParaRPr lang="en-IN" dirty="0"/>
          </a:p>
          <a:p>
            <a:endParaRPr lang="en-IN" dirty="0"/>
          </a:p>
        </p:txBody>
      </p:sp>
    </p:spTree>
    <p:extLst>
      <p:ext uri="{BB962C8B-B14F-4D97-AF65-F5344CB8AC3E}">
        <p14:creationId xmlns:p14="http://schemas.microsoft.com/office/powerpoint/2010/main" val="417086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Work load distribution and Project planning </a:t>
            </a:r>
          </a:p>
        </p:txBody>
      </p:sp>
      <p:graphicFrame>
        <p:nvGraphicFramePr>
          <p:cNvPr id="3" name="Table 2">
            <a:extLst>
              <a:ext uri="{FF2B5EF4-FFF2-40B4-BE49-F238E27FC236}">
                <a16:creationId xmlns:a16="http://schemas.microsoft.com/office/drawing/2014/main" id="{B60362A5-1E29-58A5-C251-665512F57E7A}"/>
              </a:ext>
            </a:extLst>
          </p:cNvPr>
          <p:cNvGraphicFramePr>
            <a:graphicFrameLocks noGrp="1"/>
          </p:cNvGraphicFramePr>
          <p:nvPr>
            <p:extLst>
              <p:ext uri="{D42A27DB-BD31-4B8C-83A1-F6EECF244321}">
                <p14:modId xmlns:p14="http://schemas.microsoft.com/office/powerpoint/2010/main" val="407101575"/>
              </p:ext>
            </p:extLst>
          </p:nvPr>
        </p:nvGraphicFramePr>
        <p:xfrm>
          <a:off x="779917" y="2909781"/>
          <a:ext cx="7583805" cy="2197735"/>
        </p:xfrm>
        <a:graphic>
          <a:graphicData uri="http://schemas.openxmlformats.org/drawingml/2006/table">
            <a:tbl>
              <a:tblPr firstRow="1" bandRow="1">
                <a:tableStyleId>{5C22544A-7EE6-4342-B048-85BDC9FD1C3A}</a:tableStyleId>
              </a:tblPr>
              <a:tblGrid>
                <a:gridCol w="1242060">
                  <a:extLst>
                    <a:ext uri="{9D8B030D-6E8A-4147-A177-3AD203B41FA5}">
                      <a16:colId xmlns:a16="http://schemas.microsoft.com/office/drawing/2014/main" val="3879500369"/>
                    </a:ext>
                  </a:extLst>
                </a:gridCol>
                <a:gridCol w="1138555">
                  <a:extLst>
                    <a:ext uri="{9D8B030D-6E8A-4147-A177-3AD203B41FA5}">
                      <a16:colId xmlns:a16="http://schemas.microsoft.com/office/drawing/2014/main" val="1366383351"/>
                    </a:ext>
                  </a:extLst>
                </a:gridCol>
                <a:gridCol w="1086485">
                  <a:extLst>
                    <a:ext uri="{9D8B030D-6E8A-4147-A177-3AD203B41FA5}">
                      <a16:colId xmlns:a16="http://schemas.microsoft.com/office/drawing/2014/main" val="2145038752"/>
                    </a:ext>
                  </a:extLst>
                </a:gridCol>
                <a:gridCol w="1657985">
                  <a:extLst>
                    <a:ext uri="{9D8B030D-6E8A-4147-A177-3AD203B41FA5}">
                      <a16:colId xmlns:a16="http://schemas.microsoft.com/office/drawing/2014/main" val="2961851769"/>
                    </a:ext>
                  </a:extLst>
                </a:gridCol>
                <a:gridCol w="1138555">
                  <a:extLst>
                    <a:ext uri="{9D8B030D-6E8A-4147-A177-3AD203B41FA5}">
                      <a16:colId xmlns:a16="http://schemas.microsoft.com/office/drawing/2014/main" val="3179020942"/>
                    </a:ext>
                  </a:extLst>
                </a:gridCol>
                <a:gridCol w="1320165">
                  <a:extLst>
                    <a:ext uri="{9D8B030D-6E8A-4147-A177-3AD203B41FA5}">
                      <a16:colId xmlns:a16="http://schemas.microsoft.com/office/drawing/2014/main" val="1805381322"/>
                    </a:ext>
                  </a:extLst>
                </a:gridCol>
              </a:tblGrid>
              <a:tr h="659130">
                <a:tc>
                  <a:txBody>
                    <a:bodyPr/>
                    <a:lstStyle/>
                    <a:p>
                      <a:pPr algn="ctr">
                        <a:buNone/>
                      </a:pPr>
                      <a:r>
                        <a:rPr lang="" altLang="en-US" sz="1200"/>
                        <a:t>Names</a:t>
                      </a:r>
                    </a:p>
                  </a:txBody>
                  <a:tcPr/>
                </a:tc>
                <a:tc>
                  <a:txBody>
                    <a:bodyPr/>
                    <a:lstStyle/>
                    <a:p>
                      <a:pPr>
                        <a:buNone/>
                      </a:pPr>
                      <a:r>
                        <a:rPr lang="" altLang="en-US" sz="1200"/>
                        <a:t>Training Classifier</a:t>
                      </a:r>
                    </a:p>
                  </a:txBody>
                  <a:tcPr/>
                </a:tc>
                <a:tc>
                  <a:txBody>
                    <a:bodyPr/>
                    <a:lstStyle/>
                    <a:p>
                      <a:pPr>
                        <a:buNone/>
                      </a:pPr>
                      <a:r>
                        <a:rPr lang="" altLang="en-US" sz="1200"/>
                        <a:t>Motion Detection</a:t>
                      </a:r>
                    </a:p>
                  </a:txBody>
                  <a:tcPr/>
                </a:tc>
                <a:tc>
                  <a:txBody>
                    <a:bodyPr/>
                    <a:lstStyle/>
                    <a:p>
                      <a:pPr>
                        <a:buNone/>
                      </a:pPr>
                      <a:r>
                        <a:rPr lang="" altLang="en-US" sz="1200"/>
                        <a:t>Algo for marking parking regions</a:t>
                      </a:r>
                    </a:p>
                  </a:txBody>
                  <a:tcPr/>
                </a:tc>
                <a:tc>
                  <a:txBody>
                    <a:bodyPr/>
                    <a:lstStyle/>
                    <a:p>
                      <a:pPr>
                        <a:buNone/>
                      </a:pPr>
                      <a:r>
                        <a:rPr lang="" altLang="en-US" sz="1200"/>
                        <a:t>Paper &amp; Ppt.</a:t>
                      </a:r>
                    </a:p>
                  </a:txBody>
                  <a:tcPr/>
                </a:tc>
                <a:tc>
                  <a:txBody>
                    <a:bodyPr/>
                    <a:lstStyle/>
                    <a:p>
                      <a:pPr>
                        <a:buNone/>
                      </a:pPr>
                      <a:r>
                        <a:rPr lang="" altLang="en-US" sz="1200"/>
                        <a:t>Publication</a:t>
                      </a:r>
                    </a:p>
                  </a:txBody>
                  <a:tcPr/>
                </a:tc>
                <a:extLst>
                  <a:ext uri="{0D108BD9-81ED-4DB2-BD59-A6C34878D82A}">
                    <a16:rowId xmlns:a16="http://schemas.microsoft.com/office/drawing/2014/main" val="3673335288"/>
                  </a:ext>
                </a:extLst>
              </a:tr>
              <a:tr h="517525">
                <a:tc>
                  <a:txBody>
                    <a:bodyPr/>
                    <a:lstStyle/>
                    <a:p>
                      <a:pPr>
                        <a:buNone/>
                      </a:pPr>
                      <a:r>
                        <a:rPr lang="" altLang="en-US"/>
                        <a:t>Aish</a:t>
                      </a:r>
                    </a:p>
                  </a:txBody>
                  <a:tcPr/>
                </a:tc>
                <a:tc>
                  <a:txBody>
                    <a:bodyPr/>
                    <a:lstStyle/>
                    <a:p>
                      <a:pPr algn="ctr">
                        <a:buNone/>
                      </a:pPr>
                      <a:endParaRPr lang="" altLang="en-US"/>
                    </a:p>
                  </a:txBody>
                  <a:tcPr/>
                </a:tc>
                <a:tc>
                  <a:txBody>
                    <a:bodyPr/>
                    <a:lstStyle/>
                    <a:p>
                      <a:pPr algn="ctr">
                        <a:buNone/>
                      </a:pPr>
                      <a:r>
                        <a:rPr lang="" altLang="en-US"/>
                        <a:t>*</a:t>
                      </a:r>
                    </a:p>
                  </a:txBody>
                  <a:tcPr/>
                </a:tc>
                <a:tc>
                  <a:txBody>
                    <a:bodyPr/>
                    <a:lstStyle/>
                    <a:p>
                      <a:pPr>
                        <a:buNone/>
                      </a:pPr>
                      <a:endParaRPr lang="en-US"/>
                    </a:p>
                  </a:txBody>
                  <a:tcPr/>
                </a:tc>
                <a:tc>
                  <a:txBody>
                    <a:bodyPr/>
                    <a:lstStyle/>
                    <a:p>
                      <a:pPr algn="ctr">
                        <a:buNone/>
                      </a:pPr>
                      <a:r>
                        <a:rPr lang="" altLang="en-US"/>
                        <a:t>*</a:t>
                      </a:r>
                    </a:p>
                  </a:txBody>
                  <a:tcPr/>
                </a:tc>
                <a:tc>
                  <a:txBody>
                    <a:bodyPr/>
                    <a:lstStyle/>
                    <a:p>
                      <a:pPr>
                        <a:buNone/>
                      </a:pPr>
                      <a:endParaRPr lang="en-US"/>
                    </a:p>
                  </a:txBody>
                  <a:tcPr/>
                </a:tc>
                <a:extLst>
                  <a:ext uri="{0D108BD9-81ED-4DB2-BD59-A6C34878D82A}">
                    <a16:rowId xmlns:a16="http://schemas.microsoft.com/office/drawing/2014/main" val="3844074517"/>
                  </a:ext>
                </a:extLst>
              </a:tr>
              <a:tr h="477520">
                <a:tc>
                  <a:txBody>
                    <a:bodyPr/>
                    <a:lstStyle/>
                    <a:p>
                      <a:pPr>
                        <a:buNone/>
                      </a:pPr>
                      <a:r>
                        <a:rPr lang="" altLang="en-US"/>
                        <a:t>Soni</a:t>
                      </a:r>
                    </a:p>
                  </a:txBody>
                  <a:tcPr/>
                </a:tc>
                <a:tc>
                  <a:txBody>
                    <a:bodyPr/>
                    <a:lstStyle/>
                    <a:p>
                      <a:pPr>
                        <a:buNone/>
                      </a:pPr>
                      <a:endParaRPr lang="en-US"/>
                    </a:p>
                  </a:txBody>
                  <a:tcPr/>
                </a:tc>
                <a:tc>
                  <a:txBody>
                    <a:bodyPr/>
                    <a:lstStyle/>
                    <a:p>
                      <a:pPr>
                        <a:buNone/>
                      </a:pPr>
                      <a:endParaRPr lang="en-US"/>
                    </a:p>
                  </a:txBody>
                  <a:tcPr/>
                </a:tc>
                <a:tc>
                  <a:txBody>
                    <a:bodyPr/>
                    <a:lstStyle/>
                    <a:p>
                      <a:pPr algn="ctr">
                        <a:buNone/>
                      </a:pPr>
                      <a:r>
                        <a:rPr lang="" altLang="en-US"/>
                        <a:t>*</a:t>
                      </a:r>
                    </a:p>
                  </a:txBody>
                  <a:tcPr/>
                </a:tc>
                <a:tc>
                  <a:txBody>
                    <a:bodyPr/>
                    <a:lstStyle/>
                    <a:p>
                      <a:pPr algn="ctr">
                        <a:buNone/>
                      </a:pPr>
                      <a:r>
                        <a:rPr lang="" altLang="en-US"/>
                        <a:t>*</a:t>
                      </a:r>
                    </a:p>
                  </a:txBody>
                  <a:tcPr/>
                </a:tc>
                <a:tc>
                  <a:txBody>
                    <a:bodyPr/>
                    <a:lstStyle/>
                    <a:p>
                      <a:pPr algn="ctr">
                        <a:buNone/>
                      </a:pPr>
                      <a:r>
                        <a:rPr lang="" altLang="en-US"/>
                        <a:t>*</a:t>
                      </a:r>
                    </a:p>
                  </a:txBody>
                  <a:tcPr/>
                </a:tc>
                <a:extLst>
                  <a:ext uri="{0D108BD9-81ED-4DB2-BD59-A6C34878D82A}">
                    <a16:rowId xmlns:a16="http://schemas.microsoft.com/office/drawing/2014/main" val="3032321322"/>
                  </a:ext>
                </a:extLst>
              </a:tr>
              <a:tr h="543560">
                <a:tc>
                  <a:txBody>
                    <a:bodyPr/>
                    <a:lstStyle/>
                    <a:p>
                      <a:pPr>
                        <a:buNone/>
                      </a:pPr>
                      <a:r>
                        <a:rPr lang="" altLang="en-US" dirty="0"/>
                        <a:t>Sukriti</a:t>
                      </a:r>
                    </a:p>
                  </a:txBody>
                  <a:tcPr/>
                </a:tc>
                <a:tc>
                  <a:txBody>
                    <a:bodyPr/>
                    <a:lstStyle/>
                    <a:p>
                      <a:pPr algn="ctr">
                        <a:buNone/>
                      </a:pPr>
                      <a:r>
                        <a:rPr lang="" altLang="en-US" dirty="0"/>
                        <a:t>*</a:t>
                      </a:r>
                    </a:p>
                  </a:txBody>
                  <a:tcPr/>
                </a:tc>
                <a:tc>
                  <a:txBody>
                    <a:bodyPr/>
                    <a:lstStyle/>
                    <a:p>
                      <a:pPr>
                        <a:buNone/>
                      </a:pPr>
                      <a:endParaRPr lang="en-US" dirty="0"/>
                    </a:p>
                  </a:txBody>
                  <a:tcPr/>
                </a:tc>
                <a:tc>
                  <a:txBody>
                    <a:bodyPr/>
                    <a:lstStyle/>
                    <a:p>
                      <a:pPr>
                        <a:buNone/>
                      </a:pPr>
                      <a:endParaRPr lang="en-US" dirty="0"/>
                    </a:p>
                  </a:txBody>
                  <a:tcPr/>
                </a:tc>
                <a:tc>
                  <a:txBody>
                    <a:bodyPr/>
                    <a:lstStyle/>
                    <a:p>
                      <a:pPr algn="ctr">
                        <a:buNone/>
                      </a:pPr>
                      <a:r>
                        <a:rPr lang="" altLang="en-US" dirty="0"/>
                        <a:t>*</a:t>
                      </a:r>
                    </a:p>
                  </a:txBody>
                  <a:tcPr/>
                </a:tc>
                <a:tc>
                  <a:txBody>
                    <a:bodyPr/>
                    <a:lstStyle/>
                    <a:p>
                      <a:pPr>
                        <a:buNone/>
                      </a:pPr>
                      <a:endParaRPr lang="en-US" dirty="0"/>
                    </a:p>
                  </a:txBody>
                  <a:tcPr/>
                </a:tc>
                <a:extLst>
                  <a:ext uri="{0D108BD9-81ED-4DB2-BD59-A6C34878D82A}">
                    <a16:rowId xmlns:a16="http://schemas.microsoft.com/office/drawing/2014/main" val="1428022934"/>
                  </a:ext>
                </a:extLst>
              </a:tr>
            </a:tbl>
          </a:graphicData>
        </a:graphic>
      </p:graphicFrame>
    </p:spTree>
    <p:extLst>
      <p:ext uri="{BB962C8B-B14F-4D97-AF65-F5344CB8AC3E}">
        <p14:creationId xmlns:p14="http://schemas.microsoft.com/office/powerpoint/2010/main" val="333293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F</a:t>
            </a:r>
            <a:r>
              <a:rPr lang="en-IN" sz="3200" b="1" dirty="0">
                <a:latin typeface="Times New Roman" panose="02020603050405020304" pitchFamily="18" charset="0"/>
                <a:cs typeface="Times New Roman" panose="02020603050405020304" pitchFamily="18" charset="0"/>
              </a:rPr>
              <a:t>low Chart</a:t>
            </a:r>
          </a:p>
        </p:txBody>
      </p:sp>
      <p:graphicFrame>
        <p:nvGraphicFramePr>
          <p:cNvPr id="4" name="Content Placeholder 2" descr="timeline">
            <a:extLst>
              <a:ext uri="{FF2B5EF4-FFF2-40B4-BE49-F238E27FC236}">
                <a16:creationId xmlns:a16="http://schemas.microsoft.com/office/drawing/2014/main" id="{D53A48B2-7812-BAFF-9341-C8423EBEB3ED}"/>
              </a:ext>
            </a:extLst>
          </p:cNvPr>
          <p:cNvGraphicFramePr>
            <a:graphicFrameLocks noGrp="1"/>
          </p:cNvGraphicFramePr>
          <p:nvPr>
            <p:ph idx="1"/>
            <p:extLst>
              <p:ext uri="{D42A27DB-BD31-4B8C-83A1-F6EECF244321}">
                <p14:modId xmlns:p14="http://schemas.microsoft.com/office/powerpoint/2010/main" val="2035900454"/>
              </p:ext>
            </p:extLst>
          </p:nvPr>
        </p:nvGraphicFramePr>
        <p:xfrm>
          <a:off x="370231" y="1802295"/>
          <a:ext cx="8229240" cy="4781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65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Proof of paper acceptance</a:t>
            </a:r>
            <a:endParaRPr lang="en-IN"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3D0AEC-4E1E-63CB-35B3-558C47F9C5BC}"/>
              </a:ext>
            </a:extLst>
          </p:cNvPr>
          <p:cNvPicPr>
            <a:picLocks noChangeAspect="1"/>
          </p:cNvPicPr>
          <p:nvPr/>
        </p:nvPicPr>
        <p:blipFill rotWithShape="1">
          <a:blip r:embed="rId2"/>
          <a:srcRect t="20666" b="13344"/>
          <a:stretch/>
        </p:blipFill>
        <p:spPr>
          <a:xfrm>
            <a:off x="563152" y="1628557"/>
            <a:ext cx="3086100" cy="4525560"/>
          </a:xfrm>
          <a:prstGeom prst="rect">
            <a:avLst/>
          </a:prstGeom>
        </p:spPr>
      </p:pic>
      <p:pic>
        <p:nvPicPr>
          <p:cNvPr id="9" name="Picture 8">
            <a:extLst>
              <a:ext uri="{FF2B5EF4-FFF2-40B4-BE49-F238E27FC236}">
                <a16:creationId xmlns:a16="http://schemas.microsoft.com/office/drawing/2014/main" id="{915B50E4-9B11-4B65-6EC3-94C82F2673DC}"/>
              </a:ext>
            </a:extLst>
          </p:cNvPr>
          <p:cNvPicPr>
            <a:picLocks noChangeAspect="1"/>
          </p:cNvPicPr>
          <p:nvPr/>
        </p:nvPicPr>
        <p:blipFill rotWithShape="1">
          <a:blip r:embed="rId3"/>
          <a:srcRect t="12584" b="35281"/>
          <a:stretch/>
        </p:blipFill>
        <p:spPr>
          <a:xfrm>
            <a:off x="4742948" y="1941815"/>
            <a:ext cx="3086100" cy="3575408"/>
          </a:xfrm>
          <a:prstGeom prst="rect">
            <a:avLst/>
          </a:prstGeom>
        </p:spPr>
      </p:pic>
    </p:spTree>
    <p:extLst>
      <p:ext uri="{BB962C8B-B14F-4D97-AF65-F5344CB8AC3E}">
        <p14:creationId xmlns:p14="http://schemas.microsoft.com/office/powerpoint/2010/main" val="199047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D7DC-28CE-4DDD-A18F-5EA402844B02}"/>
              </a:ext>
            </a:extLst>
          </p:cNvPr>
          <p:cNvSpPr>
            <a:spLocks noGrp="1"/>
          </p:cNvSpPr>
          <p:nvPr>
            <p:ph type="title"/>
          </p:nvPr>
        </p:nvSpPr>
        <p:spPr>
          <a:xfrm>
            <a:off x="457200" y="274680"/>
            <a:ext cx="8229240" cy="1656862"/>
          </a:xfrm>
        </p:spPr>
        <p:txBody>
          <a:bodyPr/>
          <a:lstStyle/>
          <a:p>
            <a:r>
              <a:rPr lang="en-US" sz="3200" b="1" dirty="0"/>
              <a:t>CONCLUSION:</a:t>
            </a:r>
            <a:br>
              <a:rPr lang="en-US" sz="3200" dirty="0"/>
            </a:br>
            <a:endParaRPr lang="en-IN" sz="3200" dirty="0"/>
          </a:p>
        </p:txBody>
      </p:sp>
      <p:sp>
        <p:nvSpPr>
          <p:cNvPr id="3" name="Subtitle 2">
            <a:extLst>
              <a:ext uri="{FF2B5EF4-FFF2-40B4-BE49-F238E27FC236}">
                <a16:creationId xmlns:a16="http://schemas.microsoft.com/office/drawing/2014/main" id="{346415FA-474D-A3D5-D8B1-7A17C9A95EBC}"/>
              </a:ext>
            </a:extLst>
          </p:cNvPr>
          <p:cNvSpPr>
            <a:spLocks noGrp="1"/>
          </p:cNvSpPr>
          <p:nvPr>
            <p:ph type="subTitle" idx="1"/>
          </p:nvPr>
        </p:nvSpPr>
        <p:spPr>
          <a:xfrm>
            <a:off x="457200" y="965771"/>
            <a:ext cx="8229240" cy="5159989"/>
          </a:xfrm>
        </p:spPr>
        <p:txBody>
          <a:bodyPr/>
          <a:lstStyle/>
          <a:p>
            <a:pPr marL="0" marR="0" lvl="0" indent="0" algn="just" defTabSz="457200" rtl="0" eaLnBrk="1" fontAlgn="auto" latinLnBrk="0" hangingPunct="1">
              <a:lnSpc>
                <a:spcPct val="115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With the research study and as per the proposed approach, the conclusion for the Smart Car Parking System-</a:t>
            </a:r>
          </a:p>
          <a:p>
            <a:pPr marL="306000" marR="0" lvl="0" indent="-306000" algn="just" defTabSz="457200" rtl="0" eaLnBrk="1" fontAlgn="auto" latinLnBrk="0" hangingPunct="1">
              <a:lnSpc>
                <a:spcPct val="115000"/>
              </a:lnSpc>
              <a:spcBef>
                <a:spcPct val="20000"/>
              </a:spcBef>
              <a:spcAft>
                <a:spcPts val="600"/>
              </a:spcAft>
              <a:buClr>
                <a:srgbClr val="1CADE4"/>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Existing systems either don’t really use any technology, that is simply user have to find the empty spot for parking thereby wasting time and fuel as well, or most of the smart systems being proposed in multiple literature surveys are either using sensors or IOT based approaches.</a:t>
            </a:r>
          </a:p>
          <a:p>
            <a:pPr marL="306000" marR="0" lvl="0" indent="-306000" algn="just" defTabSz="457200" rtl="0" eaLnBrk="1" fontAlgn="auto" latinLnBrk="0" hangingPunct="1">
              <a:lnSpc>
                <a:spcPct val="115000"/>
              </a:lnSpc>
              <a:spcBef>
                <a:spcPct val="20000"/>
              </a:spcBef>
              <a:spcAft>
                <a:spcPts val="600"/>
              </a:spcAft>
              <a:buClr>
                <a:srgbClr val="1CADE4"/>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Proposed approach focuses to develop an automatic parking system thereby fulfilling the requirements along with working on all the feasibility constraints.</a:t>
            </a:r>
          </a:p>
          <a:p>
            <a:pPr marL="306000" marR="0" lvl="0" indent="-306000" algn="just" defTabSz="457200" rtl="0" eaLnBrk="1" fontAlgn="auto" latinLnBrk="0" hangingPunct="1">
              <a:lnSpc>
                <a:spcPct val="115000"/>
              </a:lnSpc>
              <a:spcBef>
                <a:spcPct val="20000"/>
              </a:spcBef>
              <a:spcAft>
                <a:spcPts val="600"/>
              </a:spcAft>
              <a:buClr>
                <a:srgbClr val="1CADE4"/>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Proposed approach will start with research study followed by implementation, with the help of image processing and other algorithms.</a:t>
            </a:r>
            <a:endParaRPr kumimoji="0" lang="en-IN" sz="1600" b="0" i="0" u="none" strike="noStrike" kern="1200" cap="none" spc="0" normalizeH="0" baseline="0" noProof="0" dirty="0">
              <a:ln>
                <a:noFill/>
              </a:ln>
              <a:solidFill>
                <a:prstClr val="black"/>
              </a:solidFill>
              <a:effectLst/>
              <a:uLnTx/>
              <a:uFillTx/>
              <a:latin typeface="Franklin Gothic Book"/>
              <a:ea typeface="+mn-ea"/>
              <a:cs typeface="+mn-cs"/>
            </a:endParaRPr>
          </a:p>
          <a:p>
            <a:endParaRPr lang="en-IN" dirty="0"/>
          </a:p>
        </p:txBody>
      </p:sp>
    </p:spTree>
    <p:extLst>
      <p:ext uri="{BB962C8B-B14F-4D97-AF65-F5344CB8AC3E}">
        <p14:creationId xmlns:p14="http://schemas.microsoft.com/office/powerpoint/2010/main" val="396704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THANKYOU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521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451</Words>
  <Application>Microsoft Office PowerPoint</Application>
  <PresentationFormat>On-screen Show (4:3)</PresentationFormat>
  <Paragraphs>63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Times New Roman</vt:lpstr>
      <vt:lpstr>Wingdings 2</vt:lpstr>
      <vt:lpstr>Office Theme</vt:lpstr>
      <vt:lpstr>PowerPoint Presentation</vt:lpstr>
      <vt:lpstr>Approval from guide for the evaluation</vt:lpstr>
      <vt:lpstr>Contents of the Presentation:</vt:lpstr>
      <vt:lpstr>Introduction to the Project</vt:lpstr>
      <vt:lpstr>Work load distribution and Project planning </vt:lpstr>
      <vt:lpstr>Flow Chart</vt:lpstr>
      <vt:lpstr>Proof of paper acceptance</vt:lpstr>
      <vt:lpstr>CONCLUSION: </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Aish Aggarwal</cp:lastModifiedBy>
  <cp:revision>25</cp:revision>
  <dcterms:created xsi:type="dcterms:W3CDTF">2019-03-30T06:52:13Z</dcterms:created>
  <dcterms:modified xsi:type="dcterms:W3CDTF">2022-05-16T12:47:22Z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