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75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4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66" d="100"/>
          <a:sy n="66" d="100"/>
        </p:scale>
        <p:origin x="1301" y="53"/>
      </p:cViewPr>
      <p:guideLst/>
    </p:cSldViewPr>
  </p:slideViewPr>
  <p:notesTextViewPr>
    <p:cViewPr>
      <p:scale>
        <a:sx n="1" d="1"/>
        <a:sy n="1" d="1"/>
      </p:scale>
      <p:origin x="0" y="-188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CC {</a:t>
            </a:r>
          </a:p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ITC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Nested1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internal: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port1.e1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Internal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local: e1 -&gt; e2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Local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external: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port2.e2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External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BPPI {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DPPI : BPPI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PR2[10];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Cap2[0..20];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State2;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72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Server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[100];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7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1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C7650-DE4B-3BCD-BBB0-5F5A4F0C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26" y="2738339"/>
            <a:ext cx="21815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5D3EF-B1E8-A8BA-6EDE-C15B5D10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34" y="2347761"/>
            <a:ext cx="362953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617E6-C835-E00B-6446-5CF351D8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22" y="2009577"/>
            <a:ext cx="522995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26282-6B4C-C14D-2FA2-2878F68E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94" y="1766782"/>
            <a:ext cx="21434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UML-RT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340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Model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32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1FA45-2252-175E-696F-33E20056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96" y="2412250"/>
            <a:ext cx="246731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BBBE5-0503-C031-0788-09552DF5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02" y="2138182"/>
            <a:ext cx="408679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4189-EA50-65C9-9ABB-537B1316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Threads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5EA7-8A1A-15D4-4D02-D6A44D80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C1</a:t>
            </a:r>
          </a:p>
          <a:p>
            <a:pPr lvl="1"/>
            <a:r>
              <a:rPr lang="sv-SE" dirty="0"/>
              <a:t>cp1 : D</a:t>
            </a:r>
          </a:p>
          <a:p>
            <a:pPr lvl="2"/>
            <a:r>
              <a:rPr lang="sv-SE" dirty="0"/>
              <a:t>dp1 : X</a:t>
            </a:r>
          </a:p>
          <a:p>
            <a:pPr lvl="1"/>
            <a:r>
              <a:rPr lang="sv-SE" dirty="0"/>
              <a:t>cp2 : E</a:t>
            </a:r>
          </a:p>
          <a:p>
            <a:pPr lvl="2"/>
            <a:r>
              <a:rPr lang="sv-SE" dirty="0"/>
              <a:t>ep1 : F</a:t>
            </a:r>
          </a:p>
          <a:p>
            <a:pPr lvl="3"/>
            <a:r>
              <a:rPr lang="sv-SE" dirty="0"/>
              <a:t>fp1 : X</a:t>
            </a:r>
          </a:p>
          <a:p>
            <a:pPr lvl="2"/>
            <a:r>
              <a:rPr lang="sv-SE" dirty="0"/>
              <a:t>ep2: G</a:t>
            </a:r>
            <a:endParaRPr lang="en-S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BBE4FB-E707-B7CE-3123-A0F0074A09CB}"/>
              </a:ext>
            </a:extLst>
          </p:cNvPr>
          <p:cNvSpPr/>
          <p:nvPr/>
        </p:nvSpPr>
        <p:spPr>
          <a:xfrm>
            <a:off x="1319514" y="2210764"/>
            <a:ext cx="1368630" cy="532435"/>
          </a:xfrm>
          <a:custGeom>
            <a:avLst/>
            <a:gdLst>
              <a:gd name="connsiteX0" fmla="*/ 613458 w 1414929"/>
              <a:gd name="connsiteY0" fmla="*/ 0 h 613458"/>
              <a:gd name="connsiteX1" fmla="*/ 613458 w 1414929"/>
              <a:gd name="connsiteY1" fmla="*/ 0 h 613458"/>
              <a:gd name="connsiteX2" fmla="*/ 277793 w 1414929"/>
              <a:gd name="connsiteY2" fmla="*/ 11574 h 613458"/>
              <a:gd name="connsiteX3" fmla="*/ 185195 w 1414929"/>
              <a:gd name="connsiteY3" fmla="*/ 34724 h 613458"/>
              <a:gd name="connsiteX4" fmla="*/ 150471 w 1414929"/>
              <a:gd name="connsiteY4" fmla="*/ 69448 h 613458"/>
              <a:gd name="connsiteX5" fmla="*/ 81023 w 1414929"/>
              <a:gd name="connsiteY5" fmla="*/ 92597 h 613458"/>
              <a:gd name="connsiteX6" fmla="*/ 11575 w 1414929"/>
              <a:gd name="connsiteY6" fmla="*/ 173620 h 613458"/>
              <a:gd name="connsiteX7" fmla="*/ 0 w 1414929"/>
              <a:gd name="connsiteY7" fmla="*/ 208344 h 613458"/>
              <a:gd name="connsiteX8" fmla="*/ 23150 w 1414929"/>
              <a:gd name="connsiteY8" fmla="*/ 381964 h 613458"/>
              <a:gd name="connsiteX9" fmla="*/ 34724 w 1414929"/>
              <a:gd name="connsiteY9" fmla="*/ 428263 h 613458"/>
              <a:gd name="connsiteX10" fmla="*/ 69448 w 1414929"/>
              <a:gd name="connsiteY10" fmla="*/ 474562 h 613458"/>
              <a:gd name="connsiteX11" fmla="*/ 92598 w 1414929"/>
              <a:gd name="connsiteY11" fmla="*/ 509286 h 613458"/>
              <a:gd name="connsiteX12" fmla="*/ 162046 w 1414929"/>
              <a:gd name="connsiteY12" fmla="*/ 555585 h 613458"/>
              <a:gd name="connsiteX13" fmla="*/ 300942 w 1414929"/>
              <a:gd name="connsiteY13" fmla="*/ 613458 h 613458"/>
              <a:gd name="connsiteX14" fmla="*/ 1331089 w 1414929"/>
              <a:gd name="connsiteY14" fmla="*/ 555585 h 613458"/>
              <a:gd name="connsiteX15" fmla="*/ 1377388 w 1414929"/>
              <a:gd name="connsiteY15" fmla="*/ 509286 h 613458"/>
              <a:gd name="connsiteX16" fmla="*/ 1412112 w 1414929"/>
              <a:gd name="connsiteY16" fmla="*/ 358815 h 613458"/>
              <a:gd name="connsiteX17" fmla="*/ 1377388 w 1414929"/>
              <a:gd name="connsiteY17" fmla="*/ 289367 h 613458"/>
              <a:gd name="connsiteX18" fmla="*/ 1273215 w 1414929"/>
              <a:gd name="connsiteY18" fmla="*/ 196769 h 613458"/>
              <a:gd name="connsiteX19" fmla="*/ 1192193 w 1414929"/>
              <a:gd name="connsiteY19" fmla="*/ 185195 h 613458"/>
              <a:gd name="connsiteX20" fmla="*/ 1064871 w 1414929"/>
              <a:gd name="connsiteY20" fmla="*/ 138896 h 613458"/>
              <a:gd name="connsiteX21" fmla="*/ 914400 w 1414929"/>
              <a:gd name="connsiteY21" fmla="*/ 127321 h 613458"/>
              <a:gd name="connsiteX22" fmla="*/ 798653 w 1414929"/>
              <a:gd name="connsiteY22" fmla="*/ 104172 h 613458"/>
              <a:gd name="connsiteX23" fmla="*/ 740780 w 1414929"/>
              <a:gd name="connsiteY23" fmla="*/ 92597 h 613458"/>
              <a:gd name="connsiteX24" fmla="*/ 659757 w 1414929"/>
              <a:gd name="connsiteY24" fmla="*/ 57873 h 613458"/>
              <a:gd name="connsiteX25" fmla="*/ 613458 w 1414929"/>
              <a:gd name="connsiteY25" fmla="*/ 46299 h 613458"/>
              <a:gd name="connsiteX26" fmla="*/ 613458 w 1414929"/>
              <a:gd name="connsiteY26" fmla="*/ 0 h 61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14929" h="613458">
                <a:moveTo>
                  <a:pt x="613458" y="0"/>
                </a:moveTo>
                <a:lnTo>
                  <a:pt x="613458" y="0"/>
                </a:lnTo>
                <a:cubicBezTo>
                  <a:pt x="501570" y="3858"/>
                  <a:pt x="389382" y="2526"/>
                  <a:pt x="277793" y="11574"/>
                </a:cubicBezTo>
                <a:cubicBezTo>
                  <a:pt x="246081" y="14145"/>
                  <a:pt x="185195" y="34724"/>
                  <a:pt x="185195" y="34724"/>
                </a:cubicBezTo>
                <a:cubicBezTo>
                  <a:pt x="173620" y="46299"/>
                  <a:pt x="164780" y="61499"/>
                  <a:pt x="150471" y="69448"/>
                </a:cubicBezTo>
                <a:cubicBezTo>
                  <a:pt x="129140" y="81298"/>
                  <a:pt x="81023" y="92597"/>
                  <a:pt x="81023" y="92597"/>
                </a:cubicBezTo>
                <a:cubicBezTo>
                  <a:pt x="52543" y="121077"/>
                  <a:pt x="29204" y="138363"/>
                  <a:pt x="11575" y="173620"/>
                </a:cubicBezTo>
                <a:cubicBezTo>
                  <a:pt x="6119" y="184533"/>
                  <a:pt x="3858" y="196769"/>
                  <a:pt x="0" y="208344"/>
                </a:cubicBezTo>
                <a:cubicBezTo>
                  <a:pt x="7717" y="266217"/>
                  <a:pt x="14044" y="324293"/>
                  <a:pt x="23150" y="381964"/>
                </a:cubicBezTo>
                <a:cubicBezTo>
                  <a:pt x="25631" y="397677"/>
                  <a:pt x="27610" y="414034"/>
                  <a:pt x="34724" y="428263"/>
                </a:cubicBezTo>
                <a:cubicBezTo>
                  <a:pt x="43351" y="445518"/>
                  <a:pt x="58235" y="458864"/>
                  <a:pt x="69448" y="474562"/>
                </a:cubicBezTo>
                <a:cubicBezTo>
                  <a:pt x="77534" y="485882"/>
                  <a:pt x="82129" y="500125"/>
                  <a:pt x="92598" y="509286"/>
                </a:cubicBezTo>
                <a:cubicBezTo>
                  <a:pt x="113536" y="527607"/>
                  <a:pt x="136364" y="544884"/>
                  <a:pt x="162046" y="555585"/>
                </a:cubicBezTo>
                <a:lnTo>
                  <a:pt x="300942" y="613458"/>
                </a:lnTo>
                <a:cubicBezTo>
                  <a:pt x="629673" y="604573"/>
                  <a:pt x="1010489" y="601385"/>
                  <a:pt x="1331089" y="555585"/>
                </a:cubicBezTo>
                <a:cubicBezTo>
                  <a:pt x="1352695" y="552498"/>
                  <a:pt x="1361955" y="524719"/>
                  <a:pt x="1377388" y="509286"/>
                </a:cubicBezTo>
                <a:cubicBezTo>
                  <a:pt x="1404599" y="454864"/>
                  <a:pt x="1422044" y="433309"/>
                  <a:pt x="1412112" y="358815"/>
                </a:cubicBezTo>
                <a:cubicBezTo>
                  <a:pt x="1408691" y="333160"/>
                  <a:pt x="1390704" y="311560"/>
                  <a:pt x="1377388" y="289367"/>
                </a:cubicBezTo>
                <a:cubicBezTo>
                  <a:pt x="1352382" y="247690"/>
                  <a:pt x="1320623" y="215003"/>
                  <a:pt x="1273215" y="196769"/>
                </a:cubicBezTo>
                <a:cubicBezTo>
                  <a:pt x="1247752" y="186976"/>
                  <a:pt x="1219200" y="189053"/>
                  <a:pt x="1192193" y="185195"/>
                </a:cubicBezTo>
                <a:cubicBezTo>
                  <a:pt x="1166672" y="174987"/>
                  <a:pt x="1089426" y="142773"/>
                  <a:pt x="1064871" y="138896"/>
                </a:cubicBezTo>
                <a:cubicBezTo>
                  <a:pt x="1015181" y="131050"/>
                  <a:pt x="964557" y="131179"/>
                  <a:pt x="914400" y="127321"/>
                </a:cubicBezTo>
                <a:cubicBezTo>
                  <a:pt x="778331" y="104644"/>
                  <a:pt x="902242" y="127192"/>
                  <a:pt x="798653" y="104172"/>
                </a:cubicBezTo>
                <a:cubicBezTo>
                  <a:pt x="779448" y="99904"/>
                  <a:pt x="759866" y="97368"/>
                  <a:pt x="740780" y="92597"/>
                </a:cubicBezTo>
                <a:cubicBezTo>
                  <a:pt x="683284" y="78223"/>
                  <a:pt x="726024" y="82723"/>
                  <a:pt x="659757" y="57873"/>
                </a:cubicBezTo>
                <a:cubicBezTo>
                  <a:pt x="644862" y="52287"/>
                  <a:pt x="628891" y="50157"/>
                  <a:pt x="613458" y="46299"/>
                </a:cubicBezTo>
                <a:lnTo>
                  <a:pt x="613458" y="0"/>
                </a:ln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049BCB-4075-D8CD-A511-E2564A946287}"/>
              </a:ext>
            </a:extLst>
          </p:cNvPr>
          <p:cNvSpPr/>
          <p:nvPr/>
        </p:nvSpPr>
        <p:spPr>
          <a:xfrm>
            <a:off x="2127030" y="3646025"/>
            <a:ext cx="1148605" cy="439838"/>
          </a:xfrm>
          <a:custGeom>
            <a:avLst/>
            <a:gdLst>
              <a:gd name="connsiteX0" fmla="*/ 257355 w 1148605"/>
              <a:gd name="connsiteY0" fmla="*/ 81023 h 499644"/>
              <a:gd name="connsiteX1" fmla="*/ 257355 w 1148605"/>
              <a:gd name="connsiteY1" fmla="*/ 81023 h 499644"/>
              <a:gd name="connsiteX2" fmla="*/ 72160 w 1148605"/>
              <a:gd name="connsiteY2" fmla="*/ 115747 h 499644"/>
              <a:gd name="connsiteX3" fmla="*/ 49011 w 1148605"/>
              <a:gd name="connsiteY3" fmla="*/ 138897 h 499644"/>
              <a:gd name="connsiteX4" fmla="*/ 37436 w 1148605"/>
              <a:gd name="connsiteY4" fmla="*/ 185195 h 499644"/>
              <a:gd name="connsiteX5" fmla="*/ 2712 w 1148605"/>
              <a:gd name="connsiteY5" fmla="*/ 231494 h 499644"/>
              <a:gd name="connsiteX6" fmla="*/ 49011 w 1148605"/>
              <a:gd name="connsiteY6" fmla="*/ 416689 h 499644"/>
              <a:gd name="connsiteX7" fmla="*/ 83735 w 1148605"/>
              <a:gd name="connsiteY7" fmla="*/ 439838 h 499644"/>
              <a:gd name="connsiteX8" fmla="*/ 130033 w 1148605"/>
              <a:gd name="connsiteY8" fmla="*/ 462988 h 499644"/>
              <a:gd name="connsiteX9" fmla="*/ 257355 w 1148605"/>
              <a:gd name="connsiteY9" fmla="*/ 474562 h 499644"/>
              <a:gd name="connsiteX10" fmla="*/ 650894 w 1148605"/>
              <a:gd name="connsiteY10" fmla="*/ 474562 h 499644"/>
              <a:gd name="connsiteX11" fmla="*/ 951836 w 1148605"/>
              <a:gd name="connsiteY11" fmla="*/ 462988 h 499644"/>
              <a:gd name="connsiteX12" fmla="*/ 1067583 w 1148605"/>
              <a:gd name="connsiteY12" fmla="*/ 439838 h 499644"/>
              <a:gd name="connsiteX13" fmla="*/ 1102307 w 1148605"/>
              <a:gd name="connsiteY13" fmla="*/ 416689 h 499644"/>
              <a:gd name="connsiteX14" fmla="*/ 1137031 w 1148605"/>
              <a:gd name="connsiteY14" fmla="*/ 381965 h 499644"/>
              <a:gd name="connsiteX15" fmla="*/ 1148605 w 1148605"/>
              <a:gd name="connsiteY15" fmla="*/ 335666 h 499644"/>
              <a:gd name="connsiteX16" fmla="*/ 1113881 w 1148605"/>
              <a:gd name="connsiteY16" fmla="*/ 150471 h 499644"/>
              <a:gd name="connsiteX17" fmla="*/ 1067583 w 1148605"/>
              <a:gd name="connsiteY17" fmla="*/ 92598 h 499644"/>
              <a:gd name="connsiteX18" fmla="*/ 998135 w 1148605"/>
              <a:gd name="connsiteY18" fmla="*/ 46299 h 499644"/>
              <a:gd name="connsiteX19" fmla="*/ 893962 w 1148605"/>
              <a:gd name="connsiteY19" fmla="*/ 0 h 499644"/>
              <a:gd name="connsiteX20" fmla="*/ 662469 w 1148605"/>
              <a:gd name="connsiteY20" fmla="*/ 11575 h 499644"/>
              <a:gd name="connsiteX21" fmla="*/ 581446 w 1148605"/>
              <a:gd name="connsiteY21" fmla="*/ 46299 h 499644"/>
              <a:gd name="connsiteX22" fmla="*/ 477274 w 1148605"/>
              <a:gd name="connsiteY22" fmla="*/ 81023 h 499644"/>
              <a:gd name="connsiteX23" fmla="*/ 257355 w 1148605"/>
              <a:gd name="connsiteY23" fmla="*/ 81023 h 4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48605" h="499644">
                <a:moveTo>
                  <a:pt x="257355" y="81023"/>
                </a:moveTo>
                <a:lnTo>
                  <a:pt x="257355" y="81023"/>
                </a:lnTo>
                <a:cubicBezTo>
                  <a:pt x="180647" y="87997"/>
                  <a:pt x="134836" y="79932"/>
                  <a:pt x="72160" y="115747"/>
                </a:cubicBezTo>
                <a:cubicBezTo>
                  <a:pt x="62685" y="121161"/>
                  <a:pt x="56727" y="131180"/>
                  <a:pt x="49011" y="138897"/>
                </a:cubicBezTo>
                <a:cubicBezTo>
                  <a:pt x="45153" y="154330"/>
                  <a:pt x="44550" y="170967"/>
                  <a:pt x="37436" y="185195"/>
                </a:cubicBezTo>
                <a:cubicBezTo>
                  <a:pt x="28809" y="202450"/>
                  <a:pt x="3782" y="212233"/>
                  <a:pt x="2712" y="231494"/>
                </a:cubicBezTo>
                <a:cubicBezTo>
                  <a:pt x="-2148" y="318976"/>
                  <a:pt x="-6812" y="372032"/>
                  <a:pt x="49011" y="416689"/>
                </a:cubicBezTo>
                <a:cubicBezTo>
                  <a:pt x="59874" y="425379"/>
                  <a:pt x="71657" y="432936"/>
                  <a:pt x="83735" y="439838"/>
                </a:cubicBezTo>
                <a:cubicBezTo>
                  <a:pt x="98716" y="448399"/>
                  <a:pt x="113114" y="459604"/>
                  <a:pt x="130033" y="462988"/>
                </a:cubicBezTo>
                <a:cubicBezTo>
                  <a:pt x="171821" y="471346"/>
                  <a:pt x="214914" y="470704"/>
                  <a:pt x="257355" y="474562"/>
                </a:cubicBezTo>
                <a:cubicBezTo>
                  <a:pt x="405315" y="523883"/>
                  <a:pt x="282733" y="487480"/>
                  <a:pt x="650894" y="474562"/>
                </a:cubicBezTo>
                <a:lnTo>
                  <a:pt x="951836" y="462988"/>
                </a:lnTo>
                <a:cubicBezTo>
                  <a:pt x="981698" y="458722"/>
                  <a:pt x="1035259" y="456000"/>
                  <a:pt x="1067583" y="439838"/>
                </a:cubicBezTo>
                <a:cubicBezTo>
                  <a:pt x="1080025" y="433617"/>
                  <a:pt x="1091620" y="425595"/>
                  <a:pt x="1102307" y="416689"/>
                </a:cubicBezTo>
                <a:cubicBezTo>
                  <a:pt x="1114882" y="406210"/>
                  <a:pt x="1125456" y="393540"/>
                  <a:pt x="1137031" y="381965"/>
                </a:cubicBezTo>
                <a:cubicBezTo>
                  <a:pt x="1140889" y="366532"/>
                  <a:pt x="1148605" y="351574"/>
                  <a:pt x="1148605" y="335666"/>
                </a:cubicBezTo>
                <a:cubicBezTo>
                  <a:pt x="1148605" y="311609"/>
                  <a:pt x="1140481" y="183722"/>
                  <a:pt x="1113881" y="150471"/>
                </a:cubicBezTo>
                <a:cubicBezTo>
                  <a:pt x="1098448" y="131180"/>
                  <a:pt x="1085946" y="109124"/>
                  <a:pt x="1067583" y="92598"/>
                </a:cubicBezTo>
                <a:cubicBezTo>
                  <a:pt x="1046903" y="73986"/>
                  <a:pt x="1021284" y="61732"/>
                  <a:pt x="998135" y="46299"/>
                </a:cubicBezTo>
                <a:cubicBezTo>
                  <a:pt x="943109" y="9615"/>
                  <a:pt x="976605" y="27548"/>
                  <a:pt x="893962" y="0"/>
                </a:cubicBezTo>
                <a:cubicBezTo>
                  <a:pt x="816798" y="3858"/>
                  <a:pt x="739439" y="4882"/>
                  <a:pt x="662469" y="11575"/>
                </a:cubicBezTo>
                <a:cubicBezTo>
                  <a:pt x="640304" y="13502"/>
                  <a:pt x="597747" y="39054"/>
                  <a:pt x="581446" y="46299"/>
                </a:cubicBezTo>
                <a:cubicBezTo>
                  <a:pt x="561393" y="55211"/>
                  <a:pt x="503464" y="79833"/>
                  <a:pt x="477274" y="81023"/>
                </a:cubicBezTo>
                <a:cubicBezTo>
                  <a:pt x="407897" y="84177"/>
                  <a:pt x="294008" y="81023"/>
                  <a:pt x="257355" y="81023"/>
                </a:cubicBez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180B95-F13E-1700-B9E5-39C76324C73D}"/>
              </a:ext>
            </a:extLst>
          </p:cNvPr>
          <p:cNvSpPr/>
          <p:nvPr/>
        </p:nvSpPr>
        <p:spPr>
          <a:xfrm>
            <a:off x="1272599" y="2685327"/>
            <a:ext cx="1817842" cy="682911"/>
          </a:xfrm>
          <a:custGeom>
            <a:avLst/>
            <a:gdLst>
              <a:gd name="connsiteX0" fmla="*/ 12191 w 1817842"/>
              <a:gd name="connsiteY0" fmla="*/ 659757 h 682911"/>
              <a:gd name="connsiteX1" fmla="*/ 12191 w 1817842"/>
              <a:gd name="connsiteY1" fmla="*/ 659757 h 682911"/>
              <a:gd name="connsiteX2" fmla="*/ 232110 w 1817842"/>
              <a:gd name="connsiteY2" fmla="*/ 671331 h 682911"/>
              <a:gd name="connsiteX3" fmla="*/ 324707 w 1817842"/>
              <a:gd name="connsiteY3" fmla="*/ 682906 h 682911"/>
              <a:gd name="connsiteX4" fmla="*/ 1574773 w 1817842"/>
              <a:gd name="connsiteY4" fmla="*/ 659757 h 682911"/>
              <a:gd name="connsiteX5" fmla="*/ 1736819 w 1817842"/>
              <a:gd name="connsiteY5" fmla="*/ 613458 h 682911"/>
              <a:gd name="connsiteX6" fmla="*/ 1806267 w 1817842"/>
              <a:gd name="connsiteY6" fmla="*/ 509286 h 682911"/>
              <a:gd name="connsiteX7" fmla="*/ 1817842 w 1817842"/>
              <a:gd name="connsiteY7" fmla="*/ 439838 h 682911"/>
              <a:gd name="connsiteX8" fmla="*/ 1783117 w 1817842"/>
              <a:gd name="connsiteY8" fmla="*/ 57873 h 682911"/>
              <a:gd name="connsiteX9" fmla="*/ 1725244 w 1817842"/>
              <a:gd name="connsiteY9" fmla="*/ 46298 h 682911"/>
              <a:gd name="connsiteX10" fmla="*/ 1597923 w 1817842"/>
              <a:gd name="connsiteY10" fmla="*/ 0 h 682911"/>
              <a:gd name="connsiteX11" fmla="*/ 1366429 w 1817842"/>
              <a:gd name="connsiteY11" fmla="*/ 11574 h 682911"/>
              <a:gd name="connsiteX12" fmla="*/ 1192809 w 1817842"/>
              <a:gd name="connsiteY12" fmla="*/ 34724 h 682911"/>
              <a:gd name="connsiteX13" fmla="*/ 1042338 w 1817842"/>
              <a:gd name="connsiteY13" fmla="*/ 92597 h 682911"/>
              <a:gd name="connsiteX14" fmla="*/ 521477 w 1817842"/>
              <a:gd name="connsiteY14" fmla="*/ 104172 h 682911"/>
              <a:gd name="connsiteX15" fmla="*/ 417305 w 1817842"/>
              <a:gd name="connsiteY15" fmla="*/ 127321 h 682911"/>
              <a:gd name="connsiteX16" fmla="*/ 324707 w 1817842"/>
              <a:gd name="connsiteY16" fmla="*/ 173620 h 682911"/>
              <a:gd name="connsiteX17" fmla="*/ 232110 w 1817842"/>
              <a:gd name="connsiteY17" fmla="*/ 196769 h 682911"/>
              <a:gd name="connsiteX18" fmla="*/ 127938 w 1817842"/>
              <a:gd name="connsiteY18" fmla="*/ 254643 h 682911"/>
              <a:gd name="connsiteX19" fmla="*/ 81639 w 1817842"/>
              <a:gd name="connsiteY19" fmla="*/ 289367 h 682911"/>
              <a:gd name="connsiteX20" fmla="*/ 46915 w 1817842"/>
              <a:gd name="connsiteY20" fmla="*/ 358815 h 682911"/>
              <a:gd name="connsiteX21" fmla="*/ 23766 w 1817842"/>
              <a:gd name="connsiteY21" fmla="*/ 393539 h 682911"/>
              <a:gd name="connsiteX22" fmla="*/ 12191 w 1817842"/>
              <a:gd name="connsiteY22" fmla="*/ 601883 h 682911"/>
              <a:gd name="connsiteX23" fmla="*/ 35340 w 1817842"/>
              <a:gd name="connsiteY23" fmla="*/ 636607 h 682911"/>
              <a:gd name="connsiteX24" fmla="*/ 12191 w 1817842"/>
              <a:gd name="connsiteY24" fmla="*/ 659757 h 6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17842" h="682911">
                <a:moveTo>
                  <a:pt x="12191" y="659757"/>
                </a:moveTo>
                <a:lnTo>
                  <a:pt x="12191" y="659757"/>
                </a:lnTo>
                <a:cubicBezTo>
                  <a:pt x="85497" y="663615"/>
                  <a:pt x="158903" y="665908"/>
                  <a:pt x="232110" y="671331"/>
                </a:cubicBezTo>
                <a:cubicBezTo>
                  <a:pt x="263131" y="673629"/>
                  <a:pt x="293602" y="683174"/>
                  <a:pt x="324707" y="682906"/>
                </a:cubicBezTo>
                <a:lnTo>
                  <a:pt x="1574773" y="659757"/>
                </a:lnTo>
                <a:cubicBezTo>
                  <a:pt x="1707439" y="633223"/>
                  <a:pt x="1655327" y="654203"/>
                  <a:pt x="1736819" y="613458"/>
                </a:cubicBezTo>
                <a:cubicBezTo>
                  <a:pt x="1762556" y="581286"/>
                  <a:pt x="1793957" y="550319"/>
                  <a:pt x="1806267" y="509286"/>
                </a:cubicBezTo>
                <a:cubicBezTo>
                  <a:pt x="1813011" y="486807"/>
                  <a:pt x="1813984" y="462987"/>
                  <a:pt x="1817842" y="439838"/>
                </a:cubicBezTo>
                <a:cubicBezTo>
                  <a:pt x="1806267" y="312516"/>
                  <a:pt x="1812399" y="182321"/>
                  <a:pt x="1783117" y="57873"/>
                </a:cubicBezTo>
                <a:cubicBezTo>
                  <a:pt x="1778611" y="38723"/>
                  <a:pt x="1743221" y="54288"/>
                  <a:pt x="1725244" y="46298"/>
                </a:cubicBezTo>
                <a:cubicBezTo>
                  <a:pt x="1588103" y="-14654"/>
                  <a:pt x="1795645" y="28245"/>
                  <a:pt x="1597923" y="0"/>
                </a:cubicBezTo>
                <a:lnTo>
                  <a:pt x="1366429" y="11574"/>
                </a:lnTo>
                <a:cubicBezTo>
                  <a:pt x="1243637" y="19496"/>
                  <a:pt x="1272846" y="14714"/>
                  <a:pt x="1192809" y="34724"/>
                </a:cubicBezTo>
                <a:cubicBezTo>
                  <a:pt x="1140232" y="87301"/>
                  <a:pt x="1150173" y="90201"/>
                  <a:pt x="1042338" y="92597"/>
                </a:cubicBezTo>
                <a:lnTo>
                  <a:pt x="521477" y="104172"/>
                </a:lnTo>
                <a:cubicBezTo>
                  <a:pt x="486753" y="111888"/>
                  <a:pt x="450848" y="115482"/>
                  <a:pt x="417305" y="127321"/>
                </a:cubicBezTo>
                <a:cubicBezTo>
                  <a:pt x="384763" y="138806"/>
                  <a:pt x="358546" y="166852"/>
                  <a:pt x="324707" y="173620"/>
                </a:cubicBezTo>
                <a:cubicBezTo>
                  <a:pt x="254870" y="187588"/>
                  <a:pt x="285498" y="178974"/>
                  <a:pt x="232110" y="196769"/>
                </a:cubicBezTo>
                <a:cubicBezTo>
                  <a:pt x="152510" y="249836"/>
                  <a:pt x="189056" y="234270"/>
                  <a:pt x="127938" y="254643"/>
                </a:cubicBezTo>
                <a:cubicBezTo>
                  <a:pt x="112505" y="266218"/>
                  <a:pt x="95280" y="275726"/>
                  <a:pt x="81639" y="289367"/>
                </a:cubicBezTo>
                <a:cubicBezTo>
                  <a:pt x="48470" y="322536"/>
                  <a:pt x="65742" y="321161"/>
                  <a:pt x="46915" y="358815"/>
                </a:cubicBezTo>
                <a:cubicBezTo>
                  <a:pt x="40694" y="371257"/>
                  <a:pt x="31482" y="381964"/>
                  <a:pt x="23766" y="393539"/>
                </a:cubicBezTo>
                <a:cubicBezTo>
                  <a:pt x="4922" y="487754"/>
                  <a:pt x="-12492" y="511379"/>
                  <a:pt x="12191" y="601883"/>
                </a:cubicBezTo>
                <a:cubicBezTo>
                  <a:pt x="15851" y="615304"/>
                  <a:pt x="28183" y="624678"/>
                  <a:pt x="35340" y="636607"/>
                </a:cubicBezTo>
                <a:cubicBezTo>
                  <a:pt x="39779" y="644005"/>
                  <a:pt x="16049" y="655899"/>
                  <a:pt x="12191" y="659757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FBB7D2-26D8-D0F3-B593-0504061D504D}"/>
              </a:ext>
            </a:extLst>
          </p:cNvPr>
          <p:cNvCxnSpPr>
            <a:cxnSpLocks/>
          </p:cNvCxnSpPr>
          <p:nvPr/>
        </p:nvCxnSpPr>
        <p:spPr>
          <a:xfrm flipV="1">
            <a:off x="3090441" y="2874800"/>
            <a:ext cx="1250064" cy="4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62043-7AFB-04E4-2B69-3592347B6083}"/>
              </a:ext>
            </a:extLst>
          </p:cNvPr>
          <p:cNvCxnSpPr>
            <a:stCxn id="8" idx="17"/>
          </p:cNvCxnSpPr>
          <p:nvPr/>
        </p:nvCxnSpPr>
        <p:spPr>
          <a:xfrm flipV="1">
            <a:off x="2651831" y="2002420"/>
            <a:ext cx="1526630" cy="45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3F7C94-42FC-9B9B-F9A0-6C71E929C366}"/>
              </a:ext>
            </a:extLst>
          </p:cNvPr>
          <p:cNvCxnSpPr>
            <a:cxnSpLocks/>
            <a:stCxn id="9" idx="16"/>
          </p:cNvCxnSpPr>
          <p:nvPr/>
        </p:nvCxnSpPr>
        <p:spPr>
          <a:xfrm flipV="1">
            <a:off x="3240911" y="2165251"/>
            <a:ext cx="949124" cy="16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FEE40-4322-8F95-62BA-53799CD34AD1}"/>
              </a:ext>
            </a:extLst>
          </p:cNvPr>
          <p:cNvSpPr txBox="1"/>
          <p:nvPr/>
        </p:nvSpPr>
        <p:spPr>
          <a:xfrm>
            <a:off x="4148289" y="1913117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C000"/>
                </a:solidFill>
              </a:rPr>
              <a:t>Logical1</a:t>
            </a:r>
            <a:endParaRPr lang="en-SE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4E05A-8DF4-C73B-4F55-54F853F3716D}"/>
              </a:ext>
            </a:extLst>
          </p:cNvPr>
          <p:cNvSpPr txBox="1"/>
          <p:nvPr/>
        </p:nvSpPr>
        <p:spPr>
          <a:xfrm>
            <a:off x="4319632" y="2690134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92D050"/>
                </a:solidFill>
              </a:rPr>
              <a:t>Logical2</a:t>
            </a:r>
            <a:endParaRPr lang="en-SE" dirty="0">
              <a:solidFill>
                <a:srgbClr val="92D05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7214A1-97F5-591D-1343-5DA6FB292717}"/>
              </a:ext>
            </a:extLst>
          </p:cNvPr>
          <p:cNvSpPr/>
          <p:nvPr/>
        </p:nvSpPr>
        <p:spPr>
          <a:xfrm>
            <a:off x="1713057" y="4051139"/>
            <a:ext cx="1402345" cy="312516"/>
          </a:xfrm>
          <a:custGeom>
            <a:avLst/>
            <a:gdLst>
              <a:gd name="connsiteX0" fmla="*/ 439838 w 1402345"/>
              <a:gd name="connsiteY0" fmla="*/ 0 h 300942"/>
              <a:gd name="connsiteX1" fmla="*/ 439838 w 1402345"/>
              <a:gd name="connsiteY1" fmla="*/ 0 h 300942"/>
              <a:gd name="connsiteX2" fmla="*/ 34724 w 1402345"/>
              <a:gd name="connsiteY2" fmla="*/ 57873 h 300942"/>
              <a:gd name="connsiteX3" fmla="*/ 0 w 1402345"/>
              <a:gd name="connsiteY3" fmla="*/ 104172 h 300942"/>
              <a:gd name="connsiteX4" fmla="*/ 46299 w 1402345"/>
              <a:gd name="connsiteY4" fmla="*/ 219919 h 300942"/>
              <a:gd name="connsiteX5" fmla="*/ 266218 w 1402345"/>
              <a:gd name="connsiteY5" fmla="*/ 300942 h 300942"/>
              <a:gd name="connsiteX6" fmla="*/ 671332 w 1402345"/>
              <a:gd name="connsiteY6" fmla="*/ 254643 h 300942"/>
              <a:gd name="connsiteX7" fmla="*/ 891251 w 1402345"/>
              <a:gd name="connsiteY7" fmla="*/ 266218 h 300942"/>
              <a:gd name="connsiteX8" fmla="*/ 995423 w 1402345"/>
              <a:gd name="connsiteY8" fmla="*/ 289367 h 300942"/>
              <a:gd name="connsiteX9" fmla="*/ 1388962 w 1402345"/>
              <a:gd name="connsiteY9" fmla="*/ 266218 h 300942"/>
              <a:gd name="connsiteX10" fmla="*/ 1400537 w 1402345"/>
              <a:gd name="connsiteY10" fmla="*/ 231494 h 300942"/>
              <a:gd name="connsiteX11" fmla="*/ 1273215 w 1402345"/>
              <a:gd name="connsiteY11" fmla="*/ 115747 h 300942"/>
              <a:gd name="connsiteX12" fmla="*/ 1226916 w 1402345"/>
              <a:gd name="connsiteY12" fmla="*/ 104172 h 300942"/>
              <a:gd name="connsiteX13" fmla="*/ 937549 w 1402345"/>
              <a:gd name="connsiteY13" fmla="*/ 92597 h 300942"/>
              <a:gd name="connsiteX14" fmla="*/ 844952 w 1402345"/>
              <a:gd name="connsiteY14" fmla="*/ 81023 h 300942"/>
              <a:gd name="connsiteX15" fmla="*/ 729205 w 1402345"/>
              <a:gd name="connsiteY15" fmla="*/ 57873 h 300942"/>
              <a:gd name="connsiteX16" fmla="*/ 601883 w 1402345"/>
              <a:gd name="connsiteY16" fmla="*/ 46299 h 300942"/>
              <a:gd name="connsiteX17" fmla="*/ 439838 w 1402345"/>
              <a:gd name="connsiteY17" fmla="*/ 0 h 30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2345" h="300942">
                <a:moveTo>
                  <a:pt x="439838" y="0"/>
                </a:moveTo>
                <a:lnTo>
                  <a:pt x="439838" y="0"/>
                </a:lnTo>
                <a:cubicBezTo>
                  <a:pt x="364111" y="7573"/>
                  <a:pt x="121146" y="24264"/>
                  <a:pt x="34724" y="57873"/>
                </a:cubicBezTo>
                <a:cubicBezTo>
                  <a:pt x="16745" y="64865"/>
                  <a:pt x="11575" y="88739"/>
                  <a:pt x="0" y="104172"/>
                </a:cubicBezTo>
                <a:cubicBezTo>
                  <a:pt x="15433" y="142754"/>
                  <a:pt x="20340" y="187470"/>
                  <a:pt x="46299" y="219919"/>
                </a:cubicBezTo>
                <a:cubicBezTo>
                  <a:pt x="99893" y="286912"/>
                  <a:pt x="192660" y="287567"/>
                  <a:pt x="266218" y="300942"/>
                </a:cubicBezTo>
                <a:cubicBezTo>
                  <a:pt x="401256" y="285509"/>
                  <a:pt x="535624" y="262182"/>
                  <a:pt x="671332" y="254643"/>
                </a:cubicBezTo>
                <a:cubicBezTo>
                  <a:pt x="744627" y="250571"/>
                  <a:pt x="818097" y="260122"/>
                  <a:pt x="891251" y="266218"/>
                </a:cubicBezTo>
                <a:cubicBezTo>
                  <a:pt x="913299" y="268055"/>
                  <a:pt x="971621" y="283416"/>
                  <a:pt x="995423" y="289367"/>
                </a:cubicBezTo>
                <a:cubicBezTo>
                  <a:pt x="1126603" y="281651"/>
                  <a:pt x="1258876" y="284802"/>
                  <a:pt x="1388962" y="266218"/>
                </a:cubicBezTo>
                <a:cubicBezTo>
                  <a:pt x="1401040" y="264493"/>
                  <a:pt x="1405068" y="242822"/>
                  <a:pt x="1400537" y="231494"/>
                </a:cubicBezTo>
                <a:cubicBezTo>
                  <a:pt x="1371868" y="159822"/>
                  <a:pt x="1337843" y="141599"/>
                  <a:pt x="1273215" y="115747"/>
                </a:cubicBezTo>
                <a:cubicBezTo>
                  <a:pt x="1258445" y="109839"/>
                  <a:pt x="1242786" y="105267"/>
                  <a:pt x="1226916" y="104172"/>
                </a:cubicBezTo>
                <a:cubicBezTo>
                  <a:pt x="1130612" y="97530"/>
                  <a:pt x="1034005" y="96455"/>
                  <a:pt x="937549" y="92597"/>
                </a:cubicBezTo>
                <a:cubicBezTo>
                  <a:pt x="906683" y="88739"/>
                  <a:pt x="875635" y="86137"/>
                  <a:pt x="844952" y="81023"/>
                </a:cubicBezTo>
                <a:cubicBezTo>
                  <a:pt x="806141" y="74554"/>
                  <a:pt x="768390" y="61435"/>
                  <a:pt x="729205" y="57873"/>
                </a:cubicBezTo>
                <a:lnTo>
                  <a:pt x="601883" y="46299"/>
                </a:lnTo>
                <a:cubicBezTo>
                  <a:pt x="502394" y="26400"/>
                  <a:pt x="466846" y="7717"/>
                  <a:pt x="439838" y="0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2986B3-B515-9FFC-0794-45BBC23A0362}"/>
              </a:ext>
            </a:extLst>
          </p:cNvPr>
          <p:cNvCxnSpPr>
            <a:cxnSpLocks/>
            <a:stCxn id="21" idx="10"/>
          </p:cNvCxnSpPr>
          <p:nvPr/>
        </p:nvCxnSpPr>
        <p:spPr>
          <a:xfrm flipV="1">
            <a:off x="3113594" y="3051757"/>
            <a:ext cx="1206038" cy="123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859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      out red(), green(), yellow();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in pedestrian();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      </a:t>
            </a:r>
          </a:p>
          <a:p>
            <a:r>
              <a:rPr lang="en-IN" dirty="0"/>
              <a:t>      in stop();</a:t>
            </a:r>
          </a:p>
          <a:p>
            <a:r>
              <a:rPr lang="en-IN" dirty="0"/>
              <a:t>      in walk();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  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   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/* Ports */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      /* Parts */</a:t>
            </a:r>
          </a:p>
          <a:p>
            <a:r>
              <a:rPr lang="en-IN" dirty="0"/>
              <a:t>      /* Connectors */</a:t>
            </a:r>
          </a:p>
          <a:p>
            <a:r>
              <a:rPr lang="en-IN" dirty="0"/>
              <a:t>      /* State Machine */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                  state Red;</a:t>
            </a:r>
          </a:p>
          <a:p>
            <a:r>
              <a:rPr lang="en-IN" dirty="0"/>
              <a:t>                  state Green;</a:t>
            </a:r>
          </a:p>
          <a:p>
            <a:r>
              <a:rPr lang="en-IN" dirty="0"/>
              <a:t>                  state Yellow;</a:t>
            </a:r>
          </a:p>
          <a:p>
            <a:r>
              <a:rPr lang="en-IN" dirty="0"/>
              <a:t>                 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                 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log.log("Red -&gt; Green");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log.log("Green -&gt; Yellow");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log.log("Yellow -&gt; Red");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// Time for pedestrians to cross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return true;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log.log("Pedestrian requests to cross");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`  </a:t>
            </a:r>
          </a:p>
          <a:p>
            <a:r>
              <a:rPr lang="en-IN" dirty="0"/>
              <a:t>                  log.log("Pedestrians ready");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state Walk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       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       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   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</a:p>
          <a:p>
            <a:r>
              <a:rPr lang="en-IN" i="1" dirty="0"/>
              <a:t>capsule </a:t>
            </a:r>
            <a:r>
              <a:rPr lang="en-IN" i="1" dirty="0" err="1"/>
              <a:t>ChoiceSample</a:t>
            </a:r>
            <a:r>
              <a:rPr lang="en-IN" i="1" dirty="0"/>
              <a:t> {</a:t>
            </a:r>
          </a:p>
          <a:p>
            <a:r>
              <a:rPr lang="en-IN" i="1" dirty="0"/>
              <a:t>      /* Ports */</a:t>
            </a:r>
          </a:p>
          <a:p>
            <a:r>
              <a:rPr lang="en-IN" i="1" dirty="0"/>
              <a:t>      /* Parts */</a:t>
            </a:r>
          </a:p>
          <a:p>
            <a:r>
              <a:rPr lang="en-IN" i="1" dirty="0"/>
              <a:t>      /* Connectors */</a:t>
            </a:r>
          </a:p>
          <a:p>
            <a:r>
              <a:rPr lang="en-IN" i="1" dirty="0"/>
              <a:t>      /* State Machine */</a:t>
            </a:r>
          </a:p>
          <a:p>
            <a:r>
              <a:rPr lang="en-IN" i="1" dirty="0"/>
              <a:t>      </a:t>
            </a:r>
            <a:r>
              <a:rPr lang="en-IN" i="1" dirty="0" err="1"/>
              <a:t>statemachine</a:t>
            </a:r>
            <a:r>
              <a:rPr lang="en-IN" i="1" dirty="0"/>
              <a:t> {</a:t>
            </a:r>
          </a:p>
          <a:p>
            <a:r>
              <a:rPr lang="en-IN" i="1" dirty="0"/>
              <a:t>            state State1, State2, State3;</a:t>
            </a:r>
          </a:p>
          <a:p>
            <a:r>
              <a:rPr lang="en-IN" i="1" dirty="0"/>
              <a:t>            t1: initial -&gt; State1;</a:t>
            </a:r>
          </a:p>
          <a:p>
            <a:r>
              <a:rPr lang="en-IN" i="1" dirty="0"/>
              <a:t>            choice X;</a:t>
            </a:r>
          </a:p>
          <a:p>
            <a:r>
              <a:rPr lang="en-IN" i="1" dirty="0"/>
              <a:t>            junction Y;</a:t>
            </a:r>
          </a:p>
          <a:p>
            <a:r>
              <a:rPr lang="en-IN" i="1" dirty="0"/>
              <a:t>            t2: State1 -&gt; X;      </a:t>
            </a:r>
          </a:p>
          <a:p>
            <a:r>
              <a:rPr lang="en-IN" i="1" dirty="0"/>
              <a:t>            t3: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return true; </a:t>
            </a:r>
          </a:p>
          <a:p>
            <a:r>
              <a:rPr lang="en-IN" i="1" dirty="0"/>
              <a:t>            `;      </a:t>
            </a:r>
          </a:p>
          <a:p>
            <a:r>
              <a:rPr lang="en-IN" i="1" dirty="0"/>
              <a:t>            t4: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 </a:t>
            </a:r>
          </a:p>
          <a:p>
            <a:r>
              <a:rPr lang="en-IN" i="1" dirty="0"/>
              <a:t>            t5: State1 -&gt; Y; </a:t>
            </a:r>
          </a:p>
          <a:p>
            <a:r>
              <a:rPr lang="en-IN" i="1" dirty="0"/>
              <a:t>            t6: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      t7: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};</a:t>
            </a:r>
          </a:p>
          <a:p>
            <a:r>
              <a:rPr lang="en-IN" i="1" dirty="0"/>
              <a:t>};</a:t>
            </a:r>
          </a:p>
          <a:p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HC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ex1;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S1,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S1;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S1 -&gt;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S2 -&gt; ex1;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h: ep2 -&gt; history*;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Composite.ex1 -&gt;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-&gt; Composite.ep2;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F48CD-3525-AD29-BCB5-547F6BB9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88" y="1630993"/>
            <a:ext cx="365811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9BF06-4616-F9F8-9E75-B758B596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09" y="1664090"/>
            <a:ext cx="167663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F32C5-ECA5-741B-B523-718D0ED8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52" y="2246637"/>
            <a:ext cx="3781953" cy="1114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37426-E741-46E0-A1AE-51739E4546D5}"/>
              </a:ext>
            </a:extLst>
          </p:cNvPr>
          <p:cNvSpPr txBox="1"/>
          <p:nvPr/>
        </p:nvSpPr>
        <p:spPr>
          <a:xfrm>
            <a:off x="3048000" y="103197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/* Ports */</a:t>
            </a:r>
          </a:p>
          <a:p>
            <a:r>
              <a:rPr lang="en-US" dirty="0"/>
              <a:t>    behavior port timer : Timing;</a:t>
            </a:r>
          </a:p>
          <a:p>
            <a:r>
              <a:rPr lang="en-US" dirty="0"/>
              <a:t>    /* Parts */</a:t>
            </a:r>
          </a:p>
          <a:p>
            <a:r>
              <a:rPr lang="en-US" dirty="0"/>
              <a:t>    /* Connectors */</a:t>
            </a:r>
          </a:p>
          <a:p>
            <a:r>
              <a:rPr lang="en-US" dirty="0"/>
              <a:t>    /* State Machine */</a:t>
            </a:r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</a:t>
            </a:r>
            <a:r>
              <a:rPr lang="en-US" dirty="0" err="1"/>
              <a:t>timer.timeout</a:t>
            </a:r>
            <a:endParaRPr lang="en-US" dirty="0"/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28268</TotalTime>
  <Words>2536</Words>
  <Application>Microsoft Office PowerPoint</Application>
  <PresentationFormat>Widescreen</PresentationFormat>
  <Paragraphs>615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  <vt:lpstr>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54</cp:revision>
  <dcterms:created xsi:type="dcterms:W3CDTF">2022-08-03T08:10:22Z</dcterms:created>
  <dcterms:modified xsi:type="dcterms:W3CDTF">2023-12-05T16:01:25Z</dcterms:modified>
</cp:coreProperties>
</file>