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A56-0269-B8D9-CF85-CC9F29B3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20" y="1310326"/>
            <a:ext cx="7296345" cy="2696066"/>
          </a:xfrm>
        </p:spPr>
        <p:txBody>
          <a:bodyPr/>
          <a:lstStyle/>
          <a:p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 Portfolio </a:t>
            </a:r>
            <a:r>
              <a:rPr lang="en-US" sz="6000" dirty="0">
                <a:solidFill>
                  <a:schemeClr val="tx1"/>
                </a:solidFill>
              </a:rPr>
              <a:t>Website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3AF09-0377-E8F6-A3C1-7C9D92A2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358" y="4986778"/>
            <a:ext cx="3110845" cy="13480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 : Tanvir Akter Sonia</a:t>
            </a:r>
          </a:p>
          <a:p>
            <a:r>
              <a:rPr lang="en-US" dirty="0"/>
              <a:t>ID:0812220105101068</a:t>
            </a:r>
          </a:p>
          <a:p>
            <a:r>
              <a:rPr lang="en-US" dirty="0"/>
              <a:t>DEPT:CSE</a:t>
            </a:r>
          </a:p>
          <a:p>
            <a:r>
              <a:rPr lang="en-US" dirty="0"/>
              <a:t>Batch:16(B)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9D90-08C2-ADEF-B167-E4BB1571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"Your portfolio is your story — tell it with passion and purpose."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8C2FE-7B62-9849-660F-689808401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263" y="2775284"/>
            <a:ext cx="5791200" cy="2340576"/>
          </a:xfrm>
        </p:spPr>
      </p:pic>
    </p:spTree>
    <p:extLst>
      <p:ext uri="{BB962C8B-B14F-4D97-AF65-F5344CB8AC3E}">
        <p14:creationId xmlns:p14="http://schemas.microsoft.com/office/powerpoint/2010/main" val="250508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6105-DD47-AEF8-0611-2EC67E9E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Personal Portfolio?</a:t>
            </a:r>
            <a:b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0B1C-C5AF-660D-715E-373BE326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digital collection that showcases an individual's skills, achievements, and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Often used by students, developers, designers, and creatives to highlight their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Acts as an online resume or professional identity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78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80AB-4A11-39A1-BA93-F17F1BE2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Why is it Important in Today's Digital World?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BE1-C30C-6B70-F45E-5C6A0DE0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463"/>
            <a:ext cx="9028140" cy="43408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Builds a strong </a:t>
            </a:r>
            <a:r>
              <a:rPr lang="en-US" sz="2400" b="1" dirty="0"/>
              <a:t>personal brand</a:t>
            </a:r>
            <a:r>
              <a:rPr lang="en-US" sz="2400" dirty="0"/>
              <a:t> and online presence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Helps </a:t>
            </a:r>
            <a:r>
              <a:rPr lang="en-US" sz="2400" b="1" dirty="0"/>
              <a:t>employers and clients</a:t>
            </a:r>
            <a:r>
              <a:rPr lang="en-US" sz="2400" dirty="0"/>
              <a:t> assess real skills and experiences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Makes it easier to share work and </a:t>
            </a:r>
            <a:r>
              <a:rPr lang="en-US" sz="2400" b="1" dirty="0"/>
              <a:t>stand out</a:t>
            </a:r>
            <a:r>
              <a:rPr lang="en-US" sz="2400" dirty="0"/>
              <a:t> in a competitive job market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Enables quick access to </a:t>
            </a:r>
            <a:r>
              <a:rPr lang="en-US" sz="2400" b="1" dirty="0"/>
              <a:t>resume, contact info, and project links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019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BBB2-E149-E8E1-8E9A-C0C43B09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Technologies Used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61AD-92B6-158F-1D6E-26EF2AD9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GitHub &amp; GitHub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VS Code (IDE)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0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884-FC48-2FC1-B55A-91598168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7866"/>
            <a:ext cx="8596668" cy="11179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Structure / Navigation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C91242-DAEB-1D70-2504-96B7D7DDB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762478"/>
            <a:ext cx="66575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Links (FB, Instagram, LinkedIn)</a:t>
            </a:r>
          </a:p>
        </p:txBody>
      </p:sp>
    </p:spTree>
    <p:extLst>
      <p:ext uri="{BB962C8B-B14F-4D97-AF65-F5344CB8AC3E}">
        <p14:creationId xmlns:p14="http://schemas.microsoft.com/office/powerpoint/2010/main" val="2696386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782C-434E-2677-3CA6-3FC45BD0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0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And About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D8AAC-D55C-A2DD-7E90-EE0692741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185145"/>
            <a:ext cx="5145422" cy="3832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91B95-8794-DB35-46EB-4A0BF10D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5145"/>
            <a:ext cx="5550568" cy="38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718A-4A00-65C4-E943-02C40220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46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 , Skill &amp; Portfolio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CF664-4528-E92B-835A-293AAFFC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60588"/>
            <a:ext cx="3573824" cy="40878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E7804-6E00-E686-633D-51320DFB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08" y="2172618"/>
            <a:ext cx="3318235" cy="408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BEA3A-81F8-753F-F5AF-14384DA3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757" y="2172618"/>
            <a:ext cx="4374037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F68-7530-7EBC-B2D3-BBEDA302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&amp; Connect Database!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3E890-B45F-CE0E-A1D0-D789A84E0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89" y="2262432"/>
            <a:ext cx="5608948" cy="34030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2B3C1-D710-ED48-11A2-4E4465D9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19" y="2262431"/>
            <a:ext cx="5373278" cy="31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B623-4A86-E421-7DAF-844E6636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7"/>
            <a:ext cx="8596668" cy="123840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  <a:b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CAC2-30AF-5FF0-D5FC-DFAB1C02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Add blog 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Admin 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Backend integration (Node.js/PHP)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Dark mode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Dynamic content update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4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205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Facet</vt:lpstr>
      <vt:lpstr>Personal  Portfolio Website</vt:lpstr>
      <vt:lpstr>What is a Personal Portfolio? </vt:lpstr>
      <vt:lpstr>Why is it Important in Today's Digital World? </vt:lpstr>
      <vt:lpstr>Tools and Technologies Used </vt:lpstr>
      <vt:lpstr>Website Structure / Navigation</vt:lpstr>
      <vt:lpstr>Home Page And About Page</vt:lpstr>
      <vt:lpstr>CV , Skill &amp; Portfolio</vt:lpstr>
      <vt:lpstr>Contact &amp; Connect Database!</vt:lpstr>
      <vt:lpstr>Future Scope </vt:lpstr>
      <vt:lpstr>"Your portfolio is your story — tell it with passion and purpose."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akter sonia</dc:creator>
  <cp:lastModifiedBy>tanvir akter sonia</cp:lastModifiedBy>
  <cp:revision>4</cp:revision>
  <dcterms:created xsi:type="dcterms:W3CDTF">2025-05-08T16:54:05Z</dcterms:created>
  <dcterms:modified xsi:type="dcterms:W3CDTF">2025-05-12T08:16:14Z</dcterms:modified>
</cp:coreProperties>
</file>