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2" r:id="rId4"/>
    <p:sldId id="258" r:id="rId5"/>
    <p:sldId id="259" r:id="rId6"/>
    <p:sldId id="271" r:id="rId7"/>
    <p:sldId id="261" r:id="rId8"/>
    <p:sldId id="260" r:id="rId9"/>
    <p:sldId id="265" r:id="rId10"/>
    <p:sldId id="273" r:id="rId11"/>
    <p:sldId id="266" r:id="rId12"/>
    <p:sldId id="274" r:id="rId13"/>
    <p:sldId id="275" r:id="rId14"/>
    <p:sldId id="277" r:id="rId15"/>
    <p:sldId id="276" r:id="rId16"/>
    <p:sldId id="278" r:id="rId17"/>
    <p:sldId id="279" r:id="rId18"/>
    <p:sldId id="270" r:id="rId19"/>
    <p:sldId id="269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F590B-CDF2-4B89-8328-EF17191901E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24920A-8379-43FF-AA32-A47EBF53AD81}">
      <dgm:prSet/>
      <dgm:spPr/>
      <dgm:t>
        <a:bodyPr/>
        <a:lstStyle/>
        <a:p>
          <a:r>
            <a:rPr lang="en-US"/>
            <a:t>Better Marketing</a:t>
          </a:r>
        </a:p>
      </dgm:t>
    </dgm:pt>
    <dgm:pt modelId="{AB06A5F3-1C32-4956-AE24-C846CDA3EB32}" type="parTrans" cxnId="{02078E89-C663-436B-B278-F04D64D99FA7}">
      <dgm:prSet/>
      <dgm:spPr/>
      <dgm:t>
        <a:bodyPr/>
        <a:lstStyle/>
        <a:p>
          <a:endParaRPr lang="en-US"/>
        </a:p>
      </dgm:t>
    </dgm:pt>
    <dgm:pt modelId="{D88EB56A-EA46-488F-8976-4E2F97F9ED3D}" type="sibTrans" cxnId="{02078E89-C663-436B-B278-F04D64D99FA7}">
      <dgm:prSet/>
      <dgm:spPr/>
      <dgm:t>
        <a:bodyPr/>
        <a:lstStyle/>
        <a:p>
          <a:endParaRPr lang="en-US"/>
        </a:p>
      </dgm:t>
    </dgm:pt>
    <dgm:pt modelId="{A285D339-A04C-4F7A-9989-F2FF88DEF016}">
      <dgm:prSet/>
      <dgm:spPr/>
      <dgm:t>
        <a:bodyPr/>
        <a:lstStyle/>
        <a:p>
          <a:r>
            <a:rPr lang="en-US"/>
            <a:t>Customer Acquisition</a:t>
          </a:r>
        </a:p>
      </dgm:t>
    </dgm:pt>
    <dgm:pt modelId="{222311BB-3D0E-44B9-B72D-4086A4F29BB9}" type="parTrans" cxnId="{7D0672D9-E22A-4FB8-89DC-F2BAF86DA807}">
      <dgm:prSet/>
      <dgm:spPr/>
      <dgm:t>
        <a:bodyPr/>
        <a:lstStyle/>
        <a:p>
          <a:endParaRPr lang="en-US"/>
        </a:p>
      </dgm:t>
    </dgm:pt>
    <dgm:pt modelId="{FC04DF88-EEB0-40B1-802B-E9B55589FE68}" type="sibTrans" cxnId="{7D0672D9-E22A-4FB8-89DC-F2BAF86DA807}">
      <dgm:prSet/>
      <dgm:spPr/>
      <dgm:t>
        <a:bodyPr/>
        <a:lstStyle/>
        <a:p>
          <a:endParaRPr lang="en-US"/>
        </a:p>
      </dgm:t>
    </dgm:pt>
    <dgm:pt modelId="{BC4C4B9B-3E84-4976-A712-3E880D9126DA}">
      <dgm:prSet/>
      <dgm:spPr/>
      <dgm:t>
        <a:bodyPr/>
        <a:lstStyle/>
        <a:p>
          <a:r>
            <a:rPr lang="en-US"/>
            <a:t>Innovation</a:t>
          </a:r>
        </a:p>
      </dgm:t>
    </dgm:pt>
    <dgm:pt modelId="{50B4BB8C-0C90-4C3F-95AC-1936844B132B}" type="parTrans" cxnId="{E9A4F602-4575-455C-B205-9CFC8ACD1C1F}">
      <dgm:prSet/>
      <dgm:spPr/>
      <dgm:t>
        <a:bodyPr/>
        <a:lstStyle/>
        <a:p>
          <a:endParaRPr lang="en-US"/>
        </a:p>
      </dgm:t>
    </dgm:pt>
    <dgm:pt modelId="{F703CE53-8BD4-4B93-ABA2-A36FDD357343}" type="sibTrans" cxnId="{E9A4F602-4575-455C-B205-9CFC8ACD1C1F}">
      <dgm:prSet/>
      <dgm:spPr/>
      <dgm:t>
        <a:bodyPr/>
        <a:lstStyle/>
        <a:p>
          <a:endParaRPr lang="en-US"/>
        </a:p>
      </dgm:t>
    </dgm:pt>
    <dgm:pt modelId="{B925C287-79E5-42D9-A3AB-799AB89E6A2F}">
      <dgm:prSet/>
      <dgm:spPr/>
      <dgm:t>
        <a:bodyPr/>
        <a:lstStyle/>
        <a:p>
          <a:r>
            <a:rPr lang="en-US"/>
            <a:t>Enriching Lives</a:t>
          </a:r>
        </a:p>
      </dgm:t>
    </dgm:pt>
    <dgm:pt modelId="{EF30D2DC-E1FC-491A-AC0D-72B423E150F3}" type="parTrans" cxnId="{BEAA3F87-4092-48AC-AACA-2DFBFFABDFCD}">
      <dgm:prSet/>
      <dgm:spPr/>
      <dgm:t>
        <a:bodyPr/>
        <a:lstStyle/>
        <a:p>
          <a:endParaRPr lang="en-US"/>
        </a:p>
      </dgm:t>
    </dgm:pt>
    <dgm:pt modelId="{BDD7368F-C410-44E5-8E74-C77B2B379844}" type="sibTrans" cxnId="{BEAA3F87-4092-48AC-AACA-2DFBFFABDFCD}">
      <dgm:prSet/>
      <dgm:spPr/>
      <dgm:t>
        <a:bodyPr/>
        <a:lstStyle/>
        <a:p>
          <a:endParaRPr lang="en-US"/>
        </a:p>
      </dgm:t>
    </dgm:pt>
    <dgm:pt modelId="{A66104BD-AC22-4A47-BAE7-9E0B4DCD4560}" type="pres">
      <dgm:prSet presAssocID="{73AF590B-CDF2-4B89-8328-EF17191901E0}" presName="linear" presStyleCnt="0">
        <dgm:presLayoutVars>
          <dgm:dir/>
          <dgm:animLvl val="lvl"/>
          <dgm:resizeHandles val="exact"/>
        </dgm:presLayoutVars>
      </dgm:prSet>
      <dgm:spPr/>
    </dgm:pt>
    <dgm:pt modelId="{0F23A98D-9FAF-47E7-B3CF-E05EF4E8BB01}" type="pres">
      <dgm:prSet presAssocID="{1524920A-8379-43FF-AA32-A47EBF53AD81}" presName="parentLin" presStyleCnt="0"/>
      <dgm:spPr/>
    </dgm:pt>
    <dgm:pt modelId="{8C0FA085-1BAE-464C-B873-1859BA8E874B}" type="pres">
      <dgm:prSet presAssocID="{1524920A-8379-43FF-AA32-A47EBF53AD81}" presName="parentLeftMargin" presStyleLbl="node1" presStyleIdx="0" presStyleCnt="4"/>
      <dgm:spPr/>
    </dgm:pt>
    <dgm:pt modelId="{708ED9E0-C314-445B-9661-45493E995E75}" type="pres">
      <dgm:prSet presAssocID="{1524920A-8379-43FF-AA32-A47EBF53AD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809A93-2AD9-452B-96DF-1D0A88000165}" type="pres">
      <dgm:prSet presAssocID="{1524920A-8379-43FF-AA32-A47EBF53AD81}" presName="negativeSpace" presStyleCnt="0"/>
      <dgm:spPr/>
    </dgm:pt>
    <dgm:pt modelId="{1303A8EE-1B02-4907-B99B-0D7E66317DA2}" type="pres">
      <dgm:prSet presAssocID="{1524920A-8379-43FF-AA32-A47EBF53AD81}" presName="childText" presStyleLbl="conFgAcc1" presStyleIdx="0" presStyleCnt="4">
        <dgm:presLayoutVars>
          <dgm:bulletEnabled val="1"/>
        </dgm:presLayoutVars>
      </dgm:prSet>
      <dgm:spPr/>
    </dgm:pt>
    <dgm:pt modelId="{DC484347-139A-4E5A-AB38-818826EEA5C7}" type="pres">
      <dgm:prSet presAssocID="{D88EB56A-EA46-488F-8976-4E2F97F9ED3D}" presName="spaceBetweenRectangles" presStyleCnt="0"/>
      <dgm:spPr/>
    </dgm:pt>
    <dgm:pt modelId="{F2E533B5-5F17-4E97-9CC4-CBCA9DEAF1BC}" type="pres">
      <dgm:prSet presAssocID="{A285D339-A04C-4F7A-9989-F2FF88DEF016}" presName="parentLin" presStyleCnt="0"/>
      <dgm:spPr/>
    </dgm:pt>
    <dgm:pt modelId="{E4EE9ACE-A7F5-4C10-A3A7-23DEB3F83585}" type="pres">
      <dgm:prSet presAssocID="{A285D339-A04C-4F7A-9989-F2FF88DEF016}" presName="parentLeftMargin" presStyleLbl="node1" presStyleIdx="0" presStyleCnt="4"/>
      <dgm:spPr/>
    </dgm:pt>
    <dgm:pt modelId="{3468CEAF-2A1A-4754-B33B-61C1A2B4C1A2}" type="pres">
      <dgm:prSet presAssocID="{A285D339-A04C-4F7A-9989-F2FF88DEF0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CC3D7E-B007-41E5-AFFA-11E22BE77525}" type="pres">
      <dgm:prSet presAssocID="{A285D339-A04C-4F7A-9989-F2FF88DEF016}" presName="negativeSpace" presStyleCnt="0"/>
      <dgm:spPr/>
    </dgm:pt>
    <dgm:pt modelId="{74197C78-4B15-4030-911A-E6ACF217A552}" type="pres">
      <dgm:prSet presAssocID="{A285D339-A04C-4F7A-9989-F2FF88DEF016}" presName="childText" presStyleLbl="conFgAcc1" presStyleIdx="1" presStyleCnt="4">
        <dgm:presLayoutVars>
          <dgm:bulletEnabled val="1"/>
        </dgm:presLayoutVars>
      </dgm:prSet>
      <dgm:spPr/>
    </dgm:pt>
    <dgm:pt modelId="{881D8B49-F4AB-4DA3-811F-C6E10C3DB051}" type="pres">
      <dgm:prSet presAssocID="{FC04DF88-EEB0-40B1-802B-E9B55589FE68}" presName="spaceBetweenRectangles" presStyleCnt="0"/>
      <dgm:spPr/>
    </dgm:pt>
    <dgm:pt modelId="{0CC8DA99-90D1-4C53-9DDC-62E48FD77405}" type="pres">
      <dgm:prSet presAssocID="{BC4C4B9B-3E84-4976-A712-3E880D9126DA}" presName="parentLin" presStyleCnt="0"/>
      <dgm:spPr/>
    </dgm:pt>
    <dgm:pt modelId="{C5D78F35-4F7C-4D0B-99CE-28D497990BDC}" type="pres">
      <dgm:prSet presAssocID="{BC4C4B9B-3E84-4976-A712-3E880D9126DA}" presName="parentLeftMargin" presStyleLbl="node1" presStyleIdx="1" presStyleCnt="4"/>
      <dgm:spPr/>
    </dgm:pt>
    <dgm:pt modelId="{C87B5FB1-ECB6-4AE5-9A50-466FB1F6A10F}" type="pres">
      <dgm:prSet presAssocID="{BC4C4B9B-3E84-4976-A712-3E880D9126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B43830-5E5C-48C8-ADE1-1FE5342DB5C4}" type="pres">
      <dgm:prSet presAssocID="{BC4C4B9B-3E84-4976-A712-3E880D9126DA}" presName="negativeSpace" presStyleCnt="0"/>
      <dgm:spPr/>
    </dgm:pt>
    <dgm:pt modelId="{10680B49-066B-4ABF-BC86-78357152437A}" type="pres">
      <dgm:prSet presAssocID="{BC4C4B9B-3E84-4976-A712-3E880D9126DA}" presName="childText" presStyleLbl="conFgAcc1" presStyleIdx="2" presStyleCnt="4">
        <dgm:presLayoutVars>
          <dgm:bulletEnabled val="1"/>
        </dgm:presLayoutVars>
      </dgm:prSet>
      <dgm:spPr/>
    </dgm:pt>
    <dgm:pt modelId="{5022EC0F-030D-4F6C-9319-0EEC05825E97}" type="pres">
      <dgm:prSet presAssocID="{F703CE53-8BD4-4B93-ABA2-A36FDD357343}" presName="spaceBetweenRectangles" presStyleCnt="0"/>
      <dgm:spPr/>
    </dgm:pt>
    <dgm:pt modelId="{6E65AFA3-6CDE-43AF-8BCD-82F41E6B7943}" type="pres">
      <dgm:prSet presAssocID="{B925C287-79E5-42D9-A3AB-799AB89E6A2F}" presName="parentLin" presStyleCnt="0"/>
      <dgm:spPr/>
    </dgm:pt>
    <dgm:pt modelId="{9293F6C1-DF19-4833-BE8C-EB64BA7DA087}" type="pres">
      <dgm:prSet presAssocID="{B925C287-79E5-42D9-A3AB-799AB89E6A2F}" presName="parentLeftMargin" presStyleLbl="node1" presStyleIdx="2" presStyleCnt="4"/>
      <dgm:spPr/>
    </dgm:pt>
    <dgm:pt modelId="{55A79322-B0E5-4571-9A8B-D6807EA6F3CD}" type="pres">
      <dgm:prSet presAssocID="{B925C287-79E5-42D9-A3AB-799AB89E6A2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9264C5-481C-4EE0-8708-B3658FD8641C}" type="pres">
      <dgm:prSet presAssocID="{B925C287-79E5-42D9-A3AB-799AB89E6A2F}" presName="negativeSpace" presStyleCnt="0"/>
      <dgm:spPr/>
    </dgm:pt>
    <dgm:pt modelId="{30A41C70-E9CA-4FDB-B9C5-FC1841687C63}" type="pres">
      <dgm:prSet presAssocID="{B925C287-79E5-42D9-A3AB-799AB89E6A2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9A4F602-4575-455C-B205-9CFC8ACD1C1F}" srcId="{73AF590B-CDF2-4B89-8328-EF17191901E0}" destId="{BC4C4B9B-3E84-4976-A712-3E880D9126DA}" srcOrd="2" destOrd="0" parTransId="{50B4BB8C-0C90-4C3F-95AC-1936844B132B}" sibTransId="{F703CE53-8BD4-4B93-ABA2-A36FDD357343}"/>
    <dgm:cxn modelId="{A9E7B00F-6D69-4237-9BBF-72FEEEB9768E}" type="presOf" srcId="{1524920A-8379-43FF-AA32-A47EBF53AD81}" destId="{708ED9E0-C314-445B-9661-45493E995E75}" srcOrd="1" destOrd="0" presId="urn:microsoft.com/office/officeart/2005/8/layout/list1"/>
    <dgm:cxn modelId="{741F7C49-136C-48E0-BAC4-6E693C0D0FB8}" type="presOf" srcId="{A285D339-A04C-4F7A-9989-F2FF88DEF016}" destId="{E4EE9ACE-A7F5-4C10-A3A7-23DEB3F83585}" srcOrd="0" destOrd="0" presId="urn:microsoft.com/office/officeart/2005/8/layout/list1"/>
    <dgm:cxn modelId="{BEAA3F87-4092-48AC-AACA-2DFBFFABDFCD}" srcId="{73AF590B-CDF2-4B89-8328-EF17191901E0}" destId="{B925C287-79E5-42D9-A3AB-799AB89E6A2F}" srcOrd="3" destOrd="0" parTransId="{EF30D2DC-E1FC-491A-AC0D-72B423E150F3}" sibTransId="{BDD7368F-C410-44E5-8E74-C77B2B379844}"/>
    <dgm:cxn modelId="{02078E89-C663-436B-B278-F04D64D99FA7}" srcId="{73AF590B-CDF2-4B89-8328-EF17191901E0}" destId="{1524920A-8379-43FF-AA32-A47EBF53AD81}" srcOrd="0" destOrd="0" parTransId="{AB06A5F3-1C32-4956-AE24-C846CDA3EB32}" sibTransId="{D88EB56A-EA46-488F-8976-4E2F97F9ED3D}"/>
    <dgm:cxn modelId="{D680648C-A749-448B-B6ED-F1456E7E6729}" type="presOf" srcId="{73AF590B-CDF2-4B89-8328-EF17191901E0}" destId="{A66104BD-AC22-4A47-BAE7-9E0B4DCD4560}" srcOrd="0" destOrd="0" presId="urn:microsoft.com/office/officeart/2005/8/layout/list1"/>
    <dgm:cxn modelId="{07DE07D2-CFD2-48E0-958C-02BDED50372F}" type="presOf" srcId="{B925C287-79E5-42D9-A3AB-799AB89E6A2F}" destId="{9293F6C1-DF19-4833-BE8C-EB64BA7DA087}" srcOrd="0" destOrd="0" presId="urn:microsoft.com/office/officeart/2005/8/layout/list1"/>
    <dgm:cxn modelId="{2A5B9ED8-0DE8-4855-B422-419C36B84117}" type="presOf" srcId="{BC4C4B9B-3E84-4976-A712-3E880D9126DA}" destId="{C5D78F35-4F7C-4D0B-99CE-28D497990BDC}" srcOrd="0" destOrd="0" presId="urn:microsoft.com/office/officeart/2005/8/layout/list1"/>
    <dgm:cxn modelId="{7D0672D9-E22A-4FB8-89DC-F2BAF86DA807}" srcId="{73AF590B-CDF2-4B89-8328-EF17191901E0}" destId="{A285D339-A04C-4F7A-9989-F2FF88DEF016}" srcOrd="1" destOrd="0" parTransId="{222311BB-3D0E-44B9-B72D-4086A4F29BB9}" sibTransId="{FC04DF88-EEB0-40B1-802B-E9B55589FE68}"/>
    <dgm:cxn modelId="{98FB27F0-5019-43C9-94DE-BE68C59FA487}" type="presOf" srcId="{B925C287-79E5-42D9-A3AB-799AB89E6A2F}" destId="{55A79322-B0E5-4571-9A8B-D6807EA6F3CD}" srcOrd="1" destOrd="0" presId="urn:microsoft.com/office/officeart/2005/8/layout/list1"/>
    <dgm:cxn modelId="{2101CAF3-E22F-41B6-883A-A3FFC697C726}" type="presOf" srcId="{A285D339-A04C-4F7A-9989-F2FF88DEF016}" destId="{3468CEAF-2A1A-4754-B33B-61C1A2B4C1A2}" srcOrd="1" destOrd="0" presId="urn:microsoft.com/office/officeart/2005/8/layout/list1"/>
    <dgm:cxn modelId="{1BA6E2F4-C10C-464D-86DB-9C43251EF98A}" type="presOf" srcId="{1524920A-8379-43FF-AA32-A47EBF53AD81}" destId="{8C0FA085-1BAE-464C-B873-1859BA8E874B}" srcOrd="0" destOrd="0" presId="urn:microsoft.com/office/officeart/2005/8/layout/list1"/>
    <dgm:cxn modelId="{EB34DCF7-9676-4F8E-A9F6-564D2756A969}" type="presOf" srcId="{BC4C4B9B-3E84-4976-A712-3E880D9126DA}" destId="{C87B5FB1-ECB6-4AE5-9A50-466FB1F6A10F}" srcOrd="1" destOrd="0" presId="urn:microsoft.com/office/officeart/2005/8/layout/list1"/>
    <dgm:cxn modelId="{D1E450E2-9180-41D4-804D-DD6268D1FDC6}" type="presParOf" srcId="{A66104BD-AC22-4A47-BAE7-9E0B4DCD4560}" destId="{0F23A98D-9FAF-47E7-B3CF-E05EF4E8BB01}" srcOrd="0" destOrd="0" presId="urn:microsoft.com/office/officeart/2005/8/layout/list1"/>
    <dgm:cxn modelId="{801F4303-50DF-4329-ADBA-0DD878879219}" type="presParOf" srcId="{0F23A98D-9FAF-47E7-B3CF-E05EF4E8BB01}" destId="{8C0FA085-1BAE-464C-B873-1859BA8E874B}" srcOrd="0" destOrd="0" presId="urn:microsoft.com/office/officeart/2005/8/layout/list1"/>
    <dgm:cxn modelId="{C653B125-D8F1-451A-ACE0-B6AA008C0002}" type="presParOf" srcId="{0F23A98D-9FAF-47E7-B3CF-E05EF4E8BB01}" destId="{708ED9E0-C314-445B-9661-45493E995E75}" srcOrd="1" destOrd="0" presId="urn:microsoft.com/office/officeart/2005/8/layout/list1"/>
    <dgm:cxn modelId="{0532A050-F2CF-4EDA-BF00-9FB2306BE807}" type="presParOf" srcId="{A66104BD-AC22-4A47-BAE7-9E0B4DCD4560}" destId="{FB809A93-2AD9-452B-96DF-1D0A88000165}" srcOrd="1" destOrd="0" presId="urn:microsoft.com/office/officeart/2005/8/layout/list1"/>
    <dgm:cxn modelId="{48ECE5C4-23C4-4A5B-89AC-EB726CC6BCD8}" type="presParOf" srcId="{A66104BD-AC22-4A47-BAE7-9E0B4DCD4560}" destId="{1303A8EE-1B02-4907-B99B-0D7E66317DA2}" srcOrd="2" destOrd="0" presId="urn:microsoft.com/office/officeart/2005/8/layout/list1"/>
    <dgm:cxn modelId="{E90F3F9B-9AA8-4F04-A3F1-D8055B7CABB2}" type="presParOf" srcId="{A66104BD-AC22-4A47-BAE7-9E0B4DCD4560}" destId="{DC484347-139A-4E5A-AB38-818826EEA5C7}" srcOrd="3" destOrd="0" presId="urn:microsoft.com/office/officeart/2005/8/layout/list1"/>
    <dgm:cxn modelId="{335D980E-3391-4D91-A2E7-6F30D82B4D58}" type="presParOf" srcId="{A66104BD-AC22-4A47-BAE7-9E0B4DCD4560}" destId="{F2E533B5-5F17-4E97-9CC4-CBCA9DEAF1BC}" srcOrd="4" destOrd="0" presId="urn:microsoft.com/office/officeart/2005/8/layout/list1"/>
    <dgm:cxn modelId="{D09CF20A-542A-42EB-A059-0351AC5ADA3D}" type="presParOf" srcId="{F2E533B5-5F17-4E97-9CC4-CBCA9DEAF1BC}" destId="{E4EE9ACE-A7F5-4C10-A3A7-23DEB3F83585}" srcOrd="0" destOrd="0" presId="urn:microsoft.com/office/officeart/2005/8/layout/list1"/>
    <dgm:cxn modelId="{5DC66795-1A9F-42F3-9E55-3A5DFFFD0A06}" type="presParOf" srcId="{F2E533B5-5F17-4E97-9CC4-CBCA9DEAF1BC}" destId="{3468CEAF-2A1A-4754-B33B-61C1A2B4C1A2}" srcOrd="1" destOrd="0" presId="urn:microsoft.com/office/officeart/2005/8/layout/list1"/>
    <dgm:cxn modelId="{B56FFFDD-0415-490B-ACC3-4084CE941679}" type="presParOf" srcId="{A66104BD-AC22-4A47-BAE7-9E0B4DCD4560}" destId="{90CC3D7E-B007-41E5-AFFA-11E22BE77525}" srcOrd="5" destOrd="0" presId="urn:microsoft.com/office/officeart/2005/8/layout/list1"/>
    <dgm:cxn modelId="{803CCEA9-2AD9-4C86-A64A-DE6C901F41D2}" type="presParOf" srcId="{A66104BD-AC22-4A47-BAE7-9E0B4DCD4560}" destId="{74197C78-4B15-4030-911A-E6ACF217A552}" srcOrd="6" destOrd="0" presId="urn:microsoft.com/office/officeart/2005/8/layout/list1"/>
    <dgm:cxn modelId="{7B5A36EA-77A0-4337-B33C-EFA357844162}" type="presParOf" srcId="{A66104BD-AC22-4A47-BAE7-9E0B4DCD4560}" destId="{881D8B49-F4AB-4DA3-811F-C6E10C3DB051}" srcOrd="7" destOrd="0" presId="urn:microsoft.com/office/officeart/2005/8/layout/list1"/>
    <dgm:cxn modelId="{FED814F7-263E-48ED-8814-01E63BA03F03}" type="presParOf" srcId="{A66104BD-AC22-4A47-BAE7-9E0B4DCD4560}" destId="{0CC8DA99-90D1-4C53-9DDC-62E48FD77405}" srcOrd="8" destOrd="0" presId="urn:microsoft.com/office/officeart/2005/8/layout/list1"/>
    <dgm:cxn modelId="{DC87D530-BF8A-490F-90C2-192351FA1208}" type="presParOf" srcId="{0CC8DA99-90D1-4C53-9DDC-62E48FD77405}" destId="{C5D78F35-4F7C-4D0B-99CE-28D497990BDC}" srcOrd="0" destOrd="0" presId="urn:microsoft.com/office/officeart/2005/8/layout/list1"/>
    <dgm:cxn modelId="{1146CA82-5E12-4267-9AF4-9E3F16140471}" type="presParOf" srcId="{0CC8DA99-90D1-4C53-9DDC-62E48FD77405}" destId="{C87B5FB1-ECB6-4AE5-9A50-466FB1F6A10F}" srcOrd="1" destOrd="0" presId="urn:microsoft.com/office/officeart/2005/8/layout/list1"/>
    <dgm:cxn modelId="{B5CD2C0A-C080-4D80-A7A0-6117419D6CE3}" type="presParOf" srcId="{A66104BD-AC22-4A47-BAE7-9E0B4DCD4560}" destId="{E2B43830-5E5C-48C8-ADE1-1FE5342DB5C4}" srcOrd="9" destOrd="0" presId="urn:microsoft.com/office/officeart/2005/8/layout/list1"/>
    <dgm:cxn modelId="{058DAAE8-C2F9-48FC-ABDB-DB4F0A9F5358}" type="presParOf" srcId="{A66104BD-AC22-4A47-BAE7-9E0B4DCD4560}" destId="{10680B49-066B-4ABF-BC86-78357152437A}" srcOrd="10" destOrd="0" presId="urn:microsoft.com/office/officeart/2005/8/layout/list1"/>
    <dgm:cxn modelId="{E7557814-8E8B-49C9-9CF4-3E8BA6B2216E}" type="presParOf" srcId="{A66104BD-AC22-4A47-BAE7-9E0B4DCD4560}" destId="{5022EC0F-030D-4F6C-9319-0EEC05825E97}" srcOrd="11" destOrd="0" presId="urn:microsoft.com/office/officeart/2005/8/layout/list1"/>
    <dgm:cxn modelId="{A782A9C4-875C-4E6D-AFCC-41DB0F2A44A2}" type="presParOf" srcId="{A66104BD-AC22-4A47-BAE7-9E0B4DCD4560}" destId="{6E65AFA3-6CDE-43AF-8BCD-82F41E6B7943}" srcOrd="12" destOrd="0" presId="urn:microsoft.com/office/officeart/2005/8/layout/list1"/>
    <dgm:cxn modelId="{72B0AA03-0E49-40D9-80E2-ACC7ECB84771}" type="presParOf" srcId="{6E65AFA3-6CDE-43AF-8BCD-82F41E6B7943}" destId="{9293F6C1-DF19-4833-BE8C-EB64BA7DA087}" srcOrd="0" destOrd="0" presId="urn:microsoft.com/office/officeart/2005/8/layout/list1"/>
    <dgm:cxn modelId="{61AB892D-0D64-468B-B73D-5E385349D552}" type="presParOf" srcId="{6E65AFA3-6CDE-43AF-8BCD-82F41E6B7943}" destId="{55A79322-B0E5-4571-9A8B-D6807EA6F3CD}" srcOrd="1" destOrd="0" presId="urn:microsoft.com/office/officeart/2005/8/layout/list1"/>
    <dgm:cxn modelId="{24D051C3-31D2-4741-8393-90EF7A158B48}" type="presParOf" srcId="{A66104BD-AC22-4A47-BAE7-9E0B4DCD4560}" destId="{D89264C5-481C-4EE0-8708-B3658FD8641C}" srcOrd="13" destOrd="0" presId="urn:microsoft.com/office/officeart/2005/8/layout/list1"/>
    <dgm:cxn modelId="{D36804C6-214A-42F2-ACA6-A577E7F2B0BB}" type="presParOf" srcId="{A66104BD-AC22-4A47-BAE7-9E0B4DCD4560}" destId="{30A41C70-E9CA-4FDB-B9C5-FC1841687C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3B147-4633-47CC-9205-0EF8BEFBBE8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EF4A50-2B17-4068-9765-714593C9FF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4E201E2C-50F4-43A4-926F-3AD6331566C2}" type="parTrans" cxnId="{45E22FD4-DC47-4992-AEED-BE6474E52D46}">
      <dgm:prSet/>
      <dgm:spPr/>
      <dgm:t>
        <a:bodyPr/>
        <a:lstStyle/>
        <a:p>
          <a:endParaRPr lang="en-US"/>
        </a:p>
      </dgm:t>
    </dgm:pt>
    <dgm:pt modelId="{D76FC59C-CCFD-481C-8986-1DE9C9C97E1B}" type="sibTrans" cxnId="{45E22FD4-DC47-4992-AEED-BE6474E52D46}">
      <dgm:prSet/>
      <dgm:spPr/>
      <dgm:t>
        <a:bodyPr/>
        <a:lstStyle/>
        <a:p>
          <a:endParaRPr lang="en-US"/>
        </a:p>
      </dgm:t>
    </dgm:pt>
    <dgm:pt modelId="{96F17B9B-27D3-4889-BF98-25E6A9579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</a:t>
          </a:r>
        </a:p>
      </dgm:t>
    </dgm:pt>
    <dgm:pt modelId="{95C46E5F-02C8-40BF-9388-0A32FAE07D16}" type="parTrans" cxnId="{9928A18E-8527-4738-BB4A-E93422A7ADD7}">
      <dgm:prSet/>
      <dgm:spPr/>
      <dgm:t>
        <a:bodyPr/>
        <a:lstStyle/>
        <a:p>
          <a:endParaRPr lang="en-US"/>
        </a:p>
      </dgm:t>
    </dgm:pt>
    <dgm:pt modelId="{270CEF09-7476-4AC0-B0EB-42845F6125D9}" type="sibTrans" cxnId="{9928A18E-8527-4738-BB4A-E93422A7ADD7}">
      <dgm:prSet/>
      <dgm:spPr/>
      <dgm:t>
        <a:bodyPr/>
        <a:lstStyle/>
        <a:p>
          <a:endParaRPr lang="en-US"/>
        </a:p>
      </dgm:t>
    </dgm:pt>
    <dgm:pt modelId="{CFA6B1E3-D11C-4766-8948-245B526ECD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Learning </a:t>
          </a:r>
        </a:p>
      </dgm:t>
    </dgm:pt>
    <dgm:pt modelId="{F377D3C6-88B5-4C83-9E19-10B7D3B95BD7}" type="parTrans" cxnId="{6FBD60FB-A4FF-4300-AC1E-18E2C785AB8C}">
      <dgm:prSet/>
      <dgm:spPr/>
      <dgm:t>
        <a:bodyPr/>
        <a:lstStyle/>
        <a:p>
          <a:endParaRPr lang="en-US"/>
        </a:p>
      </dgm:t>
    </dgm:pt>
    <dgm:pt modelId="{551F6869-A54D-4960-81B0-E05132AF3EDF}" type="sibTrans" cxnId="{6FBD60FB-A4FF-4300-AC1E-18E2C785AB8C}">
      <dgm:prSet/>
      <dgm:spPr/>
      <dgm:t>
        <a:bodyPr/>
        <a:lstStyle/>
        <a:p>
          <a:endParaRPr lang="en-US"/>
        </a:p>
      </dgm:t>
    </dgm:pt>
    <dgm:pt modelId="{1F6F51BC-4BF5-4AC5-B41A-FD3545954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 Data</a:t>
          </a:r>
        </a:p>
      </dgm:t>
    </dgm:pt>
    <dgm:pt modelId="{A63367CF-989C-4317-8BC7-EE64AFAB4A2E}" type="parTrans" cxnId="{51DAEFEB-B69A-4881-AA05-ABD1D9CF69D0}">
      <dgm:prSet/>
      <dgm:spPr/>
      <dgm:t>
        <a:bodyPr/>
        <a:lstStyle/>
        <a:p>
          <a:endParaRPr lang="en-US"/>
        </a:p>
      </dgm:t>
    </dgm:pt>
    <dgm:pt modelId="{30D5840D-396A-4438-808F-41CC0E7D8656}" type="sibTrans" cxnId="{51DAEFEB-B69A-4881-AA05-ABD1D9CF69D0}">
      <dgm:prSet/>
      <dgm:spPr/>
      <dgm:t>
        <a:bodyPr/>
        <a:lstStyle/>
        <a:p>
          <a:endParaRPr lang="en-US"/>
        </a:p>
      </dgm:t>
    </dgm:pt>
    <dgm:pt modelId="{1000E76F-1208-4603-8FC6-5E5C68028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Predictive Analysis</a:t>
          </a:r>
        </a:p>
      </dgm:t>
    </dgm:pt>
    <dgm:pt modelId="{AE9C6B24-67A8-474D-9E5A-B96FB1542808}" type="parTrans" cxnId="{98DB9385-549B-489E-A685-2C669672FBB0}">
      <dgm:prSet/>
      <dgm:spPr/>
      <dgm:t>
        <a:bodyPr/>
        <a:lstStyle/>
        <a:p>
          <a:endParaRPr lang="en-US"/>
        </a:p>
      </dgm:t>
    </dgm:pt>
    <dgm:pt modelId="{2FB75110-5B63-44A5-9CAF-DC4EB7625391}" type="sibTrans" cxnId="{98DB9385-549B-489E-A685-2C669672FBB0}">
      <dgm:prSet/>
      <dgm:spPr/>
      <dgm:t>
        <a:bodyPr/>
        <a:lstStyle/>
        <a:p>
          <a:endParaRPr lang="en-US"/>
        </a:p>
      </dgm:t>
    </dgm:pt>
    <dgm:pt modelId="{516C2F24-8108-49B4-A284-AA88527F3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Intelligence</a:t>
          </a:r>
        </a:p>
      </dgm:t>
    </dgm:pt>
    <dgm:pt modelId="{FACBB6B1-0D4B-4980-AF9C-926FC94F2EDF}" type="parTrans" cxnId="{F9DA5333-FD9D-483E-BABD-BCECC0985859}">
      <dgm:prSet/>
      <dgm:spPr/>
      <dgm:t>
        <a:bodyPr/>
        <a:lstStyle/>
        <a:p>
          <a:endParaRPr lang="en-US"/>
        </a:p>
      </dgm:t>
    </dgm:pt>
    <dgm:pt modelId="{0CD4639C-EE58-4110-934C-E8396803D27D}" type="sibTrans" cxnId="{F9DA5333-FD9D-483E-BABD-BCECC0985859}">
      <dgm:prSet/>
      <dgm:spPr/>
      <dgm:t>
        <a:bodyPr/>
        <a:lstStyle/>
        <a:p>
          <a:endParaRPr lang="en-US"/>
        </a:p>
      </dgm:t>
    </dgm:pt>
    <dgm:pt modelId="{8D00708C-ADF6-44DE-AA39-5574E01C7804}" type="pres">
      <dgm:prSet presAssocID="{4153B147-4633-47CC-9205-0EF8BEFBBE84}" presName="vert0" presStyleCnt="0">
        <dgm:presLayoutVars>
          <dgm:dir/>
          <dgm:animOne val="branch"/>
          <dgm:animLvl val="lvl"/>
        </dgm:presLayoutVars>
      </dgm:prSet>
      <dgm:spPr/>
    </dgm:pt>
    <dgm:pt modelId="{485D97D2-C8A4-42EE-828A-A5DE0EC59734}" type="pres">
      <dgm:prSet presAssocID="{60EF4A50-2B17-4068-9765-714593C9FFDD}" presName="thickLine" presStyleLbl="alignNode1" presStyleIdx="0" presStyleCnt="6"/>
      <dgm:spPr/>
    </dgm:pt>
    <dgm:pt modelId="{FF239F8C-95DA-47F4-A3FF-5470380C4367}" type="pres">
      <dgm:prSet presAssocID="{60EF4A50-2B17-4068-9765-714593C9FFDD}" presName="horz1" presStyleCnt="0"/>
      <dgm:spPr/>
    </dgm:pt>
    <dgm:pt modelId="{2BFDC159-2FFD-4835-A478-5BEF508FA729}" type="pres">
      <dgm:prSet presAssocID="{60EF4A50-2B17-4068-9765-714593C9FFDD}" presName="tx1" presStyleLbl="revTx" presStyleIdx="0" presStyleCnt="6"/>
      <dgm:spPr/>
    </dgm:pt>
    <dgm:pt modelId="{8F11CFB8-2ACA-4065-B8FA-AF58A2339A44}" type="pres">
      <dgm:prSet presAssocID="{60EF4A50-2B17-4068-9765-714593C9FFDD}" presName="vert1" presStyleCnt="0"/>
      <dgm:spPr/>
    </dgm:pt>
    <dgm:pt modelId="{6B94C859-DC0F-4401-A59D-D61C15236BD7}" type="pres">
      <dgm:prSet presAssocID="{96F17B9B-27D3-4889-BF98-25E6A9579C84}" presName="thickLine" presStyleLbl="alignNode1" presStyleIdx="1" presStyleCnt="6"/>
      <dgm:spPr/>
    </dgm:pt>
    <dgm:pt modelId="{11B7DF92-9D14-4E90-9175-C9536AEC21E6}" type="pres">
      <dgm:prSet presAssocID="{96F17B9B-27D3-4889-BF98-25E6A9579C84}" presName="horz1" presStyleCnt="0"/>
      <dgm:spPr/>
    </dgm:pt>
    <dgm:pt modelId="{780605FF-7E3C-4914-AE5E-2B90CF3226D2}" type="pres">
      <dgm:prSet presAssocID="{96F17B9B-27D3-4889-BF98-25E6A9579C84}" presName="tx1" presStyleLbl="revTx" presStyleIdx="1" presStyleCnt="6"/>
      <dgm:spPr/>
    </dgm:pt>
    <dgm:pt modelId="{5E0B654D-CC03-4034-9BBD-1BAF05FB4373}" type="pres">
      <dgm:prSet presAssocID="{96F17B9B-27D3-4889-BF98-25E6A9579C84}" presName="vert1" presStyleCnt="0"/>
      <dgm:spPr/>
    </dgm:pt>
    <dgm:pt modelId="{1F4F4269-E6E2-41AD-A4D8-78B447D326A9}" type="pres">
      <dgm:prSet presAssocID="{CFA6B1E3-D11C-4766-8948-245B526ECD5A}" presName="thickLine" presStyleLbl="alignNode1" presStyleIdx="2" presStyleCnt="6"/>
      <dgm:spPr/>
    </dgm:pt>
    <dgm:pt modelId="{615A8BA2-52C9-4E69-BED6-44117C9F9F98}" type="pres">
      <dgm:prSet presAssocID="{CFA6B1E3-D11C-4766-8948-245B526ECD5A}" presName="horz1" presStyleCnt="0"/>
      <dgm:spPr/>
    </dgm:pt>
    <dgm:pt modelId="{40FA2FA5-4CE7-4DBD-85D0-57D435E0F9EA}" type="pres">
      <dgm:prSet presAssocID="{CFA6B1E3-D11C-4766-8948-245B526ECD5A}" presName="tx1" presStyleLbl="revTx" presStyleIdx="2" presStyleCnt="6"/>
      <dgm:spPr/>
    </dgm:pt>
    <dgm:pt modelId="{282DB9C9-3FD5-4EF8-A9CF-E468D1677739}" type="pres">
      <dgm:prSet presAssocID="{CFA6B1E3-D11C-4766-8948-245B526ECD5A}" presName="vert1" presStyleCnt="0"/>
      <dgm:spPr/>
    </dgm:pt>
    <dgm:pt modelId="{CA9F6B05-7852-413D-AF20-8E62BF5912A7}" type="pres">
      <dgm:prSet presAssocID="{1F6F51BC-4BF5-4AC5-B41A-FD354595441C}" presName="thickLine" presStyleLbl="alignNode1" presStyleIdx="3" presStyleCnt="6"/>
      <dgm:spPr/>
    </dgm:pt>
    <dgm:pt modelId="{E30C3421-AD93-4471-B240-183257DBF742}" type="pres">
      <dgm:prSet presAssocID="{1F6F51BC-4BF5-4AC5-B41A-FD354595441C}" presName="horz1" presStyleCnt="0"/>
      <dgm:spPr/>
    </dgm:pt>
    <dgm:pt modelId="{31D21EFA-0E9B-4E5C-A81B-6B2F4E9BF4C5}" type="pres">
      <dgm:prSet presAssocID="{1F6F51BC-4BF5-4AC5-B41A-FD354595441C}" presName="tx1" presStyleLbl="revTx" presStyleIdx="3" presStyleCnt="6"/>
      <dgm:spPr/>
    </dgm:pt>
    <dgm:pt modelId="{A63AD1C9-12E2-4431-9469-805DA1A870A2}" type="pres">
      <dgm:prSet presAssocID="{1F6F51BC-4BF5-4AC5-B41A-FD354595441C}" presName="vert1" presStyleCnt="0"/>
      <dgm:spPr/>
    </dgm:pt>
    <dgm:pt modelId="{8BE9132F-4998-44BE-996B-5F160DD99F1F}" type="pres">
      <dgm:prSet presAssocID="{1000E76F-1208-4603-8FC6-5E5C68028873}" presName="thickLine" presStyleLbl="alignNode1" presStyleIdx="4" presStyleCnt="6"/>
      <dgm:spPr/>
    </dgm:pt>
    <dgm:pt modelId="{B5DD9433-E734-4B7B-A036-854786C3050D}" type="pres">
      <dgm:prSet presAssocID="{1000E76F-1208-4603-8FC6-5E5C68028873}" presName="horz1" presStyleCnt="0"/>
      <dgm:spPr/>
    </dgm:pt>
    <dgm:pt modelId="{939F0FA0-2CAA-44EB-911D-FE5FFDC9FCF3}" type="pres">
      <dgm:prSet presAssocID="{1000E76F-1208-4603-8FC6-5E5C68028873}" presName="tx1" presStyleLbl="revTx" presStyleIdx="4" presStyleCnt="6"/>
      <dgm:spPr/>
    </dgm:pt>
    <dgm:pt modelId="{27EDE8CE-D120-475A-B0BF-080996A857D1}" type="pres">
      <dgm:prSet presAssocID="{1000E76F-1208-4603-8FC6-5E5C68028873}" presName="vert1" presStyleCnt="0"/>
      <dgm:spPr/>
    </dgm:pt>
    <dgm:pt modelId="{9E0F41DD-CDEE-462F-8E3A-C30459EB74A5}" type="pres">
      <dgm:prSet presAssocID="{516C2F24-8108-49B4-A284-AA88527F357E}" presName="thickLine" presStyleLbl="alignNode1" presStyleIdx="5" presStyleCnt="6"/>
      <dgm:spPr/>
    </dgm:pt>
    <dgm:pt modelId="{7F91F0EA-F93E-4F83-B730-784977739286}" type="pres">
      <dgm:prSet presAssocID="{516C2F24-8108-49B4-A284-AA88527F357E}" presName="horz1" presStyleCnt="0"/>
      <dgm:spPr/>
    </dgm:pt>
    <dgm:pt modelId="{1DFEA17A-F251-471E-B46D-D5C1AAC2B607}" type="pres">
      <dgm:prSet presAssocID="{516C2F24-8108-49B4-A284-AA88527F357E}" presName="tx1" presStyleLbl="revTx" presStyleIdx="5" presStyleCnt="6"/>
      <dgm:spPr/>
    </dgm:pt>
    <dgm:pt modelId="{03CF12E6-A513-4AAA-9E1B-5DE798DE5FA3}" type="pres">
      <dgm:prSet presAssocID="{516C2F24-8108-49B4-A284-AA88527F357E}" presName="vert1" presStyleCnt="0"/>
      <dgm:spPr/>
    </dgm:pt>
  </dgm:ptLst>
  <dgm:cxnLst>
    <dgm:cxn modelId="{4D30270B-BB5C-4DB1-A35D-D370284C9EC2}" type="presOf" srcId="{96F17B9B-27D3-4889-BF98-25E6A9579C84}" destId="{780605FF-7E3C-4914-AE5E-2B90CF3226D2}" srcOrd="0" destOrd="0" presId="urn:microsoft.com/office/officeart/2008/layout/LinedList"/>
    <dgm:cxn modelId="{F9DA5333-FD9D-483E-BABD-BCECC0985859}" srcId="{4153B147-4633-47CC-9205-0EF8BEFBBE84}" destId="{516C2F24-8108-49B4-A284-AA88527F357E}" srcOrd="5" destOrd="0" parTransId="{FACBB6B1-0D4B-4980-AF9C-926FC94F2EDF}" sibTransId="{0CD4639C-EE58-4110-934C-E8396803D27D}"/>
    <dgm:cxn modelId="{6B4EEC6F-D1AE-4C28-8939-1928CFCC58F8}" type="presOf" srcId="{CFA6B1E3-D11C-4766-8948-245B526ECD5A}" destId="{40FA2FA5-4CE7-4DBD-85D0-57D435E0F9EA}" srcOrd="0" destOrd="0" presId="urn:microsoft.com/office/officeart/2008/layout/LinedList"/>
    <dgm:cxn modelId="{63A17E81-A0CE-455E-95B9-9F75597B328A}" type="presOf" srcId="{4153B147-4633-47CC-9205-0EF8BEFBBE84}" destId="{8D00708C-ADF6-44DE-AA39-5574E01C7804}" srcOrd="0" destOrd="0" presId="urn:microsoft.com/office/officeart/2008/layout/LinedList"/>
    <dgm:cxn modelId="{98DB9385-549B-489E-A685-2C669672FBB0}" srcId="{4153B147-4633-47CC-9205-0EF8BEFBBE84}" destId="{1000E76F-1208-4603-8FC6-5E5C68028873}" srcOrd="4" destOrd="0" parTransId="{AE9C6B24-67A8-474D-9E5A-B96FB1542808}" sibTransId="{2FB75110-5B63-44A5-9CAF-DC4EB7625391}"/>
    <dgm:cxn modelId="{9928A18E-8527-4738-BB4A-E93422A7ADD7}" srcId="{4153B147-4633-47CC-9205-0EF8BEFBBE84}" destId="{96F17B9B-27D3-4889-BF98-25E6A9579C84}" srcOrd="1" destOrd="0" parTransId="{95C46E5F-02C8-40BF-9388-0A32FAE07D16}" sibTransId="{270CEF09-7476-4AC0-B0EB-42845F6125D9}"/>
    <dgm:cxn modelId="{6F9067C5-8A71-4F98-8425-C0FC2B854452}" type="presOf" srcId="{1000E76F-1208-4603-8FC6-5E5C68028873}" destId="{939F0FA0-2CAA-44EB-911D-FE5FFDC9FCF3}" srcOrd="0" destOrd="0" presId="urn:microsoft.com/office/officeart/2008/layout/LinedList"/>
    <dgm:cxn modelId="{45E22FD4-DC47-4992-AEED-BE6474E52D46}" srcId="{4153B147-4633-47CC-9205-0EF8BEFBBE84}" destId="{60EF4A50-2B17-4068-9765-714593C9FFDD}" srcOrd="0" destOrd="0" parTransId="{4E201E2C-50F4-43A4-926F-3AD6331566C2}" sibTransId="{D76FC59C-CCFD-481C-8986-1DE9C9C97E1B}"/>
    <dgm:cxn modelId="{51DAEFEB-B69A-4881-AA05-ABD1D9CF69D0}" srcId="{4153B147-4633-47CC-9205-0EF8BEFBBE84}" destId="{1F6F51BC-4BF5-4AC5-B41A-FD354595441C}" srcOrd="3" destOrd="0" parTransId="{A63367CF-989C-4317-8BC7-EE64AFAB4A2E}" sibTransId="{30D5840D-396A-4438-808F-41CC0E7D8656}"/>
    <dgm:cxn modelId="{653FFBED-C6A1-41BF-ABF9-858013299536}" type="presOf" srcId="{60EF4A50-2B17-4068-9765-714593C9FFDD}" destId="{2BFDC159-2FFD-4835-A478-5BEF508FA729}" srcOrd="0" destOrd="0" presId="urn:microsoft.com/office/officeart/2008/layout/LinedList"/>
    <dgm:cxn modelId="{D9CE2AF8-08FD-4ECF-A483-7FAB49F136F2}" type="presOf" srcId="{516C2F24-8108-49B4-A284-AA88527F357E}" destId="{1DFEA17A-F251-471E-B46D-D5C1AAC2B607}" srcOrd="0" destOrd="0" presId="urn:microsoft.com/office/officeart/2008/layout/LinedList"/>
    <dgm:cxn modelId="{6FBD60FB-A4FF-4300-AC1E-18E2C785AB8C}" srcId="{4153B147-4633-47CC-9205-0EF8BEFBBE84}" destId="{CFA6B1E3-D11C-4766-8948-245B526ECD5A}" srcOrd="2" destOrd="0" parTransId="{F377D3C6-88B5-4C83-9E19-10B7D3B95BD7}" sibTransId="{551F6869-A54D-4960-81B0-E05132AF3EDF}"/>
    <dgm:cxn modelId="{BBC4FAFC-5B05-43C8-9AC7-E0767A00BB7F}" type="presOf" srcId="{1F6F51BC-4BF5-4AC5-B41A-FD354595441C}" destId="{31D21EFA-0E9B-4E5C-A81B-6B2F4E9BF4C5}" srcOrd="0" destOrd="0" presId="urn:microsoft.com/office/officeart/2008/layout/LinedList"/>
    <dgm:cxn modelId="{1F0A2B15-31F7-446B-ACBE-4562948716CF}" type="presParOf" srcId="{8D00708C-ADF6-44DE-AA39-5574E01C7804}" destId="{485D97D2-C8A4-42EE-828A-A5DE0EC59734}" srcOrd="0" destOrd="0" presId="urn:microsoft.com/office/officeart/2008/layout/LinedList"/>
    <dgm:cxn modelId="{045A30D7-D658-4F48-8EFC-619735DA64CA}" type="presParOf" srcId="{8D00708C-ADF6-44DE-AA39-5574E01C7804}" destId="{FF239F8C-95DA-47F4-A3FF-5470380C4367}" srcOrd="1" destOrd="0" presId="urn:microsoft.com/office/officeart/2008/layout/LinedList"/>
    <dgm:cxn modelId="{AD1E8318-805B-4AF8-968E-CEDA6393A928}" type="presParOf" srcId="{FF239F8C-95DA-47F4-A3FF-5470380C4367}" destId="{2BFDC159-2FFD-4835-A478-5BEF508FA729}" srcOrd="0" destOrd="0" presId="urn:microsoft.com/office/officeart/2008/layout/LinedList"/>
    <dgm:cxn modelId="{A05AB52D-B9BE-4940-ADE7-BDC5337E720E}" type="presParOf" srcId="{FF239F8C-95DA-47F4-A3FF-5470380C4367}" destId="{8F11CFB8-2ACA-4065-B8FA-AF58A2339A44}" srcOrd="1" destOrd="0" presId="urn:microsoft.com/office/officeart/2008/layout/LinedList"/>
    <dgm:cxn modelId="{D75C0AF3-5FEB-470B-BC24-AE4A82BECE2D}" type="presParOf" srcId="{8D00708C-ADF6-44DE-AA39-5574E01C7804}" destId="{6B94C859-DC0F-4401-A59D-D61C15236BD7}" srcOrd="2" destOrd="0" presId="urn:microsoft.com/office/officeart/2008/layout/LinedList"/>
    <dgm:cxn modelId="{15646DE3-2437-4A81-9B10-4B991608AD2D}" type="presParOf" srcId="{8D00708C-ADF6-44DE-AA39-5574E01C7804}" destId="{11B7DF92-9D14-4E90-9175-C9536AEC21E6}" srcOrd="3" destOrd="0" presId="urn:microsoft.com/office/officeart/2008/layout/LinedList"/>
    <dgm:cxn modelId="{99B0B4A3-C6BA-4B7F-BC54-09B219B3B090}" type="presParOf" srcId="{11B7DF92-9D14-4E90-9175-C9536AEC21E6}" destId="{780605FF-7E3C-4914-AE5E-2B90CF3226D2}" srcOrd="0" destOrd="0" presId="urn:microsoft.com/office/officeart/2008/layout/LinedList"/>
    <dgm:cxn modelId="{DD1AACC5-DEF9-4762-9345-F41D99B757CF}" type="presParOf" srcId="{11B7DF92-9D14-4E90-9175-C9536AEC21E6}" destId="{5E0B654D-CC03-4034-9BBD-1BAF05FB4373}" srcOrd="1" destOrd="0" presId="urn:microsoft.com/office/officeart/2008/layout/LinedList"/>
    <dgm:cxn modelId="{1BD90EB1-885C-4C7C-9B78-4028A89315E8}" type="presParOf" srcId="{8D00708C-ADF6-44DE-AA39-5574E01C7804}" destId="{1F4F4269-E6E2-41AD-A4D8-78B447D326A9}" srcOrd="4" destOrd="0" presId="urn:microsoft.com/office/officeart/2008/layout/LinedList"/>
    <dgm:cxn modelId="{BE699FEC-E9EF-4EEC-B983-6BE53515FB89}" type="presParOf" srcId="{8D00708C-ADF6-44DE-AA39-5574E01C7804}" destId="{615A8BA2-52C9-4E69-BED6-44117C9F9F98}" srcOrd="5" destOrd="0" presId="urn:microsoft.com/office/officeart/2008/layout/LinedList"/>
    <dgm:cxn modelId="{15BDD1FF-F7B9-4137-BB8B-48934B3BA0E7}" type="presParOf" srcId="{615A8BA2-52C9-4E69-BED6-44117C9F9F98}" destId="{40FA2FA5-4CE7-4DBD-85D0-57D435E0F9EA}" srcOrd="0" destOrd="0" presId="urn:microsoft.com/office/officeart/2008/layout/LinedList"/>
    <dgm:cxn modelId="{65C55478-8F36-4F87-895D-10D2A30A4ED3}" type="presParOf" srcId="{615A8BA2-52C9-4E69-BED6-44117C9F9F98}" destId="{282DB9C9-3FD5-4EF8-A9CF-E468D1677739}" srcOrd="1" destOrd="0" presId="urn:microsoft.com/office/officeart/2008/layout/LinedList"/>
    <dgm:cxn modelId="{0777D37D-0BCD-4D95-ADB9-932060720003}" type="presParOf" srcId="{8D00708C-ADF6-44DE-AA39-5574E01C7804}" destId="{CA9F6B05-7852-413D-AF20-8E62BF5912A7}" srcOrd="6" destOrd="0" presId="urn:microsoft.com/office/officeart/2008/layout/LinedList"/>
    <dgm:cxn modelId="{DA976512-B5E8-41B1-B689-9E8B7BCB88B2}" type="presParOf" srcId="{8D00708C-ADF6-44DE-AA39-5574E01C7804}" destId="{E30C3421-AD93-4471-B240-183257DBF742}" srcOrd="7" destOrd="0" presId="urn:microsoft.com/office/officeart/2008/layout/LinedList"/>
    <dgm:cxn modelId="{477251AD-9AB8-4C72-B77F-DD7FD9ECB881}" type="presParOf" srcId="{E30C3421-AD93-4471-B240-183257DBF742}" destId="{31D21EFA-0E9B-4E5C-A81B-6B2F4E9BF4C5}" srcOrd="0" destOrd="0" presId="urn:microsoft.com/office/officeart/2008/layout/LinedList"/>
    <dgm:cxn modelId="{C3F6922D-CCAB-4179-B158-9D397428D70D}" type="presParOf" srcId="{E30C3421-AD93-4471-B240-183257DBF742}" destId="{A63AD1C9-12E2-4431-9469-805DA1A870A2}" srcOrd="1" destOrd="0" presId="urn:microsoft.com/office/officeart/2008/layout/LinedList"/>
    <dgm:cxn modelId="{5FF34C8D-A44C-459F-AD8F-268ED9DE7BF2}" type="presParOf" srcId="{8D00708C-ADF6-44DE-AA39-5574E01C7804}" destId="{8BE9132F-4998-44BE-996B-5F160DD99F1F}" srcOrd="8" destOrd="0" presId="urn:microsoft.com/office/officeart/2008/layout/LinedList"/>
    <dgm:cxn modelId="{6827EC33-A986-43E1-B6E6-ECF88CA70997}" type="presParOf" srcId="{8D00708C-ADF6-44DE-AA39-5574E01C7804}" destId="{B5DD9433-E734-4B7B-A036-854786C3050D}" srcOrd="9" destOrd="0" presId="urn:microsoft.com/office/officeart/2008/layout/LinedList"/>
    <dgm:cxn modelId="{EB59E89C-6459-4BD1-9C33-581C8DA441F3}" type="presParOf" srcId="{B5DD9433-E734-4B7B-A036-854786C3050D}" destId="{939F0FA0-2CAA-44EB-911D-FE5FFDC9FCF3}" srcOrd="0" destOrd="0" presId="urn:microsoft.com/office/officeart/2008/layout/LinedList"/>
    <dgm:cxn modelId="{CA64BB30-9BFC-4F17-AD1E-94E4772A31CD}" type="presParOf" srcId="{B5DD9433-E734-4B7B-A036-854786C3050D}" destId="{27EDE8CE-D120-475A-B0BF-080996A857D1}" srcOrd="1" destOrd="0" presId="urn:microsoft.com/office/officeart/2008/layout/LinedList"/>
    <dgm:cxn modelId="{21F3BBFA-ABBD-4A03-8C5C-5C92914F5FB6}" type="presParOf" srcId="{8D00708C-ADF6-44DE-AA39-5574E01C7804}" destId="{9E0F41DD-CDEE-462F-8E3A-C30459EB74A5}" srcOrd="10" destOrd="0" presId="urn:microsoft.com/office/officeart/2008/layout/LinedList"/>
    <dgm:cxn modelId="{A2984B8C-2EAE-4114-8327-264320A63035}" type="presParOf" srcId="{8D00708C-ADF6-44DE-AA39-5574E01C7804}" destId="{7F91F0EA-F93E-4F83-B730-784977739286}" srcOrd="11" destOrd="0" presId="urn:microsoft.com/office/officeart/2008/layout/LinedList"/>
    <dgm:cxn modelId="{73BF132C-A137-4157-B1D9-57D2F78A5DAB}" type="presParOf" srcId="{7F91F0EA-F93E-4F83-B730-784977739286}" destId="{1DFEA17A-F251-471E-B46D-D5C1AAC2B607}" srcOrd="0" destOrd="0" presId="urn:microsoft.com/office/officeart/2008/layout/LinedList"/>
    <dgm:cxn modelId="{F1443963-75A3-4686-8A50-74AF296289C8}" type="presParOf" srcId="{7F91F0EA-F93E-4F83-B730-784977739286}" destId="{03CF12E6-A513-4AAA-9E1B-5DE798DE5F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0E685-4F63-49FB-8652-9C4B9D54266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FCFA27-9CBF-4307-AC18-7E257AFA23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Get Data</a:t>
          </a:r>
        </a:p>
      </dgm:t>
    </dgm:pt>
    <dgm:pt modelId="{FE367EF5-26C7-4BA7-9047-88C29D373BEA}" type="parTrans" cxnId="{81D56915-D443-4BD3-8447-5D10E84F3C5A}">
      <dgm:prSet/>
      <dgm:spPr/>
      <dgm:t>
        <a:bodyPr/>
        <a:lstStyle/>
        <a:p>
          <a:endParaRPr lang="en-US"/>
        </a:p>
      </dgm:t>
    </dgm:pt>
    <dgm:pt modelId="{2E32236E-2114-4A6C-8D78-468B3A38061F}" type="sibTrans" cxnId="{81D56915-D443-4BD3-8447-5D10E84F3C5A}">
      <dgm:prSet/>
      <dgm:spPr/>
      <dgm:t>
        <a:bodyPr/>
        <a:lstStyle/>
        <a:p>
          <a:endParaRPr lang="en-US"/>
        </a:p>
      </dgm:t>
    </dgm:pt>
    <dgm:pt modelId="{04DD4F8C-3947-4AC5-A1AE-FB4275F1D4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Meaningful Structure</a:t>
          </a:r>
        </a:p>
      </dgm:t>
    </dgm:pt>
    <dgm:pt modelId="{14B7C4E7-F239-47A7-99E3-582BB5F1D0AC}" type="parTrans" cxnId="{9B09DC8D-279B-4A3F-A7A0-D768F127AF1D}">
      <dgm:prSet/>
      <dgm:spPr/>
      <dgm:t>
        <a:bodyPr/>
        <a:lstStyle/>
        <a:p>
          <a:endParaRPr lang="en-US"/>
        </a:p>
      </dgm:t>
    </dgm:pt>
    <dgm:pt modelId="{2C96171C-389A-46B8-A986-B71C320FCA23}" type="sibTrans" cxnId="{9B09DC8D-279B-4A3F-A7A0-D768F127AF1D}">
      <dgm:prSet/>
      <dgm:spPr/>
      <dgm:t>
        <a:bodyPr/>
        <a:lstStyle/>
        <a:p>
          <a:endParaRPr lang="en-US"/>
        </a:p>
      </dgm:t>
    </dgm:pt>
    <dgm:pt modelId="{85F75D52-3F15-48E8-A1AB-F91F6DF4B9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Analyze</a:t>
          </a:r>
        </a:p>
      </dgm:t>
    </dgm:pt>
    <dgm:pt modelId="{98155FB4-EC79-4CCF-8F0D-7CFB2310234A}" type="parTrans" cxnId="{FA7F6CE3-D77A-4C3E-B01A-103412C44CA6}">
      <dgm:prSet/>
      <dgm:spPr/>
      <dgm:t>
        <a:bodyPr/>
        <a:lstStyle/>
        <a:p>
          <a:endParaRPr lang="en-US"/>
        </a:p>
      </dgm:t>
    </dgm:pt>
    <dgm:pt modelId="{36ED09CA-DAAE-4E34-8C0A-9FF6C11FB90B}" type="sibTrans" cxnId="{FA7F6CE3-D77A-4C3E-B01A-103412C44CA6}">
      <dgm:prSet/>
      <dgm:spPr/>
      <dgm:t>
        <a:bodyPr/>
        <a:lstStyle/>
        <a:p>
          <a:endParaRPr lang="en-US"/>
        </a:p>
      </dgm:t>
    </dgm:pt>
    <dgm:pt modelId="{95696A3C-F0A0-43D1-86FF-ABA7A7B1D6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Hypothesize</a:t>
          </a:r>
        </a:p>
      </dgm:t>
    </dgm:pt>
    <dgm:pt modelId="{8F868EC2-80AF-4EFF-BAE6-34D685A95AB1}" type="parTrans" cxnId="{70DE245C-046C-444E-8A7A-170409A0C682}">
      <dgm:prSet/>
      <dgm:spPr/>
      <dgm:t>
        <a:bodyPr/>
        <a:lstStyle/>
        <a:p>
          <a:endParaRPr lang="en-US"/>
        </a:p>
      </dgm:t>
    </dgm:pt>
    <dgm:pt modelId="{90FC57B2-E17E-4DD3-96C5-BEE11E033604}" type="sibTrans" cxnId="{70DE245C-046C-444E-8A7A-170409A0C682}">
      <dgm:prSet/>
      <dgm:spPr/>
      <dgm:t>
        <a:bodyPr/>
        <a:lstStyle/>
        <a:p>
          <a:endParaRPr lang="en-US"/>
        </a:p>
      </dgm:t>
    </dgm:pt>
    <dgm:pt modelId="{FED7E8D0-4431-4FD9-87BC-4DC74187CB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Prediction (ML)</a:t>
          </a:r>
        </a:p>
      </dgm:t>
    </dgm:pt>
    <dgm:pt modelId="{65EF337A-8365-4CDB-976F-C587905F6AA8}" type="parTrans" cxnId="{B0334308-D5B2-4F2C-AE75-AF97F638FF22}">
      <dgm:prSet/>
      <dgm:spPr/>
      <dgm:t>
        <a:bodyPr/>
        <a:lstStyle/>
        <a:p>
          <a:endParaRPr lang="en-US"/>
        </a:p>
      </dgm:t>
    </dgm:pt>
    <dgm:pt modelId="{648BB48E-8B65-4755-B2E7-903C6526115D}" type="sibTrans" cxnId="{B0334308-D5B2-4F2C-AE75-AF97F638FF22}">
      <dgm:prSet/>
      <dgm:spPr/>
      <dgm:t>
        <a:bodyPr/>
        <a:lstStyle/>
        <a:p>
          <a:endParaRPr lang="en-US"/>
        </a:p>
      </dgm:t>
    </dgm:pt>
    <dgm:pt modelId="{07D7F8A6-10CD-4EA8-93F2-3A75DB8C2FAB}" type="pres">
      <dgm:prSet presAssocID="{E440E685-4F63-49FB-8652-9C4B9D542663}" presName="root" presStyleCnt="0">
        <dgm:presLayoutVars>
          <dgm:dir/>
          <dgm:resizeHandles val="exact"/>
        </dgm:presLayoutVars>
      </dgm:prSet>
      <dgm:spPr/>
    </dgm:pt>
    <dgm:pt modelId="{49AF7756-C25C-4A6A-A1A7-C72897633ECB}" type="pres">
      <dgm:prSet presAssocID="{1AFCFA27-9CBF-4307-AC18-7E257AFA23B3}" presName="compNode" presStyleCnt="0"/>
      <dgm:spPr/>
    </dgm:pt>
    <dgm:pt modelId="{2717695D-A245-48D0-9FA4-F347513F5763}" type="pres">
      <dgm:prSet presAssocID="{1AFCFA27-9CBF-4307-AC18-7E257AFA23B3}" presName="iconBgRect" presStyleLbl="bgShp" presStyleIdx="0" presStyleCnt="5"/>
      <dgm:spPr/>
    </dgm:pt>
    <dgm:pt modelId="{7926FCA0-5B36-4608-96CF-26FC5288E13C}" type="pres">
      <dgm:prSet presAssocID="{1AFCFA27-9CBF-4307-AC18-7E257AFA23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287C8A-C013-4518-9D97-7D6803EB6609}" type="pres">
      <dgm:prSet presAssocID="{1AFCFA27-9CBF-4307-AC18-7E257AFA23B3}" presName="spaceRect" presStyleCnt="0"/>
      <dgm:spPr/>
    </dgm:pt>
    <dgm:pt modelId="{320F288A-F894-40A0-B793-1780DD1124B7}" type="pres">
      <dgm:prSet presAssocID="{1AFCFA27-9CBF-4307-AC18-7E257AFA23B3}" presName="textRect" presStyleLbl="revTx" presStyleIdx="0" presStyleCnt="5">
        <dgm:presLayoutVars>
          <dgm:chMax val="1"/>
          <dgm:chPref val="1"/>
        </dgm:presLayoutVars>
      </dgm:prSet>
      <dgm:spPr/>
    </dgm:pt>
    <dgm:pt modelId="{5ED4AFAF-A40A-41D4-A476-B94F8536F64F}" type="pres">
      <dgm:prSet presAssocID="{2E32236E-2114-4A6C-8D78-468B3A38061F}" presName="sibTrans" presStyleCnt="0"/>
      <dgm:spPr/>
    </dgm:pt>
    <dgm:pt modelId="{4D838392-6C6F-43BB-8290-61B97FD47A70}" type="pres">
      <dgm:prSet presAssocID="{04DD4F8C-3947-4AC5-A1AE-FB4275F1D4E9}" presName="compNode" presStyleCnt="0"/>
      <dgm:spPr/>
    </dgm:pt>
    <dgm:pt modelId="{515AA627-75DD-4608-917F-754338503F3A}" type="pres">
      <dgm:prSet presAssocID="{04DD4F8C-3947-4AC5-A1AE-FB4275F1D4E9}" presName="iconBgRect" presStyleLbl="bgShp" presStyleIdx="1" presStyleCnt="5"/>
      <dgm:spPr/>
    </dgm:pt>
    <dgm:pt modelId="{773B480E-756C-4EAE-B305-B795E6652974}" type="pres">
      <dgm:prSet presAssocID="{04DD4F8C-3947-4AC5-A1AE-FB4275F1D4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4CA4952-F692-4FBB-AD3D-CE1277CB63A8}" type="pres">
      <dgm:prSet presAssocID="{04DD4F8C-3947-4AC5-A1AE-FB4275F1D4E9}" presName="spaceRect" presStyleCnt="0"/>
      <dgm:spPr/>
    </dgm:pt>
    <dgm:pt modelId="{E1870569-1B7E-4A0E-8CE3-9ED3A72FBFF0}" type="pres">
      <dgm:prSet presAssocID="{04DD4F8C-3947-4AC5-A1AE-FB4275F1D4E9}" presName="textRect" presStyleLbl="revTx" presStyleIdx="1" presStyleCnt="5">
        <dgm:presLayoutVars>
          <dgm:chMax val="1"/>
          <dgm:chPref val="1"/>
        </dgm:presLayoutVars>
      </dgm:prSet>
      <dgm:spPr/>
    </dgm:pt>
    <dgm:pt modelId="{BCA20ACF-9935-4ACA-AC4B-ED690174C9E1}" type="pres">
      <dgm:prSet presAssocID="{2C96171C-389A-46B8-A986-B71C320FCA23}" presName="sibTrans" presStyleCnt="0"/>
      <dgm:spPr/>
    </dgm:pt>
    <dgm:pt modelId="{DA93C0E8-9EF0-413A-A424-8F0CE2E11B3F}" type="pres">
      <dgm:prSet presAssocID="{85F75D52-3F15-48E8-A1AB-F91F6DF4B9A0}" presName="compNode" presStyleCnt="0"/>
      <dgm:spPr/>
    </dgm:pt>
    <dgm:pt modelId="{F65FA04B-E936-452F-9867-CFBBABFFE8A0}" type="pres">
      <dgm:prSet presAssocID="{85F75D52-3F15-48E8-A1AB-F91F6DF4B9A0}" presName="iconBgRect" presStyleLbl="bgShp" presStyleIdx="2" presStyleCnt="5"/>
      <dgm:spPr/>
    </dgm:pt>
    <dgm:pt modelId="{6F598CE4-BBDF-42ED-B4FB-5F7A18C9F200}" type="pres">
      <dgm:prSet presAssocID="{85F75D52-3F15-48E8-A1AB-F91F6DF4B9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7DFC8DE-2F4E-420B-8517-012B1D3CB627}" type="pres">
      <dgm:prSet presAssocID="{85F75D52-3F15-48E8-A1AB-F91F6DF4B9A0}" presName="spaceRect" presStyleCnt="0"/>
      <dgm:spPr/>
    </dgm:pt>
    <dgm:pt modelId="{4884008C-0143-4E25-A0B5-6E08B8FAA53D}" type="pres">
      <dgm:prSet presAssocID="{85F75D52-3F15-48E8-A1AB-F91F6DF4B9A0}" presName="textRect" presStyleLbl="revTx" presStyleIdx="2" presStyleCnt="5">
        <dgm:presLayoutVars>
          <dgm:chMax val="1"/>
          <dgm:chPref val="1"/>
        </dgm:presLayoutVars>
      </dgm:prSet>
      <dgm:spPr/>
    </dgm:pt>
    <dgm:pt modelId="{C251E959-2B9E-40A8-B519-BB933D95DDFF}" type="pres">
      <dgm:prSet presAssocID="{36ED09CA-DAAE-4E34-8C0A-9FF6C11FB90B}" presName="sibTrans" presStyleCnt="0"/>
      <dgm:spPr/>
    </dgm:pt>
    <dgm:pt modelId="{4A9AC128-2C62-4D85-81C4-617D1924D773}" type="pres">
      <dgm:prSet presAssocID="{95696A3C-F0A0-43D1-86FF-ABA7A7B1D62C}" presName="compNode" presStyleCnt="0"/>
      <dgm:spPr/>
    </dgm:pt>
    <dgm:pt modelId="{6D7C4058-581D-4BEF-AA58-B3A4125D03F0}" type="pres">
      <dgm:prSet presAssocID="{95696A3C-F0A0-43D1-86FF-ABA7A7B1D62C}" presName="iconBgRect" presStyleLbl="bgShp" presStyleIdx="3" presStyleCnt="5"/>
      <dgm:spPr/>
    </dgm:pt>
    <dgm:pt modelId="{9758ADBB-3C6D-417D-A35D-9D5532F90C2A}" type="pres">
      <dgm:prSet presAssocID="{95696A3C-F0A0-43D1-86FF-ABA7A7B1D62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723A4052-C526-480A-B9ED-C0C9BFB08D1A}" type="pres">
      <dgm:prSet presAssocID="{95696A3C-F0A0-43D1-86FF-ABA7A7B1D62C}" presName="spaceRect" presStyleCnt="0"/>
      <dgm:spPr/>
    </dgm:pt>
    <dgm:pt modelId="{C905804B-52E1-487A-B3CC-658DEFB80186}" type="pres">
      <dgm:prSet presAssocID="{95696A3C-F0A0-43D1-86FF-ABA7A7B1D62C}" presName="textRect" presStyleLbl="revTx" presStyleIdx="3" presStyleCnt="5">
        <dgm:presLayoutVars>
          <dgm:chMax val="1"/>
          <dgm:chPref val="1"/>
        </dgm:presLayoutVars>
      </dgm:prSet>
      <dgm:spPr/>
    </dgm:pt>
    <dgm:pt modelId="{0FFE9EB1-6268-425B-90B2-557577C45E77}" type="pres">
      <dgm:prSet presAssocID="{90FC57B2-E17E-4DD3-96C5-BEE11E033604}" presName="sibTrans" presStyleCnt="0"/>
      <dgm:spPr/>
    </dgm:pt>
    <dgm:pt modelId="{D55D3163-95A1-4E0C-924B-400528FF7E81}" type="pres">
      <dgm:prSet presAssocID="{FED7E8D0-4431-4FD9-87BC-4DC74187CBCA}" presName="compNode" presStyleCnt="0"/>
      <dgm:spPr/>
    </dgm:pt>
    <dgm:pt modelId="{06BDC1B4-EB49-44C5-B790-B133A3B587F4}" type="pres">
      <dgm:prSet presAssocID="{FED7E8D0-4431-4FD9-87BC-4DC74187CBCA}" presName="iconBgRect" presStyleLbl="bgShp" presStyleIdx="4" presStyleCnt="5"/>
      <dgm:spPr/>
    </dgm:pt>
    <dgm:pt modelId="{A6C717A1-6A7D-4B4D-9FF6-BE90FFBF70C4}" type="pres">
      <dgm:prSet presAssocID="{FED7E8D0-4431-4FD9-87BC-4DC74187CBC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C5EFB6-5836-4C48-9C68-FBBB1968D44B}" type="pres">
      <dgm:prSet presAssocID="{FED7E8D0-4431-4FD9-87BC-4DC74187CBCA}" presName="spaceRect" presStyleCnt="0"/>
      <dgm:spPr/>
    </dgm:pt>
    <dgm:pt modelId="{6BE722B3-4FD2-4874-AAB3-DD83BAC45B6A}" type="pres">
      <dgm:prSet presAssocID="{FED7E8D0-4431-4FD9-87BC-4DC74187CBC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334308-D5B2-4F2C-AE75-AF97F638FF22}" srcId="{E440E685-4F63-49FB-8652-9C4B9D542663}" destId="{FED7E8D0-4431-4FD9-87BC-4DC74187CBCA}" srcOrd="4" destOrd="0" parTransId="{65EF337A-8365-4CDB-976F-C587905F6AA8}" sibTransId="{648BB48E-8B65-4755-B2E7-903C6526115D}"/>
    <dgm:cxn modelId="{81D56915-D443-4BD3-8447-5D10E84F3C5A}" srcId="{E440E685-4F63-49FB-8652-9C4B9D542663}" destId="{1AFCFA27-9CBF-4307-AC18-7E257AFA23B3}" srcOrd="0" destOrd="0" parTransId="{FE367EF5-26C7-4BA7-9047-88C29D373BEA}" sibTransId="{2E32236E-2114-4A6C-8D78-468B3A38061F}"/>
    <dgm:cxn modelId="{70DE245C-046C-444E-8A7A-170409A0C682}" srcId="{E440E685-4F63-49FB-8652-9C4B9D542663}" destId="{95696A3C-F0A0-43D1-86FF-ABA7A7B1D62C}" srcOrd="3" destOrd="0" parTransId="{8F868EC2-80AF-4EFF-BAE6-34D685A95AB1}" sibTransId="{90FC57B2-E17E-4DD3-96C5-BEE11E033604}"/>
    <dgm:cxn modelId="{D244D950-138C-4C8F-AC7F-7AD3A40698ED}" type="presOf" srcId="{95696A3C-F0A0-43D1-86FF-ABA7A7B1D62C}" destId="{C905804B-52E1-487A-B3CC-658DEFB80186}" srcOrd="0" destOrd="0" presId="urn:microsoft.com/office/officeart/2018/5/layout/IconCircleLabelList"/>
    <dgm:cxn modelId="{9B09DC8D-279B-4A3F-A7A0-D768F127AF1D}" srcId="{E440E685-4F63-49FB-8652-9C4B9D542663}" destId="{04DD4F8C-3947-4AC5-A1AE-FB4275F1D4E9}" srcOrd="1" destOrd="0" parTransId="{14B7C4E7-F239-47A7-99E3-582BB5F1D0AC}" sibTransId="{2C96171C-389A-46B8-A986-B71C320FCA23}"/>
    <dgm:cxn modelId="{8131DF99-57DF-4E97-BE16-0BD455185E3C}" type="presOf" srcId="{85F75D52-3F15-48E8-A1AB-F91F6DF4B9A0}" destId="{4884008C-0143-4E25-A0B5-6E08B8FAA53D}" srcOrd="0" destOrd="0" presId="urn:microsoft.com/office/officeart/2018/5/layout/IconCircleLabelList"/>
    <dgm:cxn modelId="{014FBCC5-4237-450B-8959-06F710E6DA1B}" type="presOf" srcId="{FED7E8D0-4431-4FD9-87BC-4DC74187CBCA}" destId="{6BE722B3-4FD2-4874-AAB3-DD83BAC45B6A}" srcOrd="0" destOrd="0" presId="urn:microsoft.com/office/officeart/2018/5/layout/IconCircleLabelList"/>
    <dgm:cxn modelId="{CEAF9CC8-6FC6-44B0-B0A1-F358643B3FDE}" type="presOf" srcId="{E440E685-4F63-49FB-8652-9C4B9D542663}" destId="{07D7F8A6-10CD-4EA8-93F2-3A75DB8C2FAB}" srcOrd="0" destOrd="0" presId="urn:microsoft.com/office/officeart/2018/5/layout/IconCircleLabelList"/>
    <dgm:cxn modelId="{208405CA-CA0A-42C5-916A-8844D4683F29}" type="presOf" srcId="{04DD4F8C-3947-4AC5-A1AE-FB4275F1D4E9}" destId="{E1870569-1B7E-4A0E-8CE3-9ED3A72FBFF0}" srcOrd="0" destOrd="0" presId="urn:microsoft.com/office/officeart/2018/5/layout/IconCircleLabelList"/>
    <dgm:cxn modelId="{C454D6CE-D679-4AB3-979B-B9E5BAC10967}" type="presOf" srcId="{1AFCFA27-9CBF-4307-AC18-7E257AFA23B3}" destId="{320F288A-F894-40A0-B793-1780DD1124B7}" srcOrd="0" destOrd="0" presId="urn:microsoft.com/office/officeart/2018/5/layout/IconCircleLabelList"/>
    <dgm:cxn modelId="{FA7F6CE3-D77A-4C3E-B01A-103412C44CA6}" srcId="{E440E685-4F63-49FB-8652-9C4B9D542663}" destId="{85F75D52-3F15-48E8-A1AB-F91F6DF4B9A0}" srcOrd="2" destOrd="0" parTransId="{98155FB4-EC79-4CCF-8F0D-7CFB2310234A}" sibTransId="{36ED09CA-DAAE-4E34-8C0A-9FF6C11FB90B}"/>
    <dgm:cxn modelId="{FE309FF6-6659-4149-BF43-2548D9D8B544}" type="presParOf" srcId="{07D7F8A6-10CD-4EA8-93F2-3A75DB8C2FAB}" destId="{49AF7756-C25C-4A6A-A1A7-C72897633ECB}" srcOrd="0" destOrd="0" presId="urn:microsoft.com/office/officeart/2018/5/layout/IconCircleLabelList"/>
    <dgm:cxn modelId="{F8F4404F-D8BF-4FD5-8034-A8AD766E2545}" type="presParOf" srcId="{49AF7756-C25C-4A6A-A1A7-C72897633ECB}" destId="{2717695D-A245-48D0-9FA4-F347513F5763}" srcOrd="0" destOrd="0" presId="urn:microsoft.com/office/officeart/2018/5/layout/IconCircleLabelList"/>
    <dgm:cxn modelId="{D26BFAA3-534E-4D2A-B2F4-DBF49B9BA3DD}" type="presParOf" srcId="{49AF7756-C25C-4A6A-A1A7-C72897633ECB}" destId="{7926FCA0-5B36-4608-96CF-26FC5288E13C}" srcOrd="1" destOrd="0" presId="urn:microsoft.com/office/officeart/2018/5/layout/IconCircleLabelList"/>
    <dgm:cxn modelId="{CD23A53C-31C8-40FC-8CF9-3CB914DF707F}" type="presParOf" srcId="{49AF7756-C25C-4A6A-A1A7-C72897633ECB}" destId="{31287C8A-C013-4518-9D97-7D6803EB6609}" srcOrd="2" destOrd="0" presId="urn:microsoft.com/office/officeart/2018/5/layout/IconCircleLabelList"/>
    <dgm:cxn modelId="{B9D423A7-4BE9-4C2A-AEBD-FBADCD22B4AF}" type="presParOf" srcId="{49AF7756-C25C-4A6A-A1A7-C72897633ECB}" destId="{320F288A-F894-40A0-B793-1780DD1124B7}" srcOrd="3" destOrd="0" presId="urn:microsoft.com/office/officeart/2018/5/layout/IconCircleLabelList"/>
    <dgm:cxn modelId="{9D87ADE2-5E14-4635-B68C-3DE71879288B}" type="presParOf" srcId="{07D7F8A6-10CD-4EA8-93F2-3A75DB8C2FAB}" destId="{5ED4AFAF-A40A-41D4-A476-B94F8536F64F}" srcOrd="1" destOrd="0" presId="urn:microsoft.com/office/officeart/2018/5/layout/IconCircleLabelList"/>
    <dgm:cxn modelId="{B7EEC2A4-A44D-439C-8608-1E2D5A672274}" type="presParOf" srcId="{07D7F8A6-10CD-4EA8-93F2-3A75DB8C2FAB}" destId="{4D838392-6C6F-43BB-8290-61B97FD47A70}" srcOrd="2" destOrd="0" presId="urn:microsoft.com/office/officeart/2018/5/layout/IconCircleLabelList"/>
    <dgm:cxn modelId="{4481EF5A-6278-4085-B2A9-FDE20C6BFFDC}" type="presParOf" srcId="{4D838392-6C6F-43BB-8290-61B97FD47A70}" destId="{515AA627-75DD-4608-917F-754338503F3A}" srcOrd="0" destOrd="0" presId="urn:microsoft.com/office/officeart/2018/5/layout/IconCircleLabelList"/>
    <dgm:cxn modelId="{7484A706-943A-4E18-8391-98463B8D49EE}" type="presParOf" srcId="{4D838392-6C6F-43BB-8290-61B97FD47A70}" destId="{773B480E-756C-4EAE-B305-B795E6652974}" srcOrd="1" destOrd="0" presId="urn:microsoft.com/office/officeart/2018/5/layout/IconCircleLabelList"/>
    <dgm:cxn modelId="{8B08C2D2-9D5E-420F-80D5-18353AB83BD4}" type="presParOf" srcId="{4D838392-6C6F-43BB-8290-61B97FD47A70}" destId="{84CA4952-F692-4FBB-AD3D-CE1277CB63A8}" srcOrd="2" destOrd="0" presId="urn:microsoft.com/office/officeart/2018/5/layout/IconCircleLabelList"/>
    <dgm:cxn modelId="{878B0CA2-07AA-46A0-8566-B25943F8CB57}" type="presParOf" srcId="{4D838392-6C6F-43BB-8290-61B97FD47A70}" destId="{E1870569-1B7E-4A0E-8CE3-9ED3A72FBFF0}" srcOrd="3" destOrd="0" presId="urn:microsoft.com/office/officeart/2018/5/layout/IconCircleLabelList"/>
    <dgm:cxn modelId="{81DACF9F-7EC3-49C0-AFF2-43E8B4179973}" type="presParOf" srcId="{07D7F8A6-10CD-4EA8-93F2-3A75DB8C2FAB}" destId="{BCA20ACF-9935-4ACA-AC4B-ED690174C9E1}" srcOrd="3" destOrd="0" presId="urn:microsoft.com/office/officeart/2018/5/layout/IconCircleLabelList"/>
    <dgm:cxn modelId="{AEB17E0A-10A4-40E8-99ED-5C7AFE3A8194}" type="presParOf" srcId="{07D7F8A6-10CD-4EA8-93F2-3A75DB8C2FAB}" destId="{DA93C0E8-9EF0-413A-A424-8F0CE2E11B3F}" srcOrd="4" destOrd="0" presId="urn:microsoft.com/office/officeart/2018/5/layout/IconCircleLabelList"/>
    <dgm:cxn modelId="{D31DEAAF-0F77-4417-AC23-57F0636D7C80}" type="presParOf" srcId="{DA93C0E8-9EF0-413A-A424-8F0CE2E11B3F}" destId="{F65FA04B-E936-452F-9867-CFBBABFFE8A0}" srcOrd="0" destOrd="0" presId="urn:microsoft.com/office/officeart/2018/5/layout/IconCircleLabelList"/>
    <dgm:cxn modelId="{EC1688EC-FF37-4274-8935-95A89F0F1041}" type="presParOf" srcId="{DA93C0E8-9EF0-413A-A424-8F0CE2E11B3F}" destId="{6F598CE4-BBDF-42ED-B4FB-5F7A18C9F200}" srcOrd="1" destOrd="0" presId="urn:microsoft.com/office/officeart/2018/5/layout/IconCircleLabelList"/>
    <dgm:cxn modelId="{4419EEEB-809C-47B8-917E-A00D44889785}" type="presParOf" srcId="{DA93C0E8-9EF0-413A-A424-8F0CE2E11B3F}" destId="{D7DFC8DE-2F4E-420B-8517-012B1D3CB627}" srcOrd="2" destOrd="0" presId="urn:microsoft.com/office/officeart/2018/5/layout/IconCircleLabelList"/>
    <dgm:cxn modelId="{2A489A26-829B-4F8F-B3DD-0057C2F0F087}" type="presParOf" srcId="{DA93C0E8-9EF0-413A-A424-8F0CE2E11B3F}" destId="{4884008C-0143-4E25-A0B5-6E08B8FAA53D}" srcOrd="3" destOrd="0" presId="urn:microsoft.com/office/officeart/2018/5/layout/IconCircleLabelList"/>
    <dgm:cxn modelId="{7601CADE-5869-44BF-B5A1-05DD365BF83A}" type="presParOf" srcId="{07D7F8A6-10CD-4EA8-93F2-3A75DB8C2FAB}" destId="{C251E959-2B9E-40A8-B519-BB933D95DDFF}" srcOrd="5" destOrd="0" presId="urn:microsoft.com/office/officeart/2018/5/layout/IconCircleLabelList"/>
    <dgm:cxn modelId="{6A7F1C68-87FD-4924-AC99-4BDF58641504}" type="presParOf" srcId="{07D7F8A6-10CD-4EA8-93F2-3A75DB8C2FAB}" destId="{4A9AC128-2C62-4D85-81C4-617D1924D773}" srcOrd="6" destOrd="0" presId="urn:microsoft.com/office/officeart/2018/5/layout/IconCircleLabelList"/>
    <dgm:cxn modelId="{07F23F6A-12FD-465B-BB54-6FF431C4584A}" type="presParOf" srcId="{4A9AC128-2C62-4D85-81C4-617D1924D773}" destId="{6D7C4058-581D-4BEF-AA58-B3A4125D03F0}" srcOrd="0" destOrd="0" presId="urn:microsoft.com/office/officeart/2018/5/layout/IconCircleLabelList"/>
    <dgm:cxn modelId="{97D95601-F4D0-47F7-8023-1856E9CCDBD1}" type="presParOf" srcId="{4A9AC128-2C62-4D85-81C4-617D1924D773}" destId="{9758ADBB-3C6D-417D-A35D-9D5532F90C2A}" srcOrd="1" destOrd="0" presId="urn:microsoft.com/office/officeart/2018/5/layout/IconCircleLabelList"/>
    <dgm:cxn modelId="{AA503254-AB7A-490B-B4EE-65F7B4C4B4A2}" type="presParOf" srcId="{4A9AC128-2C62-4D85-81C4-617D1924D773}" destId="{723A4052-C526-480A-B9ED-C0C9BFB08D1A}" srcOrd="2" destOrd="0" presId="urn:microsoft.com/office/officeart/2018/5/layout/IconCircleLabelList"/>
    <dgm:cxn modelId="{29955E77-38BD-4B9F-B483-F6D942F11240}" type="presParOf" srcId="{4A9AC128-2C62-4D85-81C4-617D1924D773}" destId="{C905804B-52E1-487A-B3CC-658DEFB80186}" srcOrd="3" destOrd="0" presId="urn:microsoft.com/office/officeart/2018/5/layout/IconCircleLabelList"/>
    <dgm:cxn modelId="{D7C19186-A18D-4C85-B58E-A8F440ED5273}" type="presParOf" srcId="{07D7F8A6-10CD-4EA8-93F2-3A75DB8C2FAB}" destId="{0FFE9EB1-6268-425B-90B2-557577C45E77}" srcOrd="7" destOrd="0" presId="urn:microsoft.com/office/officeart/2018/5/layout/IconCircleLabelList"/>
    <dgm:cxn modelId="{EC873E44-8582-4DB7-A616-F549C30EEA6D}" type="presParOf" srcId="{07D7F8A6-10CD-4EA8-93F2-3A75DB8C2FAB}" destId="{D55D3163-95A1-4E0C-924B-400528FF7E81}" srcOrd="8" destOrd="0" presId="urn:microsoft.com/office/officeart/2018/5/layout/IconCircleLabelList"/>
    <dgm:cxn modelId="{EBCE9A62-ED8A-4E5F-81DC-A9A6831EE701}" type="presParOf" srcId="{D55D3163-95A1-4E0C-924B-400528FF7E81}" destId="{06BDC1B4-EB49-44C5-B790-B133A3B587F4}" srcOrd="0" destOrd="0" presId="urn:microsoft.com/office/officeart/2018/5/layout/IconCircleLabelList"/>
    <dgm:cxn modelId="{344444B5-7A39-4215-A2F4-9A5B57075044}" type="presParOf" srcId="{D55D3163-95A1-4E0C-924B-400528FF7E81}" destId="{A6C717A1-6A7D-4B4D-9FF6-BE90FFBF70C4}" srcOrd="1" destOrd="0" presId="urn:microsoft.com/office/officeart/2018/5/layout/IconCircleLabelList"/>
    <dgm:cxn modelId="{C697E158-F3C6-4F88-9B78-FD6FAF0093B5}" type="presParOf" srcId="{D55D3163-95A1-4E0C-924B-400528FF7E81}" destId="{8EC5EFB6-5836-4C48-9C68-FBBB1968D44B}" srcOrd="2" destOrd="0" presId="urn:microsoft.com/office/officeart/2018/5/layout/IconCircleLabelList"/>
    <dgm:cxn modelId="{B8A0D3A4-3720-49EC-B023-11D32D4D50CA}" type="presParOf" srcId="{D55D3163-95A1-4E0C-924B-400528FF7E81}" destId="{6BE722B3-4FD2-4874-AAB3-DD83BAC45B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EE70C3-3810-4751-95AA-C1AC11947E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DE80B2-4A14-45B9-AD87-FCE9ADB70AC9}">
      <dgm:prSet/>
      <dgm:spPr/>
      <dgm:t>
        <a:bodyPr/>
        <a:lstStyle/>
        <a:p>
          <a:r>
            <a:rPr lang="en-US"/>
            <a:t>Business Skills</a:t>
          </a:r>
        </a:p>
      </dgm:t>
    </dgm:pt>
    <dgm:pt modelId="{D68220C5-54CA-4397-94A7-463638614580}" type="parTrans" cxnId="{0B7AD9B1-8EBC-4979-90EE-53BDF09EB94E}">
      <dgm:prSet/>
      <dgm:spPr/>
      <dgm:t>
        <a:bodyPr/>
        <a:lstStyle/>
        <a:p>
          <a:endParaRPr lang="en-US"/>
        </a:p>
      </dgm:t>
    </dgm:pt>
    <dgm:pt modelId="{844D1316-50A6-4336-B4BA-451539A5FC08}" type="sibTrans" cxnId="{0B7AD9B1-8EBC-4979-90EE-53BDF09EB94E}">
      <dgm:prSet/>
      <dgm:spPr/>
      <dgm:t>
        <a:bodyPr/>
        <a:lstStyle/>
        <a:p>
          <a:endParaRPr lang="en-US"/>
        </a:p>
      </dgm:t>
    </dgm:pt>
    <dgm:pt modelId="{A1CAB8CA-BFE7-4AA2-BCB0-7B27B96C270D}">
      <dgm:prSet/>
      <dgm:spPr/>
      <dgm:t>
        <a:bodyPr/>
        <a:lstStyle/>
        <a:p>
          <a:r>
            <a:rPr lang="en-US"/>
            <a:t>Practical Skills (Math and Statistical)</a:t>
          </a:r>
        </a:p>
      </dgm:t>
    </dgm:pt>
    <dgm:pt modelId="{E4CE5835-974D-443E-81DE-AC0703CE7D2D}" type="parTrans" cxnId="{6690F5F8-B15B-46A3-B1B9-F66BF4F7C1A8}">
      <dgm:prSet/>
      <dgm:spPr/>
      <dgm:t>
        <a:bodyPr/>
        <a:lstStyle/>
        <a:p>
          <a:endParaRPr lang="en-US"/>
        </a:p>
      </dgm:t>
    </dgm:pt>
    <dgm:pt modelId="{1AE90636-0E63-408F-8372-3829A0DF013D}" type="sibTrans" cxnId="{6690F5F8-B15B-46A3-B1B9-F66BF4F7C1A8}">
      <dgm:prSet/>
      <dgm:spPr/>
      <dgm:t>
        <a:bodyPr/>
        <a:lstStyle/>
        <a:p>
          <a:endParaRPr lang="en-US"/>
        </a:p>
      </dgm:t>
    </dgm:pt>
    <dgm:pt modelId="{768B39B5-C06B-4FEE-9420-5BB02D1FF864}">
      <dgm:prSet/>
      <dgm:spPr/>
      <dgm:t>
        <a:bodyPr/>
        <a:lstStyle/>
        <a:p>
          <a:r>
            <a:rPr lang="en-US"/>
            <a:t>Coding Skills</a:t>
          </a:r>
        </a:p>
      </dgm:t>
    </dgm:pt>
    <dgm:pt modelId="{2183F674-5015-415E-9EE1-A60362B3AEB5}" type="parTrans" cxnId="{64F996DA-82CA-4F48-8286-04778226FDF5}">
      <dgm:prSet/>
      <dgm:spPr/>
      <dgm:t>
        <a:bodyPr/>
        <a:lstStyle/>
        <a:p>
          <a:endParaRPr lang="en-US"/>
        </a:p>
      </dgm:t>
    </dgm:pt>
    <dgm:pt modelId="{5667A75B-219B-4DA5-B53A-ABEA2BDEDED6}" type="sibTrans" cxnId="{64F996DA-82CA-4F48-8286-04778226FDF5}">
      <dgm:prSet/>
      <dgm:spPr/>
      <dgm:t>
        <a:bodyPr/>
        <a:lstStyle/>
        <a:p>
          <a:endParaRPr lang="en-US"/>
        </a:p>
      </dgm:t>
    </dgm:pt>
    <dgm:pt modelId="{A3B40332-2F4C-4E87-B008-F62FAE6B44A1}">
      <dgm:prSet/>
      <dgm:spPr/>
      <dgm:t>
        <a:bodyPr/>
        <a:lstStyle/>
        <a:p>
          <a:r>
            <a:rPr lang="en-US"/>
            <a:t>Soft Skills</a:t>
          </a:r>
        </a:p>
      </dgm:t>
    </dgm:pt>
    <dgm:pt modelId="{B3F30362-7D88-447D-A95C-201EA7DD4686}" type="parTrans" cxnId="{BD4EF15D-8295-45DF-8051-0DAD65C8D0C1}">
      <dgm:prSet/>
      <dgm:spPr/>
      <dgm:t>
        <a:bodyPr/>
        <a:lstStyle/>
        <a:p>
          <a:endParaRPr lang="en-US"/>
        </a:p>
      </dgm:t>
    </dgm:pt>
    <dgm:pt modelId="{ADD8D5C7-3666-4897-BB86-6D384796D550}" type="sibTrans" cxnId="{BD4EF15D-8295-45DF-8051-0DAD65C8D0C1}">
      <dgm:prSet/>
      <dgm:spPr/>
      <dgm:t>
        <a:bodyPr/>
        <a:lstStyle/>
        <a:p>
          <a:endParaRPr lang="en-US"/>
        </a:p>
      </dgm:t>
    </dgm:pt>
    <dgm:pt modelId="{8B65BE2B-D1A2-46BE-B4B8-B57B60EF92EB}" type="pres">
      <dgm:prSet presAssocID="{ECEE70C3-3810-4751-95AA-C1AC11947EB2}" presName="root" presStyleCnt="0">
        <dgm:presLayoutVars>
          <dgm:dir/>
          <dgm:resizeHandles val="exact"/>
        </dgm:presLayoutVars>
      </dgm:prSet>
      <dgm:spPr/>
    </dgm:pt>
    <dgm:pt modelId="{6DA7D0A2-24E7-4C24-AE0C-378D1DA66046}" type="pres">
      <dgm:prSet presAssocID="{ECEE70C3-3810-4751-95AA-C1AC11947EB2}" presName="container" presStyleCnt="0">
        <dgm:presLayoutVars>
          <dgm:dir/>
          <dgm:resizeHandles val="exact"/>
        </dgm:presLayoutVars>
      </dgm:prSet>
      <dgm:spPr/>
    </dgm:pt>
    <dgm:pt modelId="{7936E965-85D6-4985-8C54-E4F414E64F73}" type="pres">
      <dgm:prSet presAssocID="{8BDE80B2-4A14-45B9-AD87-FCE9ADB70AC9}" presName="compNode" presStyleCnt="0"/>
      <dgm:spPr/>
    </dgm:pt>
    <dgm:pt modelId="{3AFDE264-BA2F-44B5-B27D-BC3A447BDE71}" type="pres">
      <dgm:prSet presAssocID="{8BDE80B2-4A14-45B9-AD87-FCE9ADB70AC9}" presName="iconBgRect" presStyleLbl="bgShp" presStyleIdx="0" presStyleCnt="4"/>
      <dgm:spPr/>
    </dgm:pt>
    <dgm:pt modelId="{5D51D004-2339-4791-B87F-99894BCB884D}" type="pres">
      <dgm:prSet presAssocID="{8BDE80B2-4A14-45B9-AD87-FCE9ADB70A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0E0466-88DE-4AE0-9089-327FF3DE6D4C}" type="pres">
      <dgm:prSet presAssocID="{8BDE80B2-4A14-45B9-AD87-FCE9ADB70AC9}" presName="spaceRect" presStyleCnt="0"/>
      <dgm:spPr/>
    </dgm:pt>
    <dgm:pt modelId="{C2336F1C-09FC-4A15-9BA0-4548EEA880EB}" type="pres">
      <dgm:prSet presAssocID="{8BDE80B2-4A14-45B9-AD87-FCE9ADB70AC9}" presName="textRect" presStyleLbl="revTx" presStyleIdx="0" presStyleCnt="4">
        <dgm:presLayoutVars>
          <dgm:chMax val="1"/>
          <dgm:chPref val="1"/>
        </dgm:presLayoutVars>
      </dgm:prSet>
      <dgm:spPr/>
    </dgm:pt>
    <dgm:pt modelId="{6E6A08F9-83C2-4D1A-80EF-63F09DC3819E}" type="pres">
      <dgm:prSet presAssocID="{844D1316-50A6-4336-B4BA-451539A5FC08}" presName="sibTrans" presStyleLbl="sibTrans2D1" presStyleIdx="0" presStyleCnt="0"/>
      <dgm:spPr/>
    </dgm:pt>
    <dgm:pt modelId="{E5999CE3-20AA-4B57-8D65-A3B11AEEB357}" type="pres">
      <dgm:prSet presAssocID="{A1CAB8CA-BFE7-4AA2-BCB0-7B27B96C270D}" presName="compNode" presStyleCnt="0"/>
      <dgm:spPr/>
    </dgm:pt>
    <dgm:pt modelId="{9C4257FB-2298-448E-A182-5C10B9C2D2CD}" type="pres">
      <dgm:prSet presAssocID="{A1CAB8CA-BFE7-4AA2-BCB0-7B27B96C270D}" presName="iconBgRect" presStyleLbl="bgShp" presStyleIdx="1" presStyleCnt="4"/>
      <dgm:spPr/>
    </dgm:pt>
    <dgm:pt modelId="{C3BC24C5-23CA-4801-8F01-DD4FEF54208F}" type="pres">
      <dgm:prSet presAssocID="{A1CAB8CA-BFE7-4AA2-BCB0-7B27B96C27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41BD35E-AAC4-403F-BD81-0E8F450BE153}" type="pres">
      <dgm:prSet presAssocID="{A1CAB8CA-BFE7-4AA2-BCB0-7B27B96C270D}" presName="spaceRect" presStyleCnt="0"/>
      <dgm:spPr/>
    </dgm:pt>
    <dgm:pt modelId="{66F81595-B6B9-4044-A096-4B9AF1718799}" type="pres">
      <dgm:prSet presAssocID="{A1CAB8CA-BFE7-4AA2-BCB0-7B27B96C270D}" presName="textRect" presStyleLbl="revTx" presStyleIdx="1" presStyleCnt="4">
        <dgm:presLayoutVars>
          <dgm:chMax val="1"/>
          <dgm:chPref val="1"/>
        </dgm:presLayoutVars>
      </dgm:prSet>
      <dgm:spPr/>
    </dgm:pt>
    <dgm:pt modelId="{174EF5B8-8BE0-4A5E-BF76-AAF21CB74FDB}" type="pres">
      <dgm:prSet presAssocID="{1AE90636-0E63-408F-8372-3829A0DF013D}" presName="sibTrans" presStyleLbl="sibTrans2D1" presStyleIdx="0" presStyleCnt="0"/>
      <dgm:spPr/>
    </dgm:pt>
    <dgm:pt modelId="{2976B412-55CA-4987-BC9D-3A69553EAFC9}" type="pres">
      <dgm:prSet presAssocID="{768B39B5-C06B-4FEE-9420-5BB02D1FF864}" presName="compNode" presStyleCnt="0"/>
      <dgm:spPr/>
    </dgm:pt>
    <dgm:pt modelId="{5968CF39-32E0-4A16-9824-4619EF7B41C6}" type="pres">
      <dgm:prSet presAssocID="{768B39B5-C06B-4FEE-9420-5BB02D1FF864}" presName="iconBgRect" presStyleLbl="bgShp" presStyleIdx="2" presStyleCnt="4"/>
      <dgm:spPr/>
    </dgm:pt>
    <dgm:pt modelId="{D2D512E4-2C21-4E99-88F7-5C0E4EF30986}" type="pres">
      <dgm:prSet presAssocID="{768B39B5-C06B-4FEE-9420-5BB02D1FF8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C530E4-9F87-4E8C-BEE2-4668146C6634}" type="pres">
      <dgm:prSet presAssocID="{768B39B5-C06B-4FEE-9420-5BB02D1FF864}" presName="spaceRect" presStyleCnt="0"/>
      <dgm:spPr/>
    </dgm:pt>
    <dgm:pt modelId="{6917533D-DD93-46C3-B9E5-59F7AD8A20BD}" type="pres">
      <dgm:prSet presAssocID="{768B39B5-C06B-4FEE-9420-5BB02D1FF864}" presName="textRect" presStyleLbl="revTx" presStyleIdx="2" presStyleCnt="4">
        <dgm:presLayoutVars>
          <dgm:chMax val="1"/>
          <dgm:chPref val="1"/>
        </dgm:presLayoutVars>
      </dgm:prSet>
      <dgm:spPr/>
    </dgm:pt>
    <dgm:pt modelId="{AE63EA8D-B7B6-435C-87AC-ED9CBC33AC83}" type="pres">
      <dgm:prSet presAssocID="{5667A75B-219B-4DA5-B53A-ABEA2BDEDED6}" presName="sibTrans" presStyleLbl="sibTrans2D1" presStyleIdx="0" presStyleCnt="0"/>
      <dgm:spPr/>
    </dgm:pt>
    <dgm:pt modelId="{407738B2-9EB8-4CA6-BF6E-718F78E8E41B}" type="pres">
      <dgm:prSet presAssocID="{A3B40332-2F4C-4E87-B008-F62FAE6B44A1}" presName="compNode" presStyleCnt="0"/>
      <dgm:spPr/>
    </dgm:pt>
    <dgm:pt modelId="{8FC2A596-3237-4DC5-875C-E8B734B3E55D}" type="pres">
      <dgm:prSet presAssocID="{A3B40332-2F4C-4E87-B008-F62FAE6B44A1}" presName="iconBgRect" presStyleLbl="bgShp" presStyleIdx="3" presStyleCnt="4"/>
      <dgm:spPr/>
    </dgm:pt>
    <dgm:pt modelId="{A491F4B3-A65A-44E7-8F90-08752AC6BB99}" type="pres">
      <dgm:prSet presAssocID="{A3B40332-2F4C-4E87-B008-F62FAE6B44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391E333-1992-4508-8E3A-4FBA8CDC2670}" type="pres">
      <dgm:prSet presAssocID="{A3B40332-2F4C-4E87-B008-F62FAE6B44A1}" presName="spaceRect" presStyleCnt="0"/>
      <dgm:spPr/>
    </dgm:pt>
    <dgm:pt modelId="{B5590AE3-A276-42B8-8DD2-DC84754F2703}" type="pres">
      <dgm:prSet presAssocID="{A3B40332-2F4C-4E87-B008-F62FAE6B44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3CFA21-B336-412B-86F5-80BDA83FC57E}" type="presOf" srcId="{768B39B5-C06B-4FEE-9420-5BB02D1FF864}" destId="{6917533D-DD93-46C3-B9E5-59F7AD8A20BD}" srcOrd="0" destOrd="0" presId="urn:microsoft.com/office/officeart/2018/2/layout/IconCircleList"/>
    <dgm:cxn modelId="{FB4D805D-2F2F-43B6-AB78-536B465AABF2}" type="presOf" srcId="{ECEE70C3-3810-4751-95AA-C1AC11947EB2}" destId="{8B65BE2B-D1A2-46BE-B4B8-B57B60EF92EB}" srcOrd="0" destOrd="0" presId="urn:microsoft.com/office/officeart/2018/2/layout/IconCircleList"/>
    <dgm:cxn modelId="{BD4EF15D-8295-45DF-8051-0DAD65C8D0C1}" srcId="{ECEE70C3-3810-4751-95AA-C1AC11947EB2}" destId="{A3B40332-2F4C-4E87-B008-F62FAE6B44A1}" srcOrd="3" destOrd="0" parTransId="{B3F30362-7D88-447D-A95C-201EA7DD4686}" sibTransId="{ADD8D5C7-3666-4897-BB86-6D384796D550}"/>
    <dgm:cxn modelId="{13EFEC61-92AE-4681-B645-5E5AF59AC0DE}" type="presOf" srcId="{A1CAB8CA-BFE7-4AA2-BCB0-7B27B96C270D}" destId="{66F81595-B6B9-4044-A096-4B9AF1718799}" srcOrd="0" destOrd="0" presId="urn:microsoft.com/office/officeart/2018/2/layout/IconCircleList"/>
    <dgm:cxn modelId="{EEF51A82-584C-4825-865B-648A28AAA628}" type="presOf" srcId="{A3B40332-2F4C-4E87-B008-F62FAE6B44A1}" destId="{B5590AE3-A276-42B8-8DD2-DC84754F2703}" srcOrd="0" destOrd="0" presId="urn:microsoft.com/office/officeart/2018/2/layout/IconCircleList"/>
    <dgm:cxn modelId="{0B7AD9B1-8EBC-4979-90EE-53BDF09EB94E}" srcId="{ECEE70C3-3810-4751-95AA-C1AC11947EB2}" destId="{8BDE80B2-4A14-45B9-AD87-FCE9ADB70AC9}" srcOrd="0" destOrd="0" parTransId="{D68220C5-54CA-4397-94A7-463638614580}" sibTransId="{844D1316-50A6-4336-B4BA-451539A5FC08}"/>
    <dgm:cxn modelId="{835A84B9-FE27-4F50-A5A0-5C76E0C5B2BE}" type="presOf" srcId="{1AE90636-0E63-408F-8372-3829A0DF013D}" destId="{174EF5B8-8BE0-4A5E-BF76-AAF21CB74FDB}" srcOrd="0" destOrd="0" presId="urn:microsoft.com/office/officeart/2018/2/layout/IconCircleList"/>
    <dgm:cxn modelId="{64F996DA-82CA-4F48-8286-04778226FDF5}" srcId="{ECEE70C3-3810-4751-95AA-C1AC11947EB2}" destId="{768B39B5-C06B-4FEE-9420-5BB02D1FF864}" srcOrd="2" destOrd="0" parTransId="{2183F674-5015-415E-9EE1-A60362B3AEB5}" sibTransId="{5667A75B-219B-4DA5-B53A-ABEA2BDEDED6}"/>
    <dgm:cxn modelId="{7ECBA0F2-D356-4187-95E7-FB6F55FE01FE}" type="presOf" srcId="{844D1316-50A6-4336-B4BA-451539A5FC08}" destId="{6E6A08F9-83C2-4D1A-80EF-63F09DC3819E}" srcOrd="0" destOrd="0" presId="urn:microsoft.com/office/officeart/2018/2/layout/IconCircleList"/>
    <dgm:cxn modelId="{F6D84EF3-ED2B-4257-BB85-F8B5BFAC63FB}" type="presOf" srcId="{8BDE80B2-4A14-45B9-AD87-FCE9ADB70AC9}" destId="{C2336F1C-09FC-4A15-9BA0-4548EEA880EB}" srcOrd="0" destOrd="0" presId="urn:microsoft.com/office/officeart/2018/2/layout/IconCircleList"/>
    <dgm:cxn modelId="{6690F5F8-B15B-46A3-B1B9-F66BF4F7C1A8}" srcId="{ECEE70C3-3810-4751-95AA-C1AC11947EB2}" destId="{A1CAB8CA-BFE7-4AA2-BCB0-7B27B96C270D}" srcOrd="1" destOrd="0" parTransId="{E4CE5835-974D-443E-81DE-AC0703CE7D2D}" sibTransId="{1AE90636-0E63-408F-8372-3829A0DF013D}"/>
    <dgm:cxn modelId="{9C4E8AFD-55EB-47B8-95F0-D5FAB75C4927}" type="presOf" srcId="{5667A75B-219B-4DA5-B53A-ABEA2BDEDED6}" destId="{AE63EA8D-B7B6-435C-87AC-ED9CBC33AC83}" srcOrd="0" destOrd="0" presId="urn:microsoft.com/office/officeart/2018/2/layout/IconCircleList"/>
    <dgm:cxn modelId="{B44764E8-1749-494C-A2C3-99D290587937}" type="presParOf" srcId="{8B65BE2B-D1A2-46BE-B4B8-B57B60EF92EB}" destId="{6DA7D0A2-24E7-4C24-AE0C-378D1DA66046}" srcOrd="0" destOrd="0" presId="urn:microsoft.com/office/officeart/2018/2/layout/IconCircleList"/>
    <dgm:cxn modelId="{30ED864E-4921-40CE-ADC9-AD328BCC3E7B}" type="presParOf" srcId="{6DA7D0A2-24E7-4C24-AE0C-378D1DA66046}" destId="{7936E965-85D6-4985-8C54-E4F414E64F73}" srcOrd="0" destOrd="0" presId="urn:microsoft.com/office/officeart/2018/2/layout/IconCircleList"/>
    <dgm:cxn modelId="{D5EED796-14A4-4811-823A-243BF6923EAA}" type="presParOf" srcId="{7936E965-85D6-4985-8C54-E4F414E64F73}" destId="{3AFDE264-BA2F-44B5-B27D-BC3A447BDE71}" srcOrd="0" destOrd="0" presId="urn:microsoft.com/office/officeart/2018/2/layout/IconCircleList"/>
    <dgm:cxn modelId="{4384CC79-F25D-453A-B10A-829F3D306D22}" type="presParOf" srcId="{7936E965-85D6-4985-8C54-E4F414E64F73}" destId="{5D51D004-2339-4791-B87F-99894BCB884D}" srcOrd="1" destOrd="0" presId="urn:microsoft.com/office/officeart/2018/2/layout/IconCircleList"/>
    <dgm:cxn modelId="{15A8D96F-176A-4A4D-A988-58EEB5B3ACF7}" type="presParOf" srcId="{7936E965-85D6-4985-8C54-E4F414E64F73}" destId="{2B0E0466-88DE-4AE0-9089-327FF3DE6D4C}" srcOrd="2" destOrd="0" presId="urn:microsoft.com/office/officeart/2018/2/layout/IconCircleList"/>
    <dgm:cxn modelId="{904269FF-A1E3-4F4E-A6D6-D0C318496CB6}" type="presParOf" srcId="{7936E965-85D6-4985-8C54-E4F414E64F73}" destId="{C2336F1C-09FC-4A15-9BA0-4548EEA880EB}" srcOrd="3" destOrd="0" presId="urn:microsoft.com/office/officeart/2018/2/layout/IconCircleList"/>
    <dgm:cxn modelId="{DADBDDD5-512E-49EA-BA32-0D74F25BEA9E}" type="presParOf" srcId="{6DA7D0A2-24E7-4C24-AE0C-378D1DA66046}" destId="{6E6A08F9-83C2-4D1A-80EF-63F09DC3819E}" srcOrd="1" destOrd="0" presId="urn:microsoft.com/office/officeart/2018/2/layout/IconCircleList"/>
    <dgm:cxn modelId="{85EBE160-21F5-4530-9618-5A052AA44FFC}" type="presParOf" srcId="{6DA7D0A2-24E7-4C24-AE0C-378D1DA66046}" destId="{E5999CE3-20AA-4B57-8D65-A3B11AEEB357}" srcOrd="2" destOrd="0" presId="urn:microsoft.com/office/officeart/2018/2/layout/IconCircleList"/>
    <dgm:cxn modelId="{30E811E2-74DF-4403-937E-A24553E50B52}" type="presParOf" srcId="{E5999CE3-20AA-4B57-8D65-A3B11AEEB357}" destId="{9C4257FB-2298-448E-A182-5C10B9C2D2CD}" srcOrd="0" destOrd="0" presId="urn:microsoft.com/office/officeart/2018/2/layout/IconCircleList"/>
    <dgm:cxn modelId="{997C30B8-7111-48A4-882F-D4FA9BA40B70}" type="presParOf" srcId="{E5999CE3-20AA-4B57-8D65-A3B11AEEB357}" destId="{C3BC24C5-23CA-4801-8F01-DD4FEF54208F}" srcOrd="1" destOrd="0" presId="urn:microsoft.com/office/officeart/2018/2/layout/IconCircleList"/>
    <dgm:cxn modelId="{B520F53F-91B0-4B1A-A067-FAB63ED2E402}" type="presParOf" srcId="{E5999CE3-20AA-4B57-8D65-A3B11AEEB357}" destId="{B41BD35E-AAC4-403F-BD81-0E8F450BE153}" srcOrd="2" destOrd="0" presId="urn:microsoft.com/office/officeart/2018/2/layout/IconCircleList"/>
    <dgm:cxn modelId="{0C7F5ED4-C045-4907-93C0-8E7591C10191}" type="presParOf" srcId="{E5999CE3-20AA-4B57-8D65-A3B11AEEB357}" destId="{66F81595-B6B9-4044-A096-4B9AF1718799}" srcOrd="3" destOrd="0" presId="urn:microsoft.com/office/officeart/2018/2/layout/IconCircleList"/>
    <dgm:cxn modelId="{0E95127B-FD5E-4855-AB25-D955F9B3DE38}" type="presParOf" srcId="{6DA7D0A2-24E7-4C24-AE0C-378D1DA66046}" destId="{174EF5B8-8BE0-4A5E-BF76-AAF21CB74FDB}" srcOrd="3" destOrd="0" presId="urn:microsoft.com/office/officeart/2018/2/layout/IconCircleList"/>
    <dgm:cxn modelId="{E73E468F-180B-411F-A30D-568BED29C8A4}" type="presParOf" srcId="{6DA7D0A2-24E7-4C24-AE0C-378D1DA66046}" destId="{2976B412-55CA-4987-BC9D-3A69553EAFC9}" srcOrd="4" destOrd="0" presId="urn:microsoft.com/office/officeart/2018/2/layout/IconCircleList"/>
    <dgm:cxn modelId="{41515787-F7F1-4793-B1A3-5D9E14574232}" type="presParOf" srcId="{2976B412-55CA-4987-BC9D-3A69553EAFC9}" destId="{5968CF39-32E0-4A16-9824-4619EF7B41C6}" srcOrd="0" destOrd="0" presId="urn:microsoft.com/office/officeart/2018/2/layout/IconCircleList"/>
    <dgm:cxn modelId="{C4F0A47A-D858-47CD-8AEC-96352D4B398B}" type="presParOf" srcId="{2976B412-55CA-4987-BC9D-3A69553EAFC9}" destId="{D2D512E4-2C21-4E99-88F7-5C0E4EF30986}" srcOrd="1" destOrd="0" presId="urn:microsoft.com/office/officeart/2018/2/layout/IconCircleList"/>
    <dgm:cxn modelId="{14A97A53-027F-4700-9387-AA5D1EA7F9F7}" type="presParOf" srcId="{2976B412-55CA-4987-BC9D-3A69553EAFC9}" destId="{BDC530E4-9F87-4E8C-BEE2-4668146C6634}" srcOrd="2" destOrd="0" presId="urn:microsoft.com/office/officeart/2018/2/layout/IconCircleList"/>
    <dgm:cxn modelId="{D6DFB461-2A78-4D2B-9114-E6B44AFF27E7}" type="presParOf" srcId="{2976B412-55CA-4987-BC9D-3A69553EAFC9}" destId="{6917533D-DD93-46C3-B9E5-59F7AD8A20BD}" srcOrd="3" destOrd="0" presId="urn:microsoft.com/office/officeart/2018/2/layout/IconCircleList"/>
    <dgm:cxn modelId="{1D8F4DCF-83D0-4F6F-ADBF-4E408EFBFE7A}" type="presParOf" srcId="{6DA7D0A2-24E7-4C24-AE0C-378D1DA66046}" destId="{AE63EA8D-B7B6-435C-87AC-ED9CBC33AC83}" srcOrd="5" destOrd="0" presId="urn:microsoft.com/office/officeart/2018/2/layout/IconCircleList"/>
    <dgm:cxn modelId="{50637340-6336-4D44-9B1F-E3AC7F091BC7}" type="presParOf" srcId="{6DA7D0A2-24E7-4C24-AE0C-378D1DA66046}" destId="{407738B2-9EB8-4CA6-BF6E-718F78E8E41B}" srcOrd="6" destOrd="0" presId="urn:microsoft.com/office/officeart/2018/2/layout/IconCircleList"/>
    <dgm:cxn modelId="{76E36FDF-9A8E-4AC3-8B5C-DA448BDC6BE0}" type="presParOf" srcId="{407738B2-9EB8-4CA6-BF6E-718F78E8E41B}" destId="{8FC2A596-3237-4DC5-875C-E8B734B3E55D}" srcOrd="0" destOrd="0" presId="urn:microsoft.com/office/officeart/2018/2/layout/IconCircleList"/>
    <dgm:cxn modelId="{9898D036-CB82-4918-BCC1-5BE12D094CDE}" type="presParOf" srcId="{407738B2-9EB8-4CA6-BF6E-718F78E8E41B}" destId="{A491F4B3-A65A-44E7-8F90-08752AC6BB99}" srcOrd="1" destOrd="0" presId="urn:microsoft.com/office/officeart/2018/2/layout/IconCircleList"/>
    <dgm:cxn modelId="{CDF03DB5-B7F4-49C2-A582-B08001DB1791}" type="presParOf" srcId="{407738B2-9EB8-4CA6-BF6E-718F78E8E41B}" destId="{6391E333-1992-4508-8E3A-4FBA8CDC2670}" srcOrd="2" destOrd="0" presId="urn:microsoft.com/office/officeart/2018/2/layout/IconCircleList"/>
    <dgm:cxn modelId="{3CBC040B-AD12-4D70-9CFB-E54A2AE0A596}" type="presParOf" srcId="{407738B2-9EB8-4CA6-BF6E-718F78E8E41B}" destId="{B5590AE3-A276-42B8-8DD2-DC84754F27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4E0A10-8CDC-4B1C-8E93-DD64CBBE544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14C2BA-29C9-4965-A563-D814C9037BD4}">
      <dgm:prSet/>
      <dgm:spPr/>
      <dgm:t>
        <a:bodyPr/>
        <a:lstStyle/>
        <a:p>
          <a:r>
            <a:rPr lang="en-US"/>
            <a:t>Python / R</a:t>
          </a:r>
        </a:p>
      </dgm:t>
    </dgm:pt>
    <dgm:pt modelId="{FC2CCE00-A91B-4293-A196-5C650EF39194}" type="parTrans" cxnId="{A37CC6E4-3E00-48D5-A3E4-E35E15DF941D}">
      <dgm:prSet/>
      <dgm:spPr/>
      <dgm:t>
        <a:bodyPr/>
        <a:lstStyle/>
        <a:p>
          <a:endParaRPr lang="en-US"/>
        </a:p>
      </dgm:t>
    </dgm:pt>
    <dgm:pt modelId="{759BC554-ED07-4650-BA6E-EB6254BB7B75}" type="sibTrans" cxnId="{A37CC6E4-3E00-48D5-A3E4-E35E15DF941D}">
      <dgm:prSet/>
      <dgm:spPr/>
      <dgm:t>
        <a:bodyPr/>
        <a:lstStyle/>
        <a:p>
          <a:endParaRPr lang="en-US"/>
        </a:p>
      </dgm:t>
    </dgm:pt>
    <dgm:pt modelId="{FE04EBEB-51E9-4E26-AA7F-6BE2CAC961BB}">
      <dgm:prSet/>
      <dgm:spPr/>
      <dgm:t>
        <a:bodyPr/>
        <a:lstStyle/>
        <a:p>
          <a:r>
            <a:rPr lang="en-US"/>
            <a:t>SQL</a:t>
          </a:r>
        </a:p>
      </dgm:t>
    </dgm:pt>
    <dgm:pt modelId="{B7D887FF-BA9B-4D8F-B9AF-FE15C10B2FE8}" type="parTrans" cxnId="{289534A9-86E5-44A6-9003-E94A72DD0628}">
      <dgm:prSet/>
      <dgm:spPr/>
      <dgm:t>
        <a:bodyPr/>
        <a:lstStyle/>
        <a:p>
          <a:endParaRPr lang="en-US"/>
        </a:p>
      </dgm:t>
    </dgm:pt>
    <dgm:pt modelId="{025AD995-1415-4ABC-AD6B-72D1447823F7}" type="sibTrans" cxnId="{289534A9-86E5-44A6-9003-E94A72DD0628}">
      <dgm:prSet/>
      <dgm:spPr/>
      <dgm:t>
        <a:bodyPr/>
        <a:lstStyle/>
        <a:p>
          <a:endParaRPr lang="en-US"/>
        </a:p>
      </dgm:t>
    </dgm:pt>
    <dgm:pt modelId="{89050587-E16F-43AE-8CFE-F807F0CE8A2D}">
      <dgm:prSet/>
      <dgm:spPr/>
      <dgm:t>
        <a:bodyPr/>
        <a:lstStyle/>
        <a:p>
          <a:r>
            <a:rPr lang="en-US"/>
            <a:t>Hadoop</a:t>
          </a:r>
        </a:p>
      </dgm:t>
    </dgm:pt>
    <dgm:pt modelId="{1C2D9694-60F3-4331-9043-5E6E551B6707}" type="parTrans" cxnId="{93222B9F-3F31-4919-BE60-9EDC992EC774}">
      <dgm:prSet/>
      <dgm:spPr/>
      <dgm:t>
        <a:bodyPr/>
        <a:lstStyle/>
        <a:p>
          <a:endParaRPr lang="en-US"/>
        </a:p>
      </dgm:t>
    </dgm:pt>
    <dgm:pt modelId="{588E9931-7BED-4690-84E0-7B35C84237AC}" type="sibTrans" cxnId="{93222B9F-3F31-4919-BE60-9EDC992EC774}">
      <dgm:prSet/>
      <dgm:spPr/>
      <dgm:t>
        <a:bodyPr/>
        <a:lstStyle/>
        <a:p>
          <a:endParaRPr lang="en-US"/>
        </a:p>
      </dgm:t>
    </dgm:pt>
    <dgm:pt modelId="{4B5B52B8-C92A-4E0F-8CAF-AF59F828C118}">
      <dgm:prSet/>
      <dgm:spPr/>
      <dgm:t>
        <a:bodyPr/>
        <a:lstStyle/>
        <a:p>
          <a:r>
            <a:rPr lang="en-US"/>
            <a:t>Excel/PowerBI/Tableau</a:t>
          </a:r>
        </a:p>
      </dgm:t>
    </dgm:pt>
    <dgm:pt modelId="{FCC1FED5-A8BF-40CA-8324-CBBD31839E4F}" type="parTrans" cxnId="{E96B479C-9363-4A47-84A2-8656F43B24C7}">
      <dgm:prSet/>
      <dgm:spPr/>
      <dgm:t>
        <a:bodyPr/>
        <a:lstStyle/>
        <a:p>
          <a:endParaRPr lang="en-US"/>
        </a:p>
      </dgm:t>
    </dgm:pt>
    <dgm:pt modelId="{1F938527-9EAC-4C2B-93CB-7AD6EBF0C149}" type="sibTrans" cxnId="{E96B479C-9363-4A47-84A2-8656F43B24C7}">
      <dgm:prSet/>
      <dgm:spPr/>
      <dgm:t>
        <a:bodyPr/>
        <a:lstStyle/>
        <a:p>
          <a:endParaRPr lang="en-US"/>
        </a:p>
      </dgm:t>
    </dgm:pt>
    <dgm:pt modelId="{83751EB6-FD5E-4A84-8663-E8FF9BBF2ACD}" type="pres">
      <dgm:prSet presAssocID="{DD4E0A10-8CDC-4B1C-8E93-DD64CBBE5443}" presName="linear" presStyleCnt="0">
        <dgm:presLayoutVars>
          <dgm:dir/>
          <dgm:animLvl val="lvl"/>
          <dgm:resizeHandles val="exact"/>
        </dgm:presLayoutVars>
      </dgm:prSet>
      <dgm:spPr/>
    </dgm:pt>
    <dgm:pt modelId="{24F72349-8427-425F-8D04-40F72922CFCA}" type="pres">
      <dgm:prSet presAssocID="{9014C2BA-29C9-4965-A563-D814C9037BD4}" presName="parentLin" presStyleCnt="0"/>
      <dgm:spPr/>
    </dgm:pt>
    <dgm:pt modelId="{A8DE48BC-8BF7-4CE0-B7A1-AD95B5D66E30}" type="pres">
      <dgm:prSet presAssocID="{9014C2BA-29C9-4965-A563-D814C9037BD4}" presName="parentLeftMargin" presStyleLbl="node1" presStyleIdx="0" presStyleCnt="4"/>
      <dgm:spPr/>
    </dgm:pt>
    <dgm:pt modelId="{73A3204D-4119-446A-AC55-4A9F6A756C7B}" type="pres">
      <dgm:prSet presAssocID="{9014C2BA-29C9-4965-A563-D814C9037B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C4B2A5D-5398-4737-856C-0E42972DD27A}" type="pres">
      <dgm:prSet presAssocID="{9014C2BA-29C9-4965-A563-D814C9037BD4}" presName="negativeSpace" presStyleCnt="0"/>
      <dgm:spPr/>
    </dgm:pt>
    <dgm:pt modelId="{A3B478E9-771F-4A47-9C7A-F7A871627814}" type="pres">
      <dgm:prSet presAssocID="{9014C2BA-29C9-4965-A563-D814C9037BD4}" presName="childText" presStyleLbl="conFgAcc1" presStyleIdx="0" presStyleCnt="4">
        <dgm:presLayoutVars>
          <dgm:bulletEnabled val="1"/>
        </dgm:presLayoutVars>
      </dgm:prSet>
      <dgm:spPr/>
    </dgm:pt>
    <dgm:pt modelId="{D400AAD7-BE88-44C1-921D-36B5D9E7482F}" type="pres">
      <dgm:prSet presAssocID="{759BC554-ED07-4650-BA6E-EB6254BB7B75}" presName="spaceBetweenRectangles" presStyleCnt="0"/>
      <dgm:spPr/>
    </dgm:pt>
    <dgm:pt modelId="{91E37F56-E09F-4402-851F-9782C603B77A}" type="pres">
      <dgm:prSet presAssocID="{FE04EBEB-51E9-4E26-AA7F-6BE2CAC961BB}" presName="parentLin" presStyleCnt="0"/>
      <dgm:spPr/>
    </dgm:pt>
    <dgm:pt modelId="{24F6B983-B561-47C2-8755-2B7CE99D151D}" type="pres">
      <dgm:prSet presAssocID="{FE04EBEB-51E9-4E26-AA7F-6BE2CAC961BB}" presName="parentLeftMargin" presStyleLbl="node1" presStyleIdx="0" presStyleCnt="4"/>
      <dgm:spPr/>
    </dgm:pt>
    <dgm:pt modelId="{506F2032-69D6-4B38-A134-4CA98D656B55}" type="pres">
      <dgm:prSet presAssocID="{FE04EBEB-51E9-4E26-AA7F-6BE2CAC961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ED4757-159A-45E3-ADC1-6C9DEA342F37}" type="pres">
      <dgm:prSet presAssocID="{FE04EBEB-51E9-4E26-AA7F-6BE2CAC961BB}" presName="negativeSpace" presStyleCnt="0"/>
      <dgm:spPr/>
    </dgm:pt>
    <dgm:pt modelId="{72DE3BBB-C757-4C4C-B518-908CD5EF432F}" type="pres">
      <dgm:prSet presAssocID="{FE04EBEB-51E9-4E26-AA7F-6BE2CAC961BB}" presName="childText" presStyleLbl="conFgAcc1" presStyleIdx="1" presStyleCnt="4">
        <dgm:presLayoutVars>
          <dgm:bulletEnabled val="1"/>
        </dgm:presLayoutVars>
      </dgm:prSet>
      <dgm:spPr/>
    </dgm:pt>
    <dgm:pt modelId="{7F9BD699-1129-43EB-89B0-81E3865EB3C1}" type="pres">
      <dgm:prSet presAssocID="{025AD995-1415-4ABC-AD6B-72D1447823F7}" presName="spaceBetweenRectangles" presStyleCnt="0"/>
      <dgm:spPr/>
    </dgm:pt>
    <dgm:pt modelId="{8BFB4D1E-E562-44E5-92C5-E3933EDB9E76}" type="pres">
      <dgm:prSet presAssocID="{89050587-E16F-43AE-8CFE-F807F0CE8A2D}" presName="parentLin" presStyleCnt="0"/>
      <dgm:spPr/>
    </dgm:pt>
    <dgm:pt modelId="{73FD94D7-F421-48E1-A74B-453E28A25D70}" type="pres">
      <dgm:prSet presAssocID="{89050587-E16F-43AE-8CFE-F807F0CE8A2D}" presName="parentLeftMargin" presStyleLbl="node1" presStyleIdx="1" presStyleCnt="4"/>
      <dgm:spPr/>
    </dgm:pt>
    <dgm:pt modelId="{48471954-1F5D-439F-A4AE-722828FDBF99}" type="pres">
      <dgm:prSet presAssocID="{89050587-E16F-43AE-8CFE-F807F0CE8A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151163-7372-4DAE-9379-8ECF37D91EA2}" type="pres">
      <dgm:prSet presAssocID="{89050587-E16F-43AE-8CFE-F807F0CE8A2D}" presName="negativeSpace" presStyleCnt="0"/>
      <dgm:spPr/>
    </dgm:pt>
    <dgm:pt modelId="{D831DD5D-7ED7-443B-90BF-3B548C5361FC}" type="pres">
      <dgm:prSet presAssocID="{89050587-E16F-43AE-8CFE-F807F0CE8A2D}" presName="childText" presStyleLbl="conFgAcc1" presStyleIdx="2" presStyleCnt="4">
        <dgm:presLayoutVars>
          <dgm:bulletEnabled val="1"/>
        </dgm:presLayoutVars>
      </dgm:prSet>
      <dgm:spPr/>
    </dgm:pt>
    <dgm:pt modelId="{EEC9BC0B-EEA9-4011-9E24-0EEA41AEFB93}" type="pres">
      <dgm:prSet presAssocID="{588E9931-7BED-4690-84E0-7B35C84237AC}" presName="spaceBetweenRectangles" presStyleCnt="0"/>
      <dgm:spPr/>
    </dgm:pt>
    <dgm:pt modelId="{CB404286-5831-4D97-AC59-237940E8B4EB}" type="pres">
      <dgm:prSet presAssocID="{4B5B52B8-C92A-4E0F-8CAF-AF59F828C118}" presName="parentLin" presStyleCnt="0"/>
      <dgm:spPr/>
    </dgm:pt>
    <dgm:pt modelId="{0CE7EDB6-D547-4D1D-8A37-0EDB0BB7CE07}" type="pres">
      <dgm:prSet presAssocID="{4B5B52B8-C92A-4E0F-8CAF-AF59F828C118}" presName="parentLeftMargin" presStyleLbl="node1" presStyleIdx="2" presStyleCnt="4"/>
      <dgm:spPr/>
    </dgm:pt>
    <dgm:pt modelId="{14FF13E0-B35F-4E80-9AF6-7A368F86AFE7}" type="pres">
      <dgm:prSet presAssocID="{4B5B52B8-C92A-4E0F-8CAF-AF59F828C11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859910E-68F6-48D9-9123-37170ECA797C}" type="pres">
      <dgm:prSet presAssocID="{4B5B52B8-C92A-4E0F-8CAF-AF59F828C118}" presName="negativeSpace" presStyleCnt="0"/>
      <dgm:spPr/>
    </dgm:pt>
    <dgm:pt modelId="{01B25A16-4CD3-4F70-BF2E-588A52E03480}" type="pres">
      <dgm:prSet presAssocID="{4B5B52B8-C92A-4E0F-8CAF-AF59F828C11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4EC6D08-A3CC-46FE-A750-79BBAF90177A}" type="presOf" srcId="{4B5B52B8-C92A-4E0F-8CAF-AF59F828C118}" destId="{14FF13E0-B35F-4E80-9AF6-7A368F86AFE7}" srcOrd="1" destOrd="0" presId="urn:microsoft.com/office/officeart/2005/8/layout/list1"/>
    <dgm:cxn modelId="{26154F09-1E22-4A3B-AA45-DB64AB79225D}" type="presOf" srcId="{9014C2BA-29C9-4965-A563-D814C9037BD4}" destId="{73A3204D-4119-446A-AC55-4A9F6A756C7B}" srcOrd="1" destOrd="0" presId="urn:microsoft.com/office/officeart/2005/8/layout/list1"/>
    <dgm:cxn modelId="{A556153C-782B-4E55-AE4A-3A8554AB475F}" type="presOf" srcId="{DD4E0A10-8CDC-4B1C-8E93-DD64CBBE5443}" destId="{83751EB6-FD5E-4A84-8663-E8FF9BBF2ACD}" srcOrd="0" destOrd="0" presId="urn:microsoft.com/office/officeart/2005/8/layout/list1"/>
    <dgm:cxn modelId="{B9E58C4E-B00D-4ED1-A74E-12B88041C5D3}" type="presOf" srcId="{9014C2BA-29C9-4965-A563-D814C9037BD4}" destId="{A8DE48BC-8BF7-4CE0-B7A1-AD95B5D66E30}" srcOrd="0" destOrd="0" presId="urn:microsoft.com/office/officeart/2005/8/layout/list1"/>
    <dgm:cxn modelId="{EA6A4958-ABD3-48D9-901E-3D1050A10235}" type="presOf" srcId="{89050587-E16F-43AE-8CFE-F807F0CE8A2D}" destId="{73FD94D7-F421-48E1-A74B-453E28A25D70}" srcOrd="0" destOrd="0" presId="urn:microsoft.com/office/officeart/2005/8/layout/list1"/>
    <dgm:cxn modelId="{A8682B8A-551D-4FC1-AB6E-E1645ADAF40D}" type="presOf" srcId="{FE04EBEB-51E9-4E26-AA7F-6BE2CAC961BB}" destId="{24F6B983-B561-47C2-8755-2B7CE99D151D}" srcOrd="0" destOrd="0" presId="urn:microsoft.com/office/officeart/2005/8/layout/list1"/>
    <dgm:cxn modelId="{5620708B-C508-41EF-895A-83A8E46D2E91}" type="presOf" srcId="{4B5B52B8-C92A-4E0F-8CAF-AF59F828C118}" destId="{0CE7EDB6-D547-4D1D-8A37-0EDB0BB7CE07}" srcOrd="0" destOrd="0" presId="urn:microsoft.com/office/officeart/2005/8/layout/list1"/>
    <dgm:cxn modelId="{740E4A95-6A2E-470A-BFD1-ADC1680DF52F}" type="presOf" srcId="{89050587-E16F-43AE-8CFE-F807F0CE8A2D}" destId="{48471954-1F5D-439F-A4AE-722828FDBF99}" srcOrd="1" destOrd="0" presId="urn:microsoft.com/office/officeart/2005/8/layout/list1"/>
    <dgm:cxn modelId="{E96B479C-9363-4A47-84A2-8656F43B24C7}" srcId="{DD4E0A10-8CDC-4B1C-8E93-DD64CBBE5443}" destId="{4B5B52B8-C92A-4E0F-8CAF-AF59F828C118}" srcOrd="3" destOrd="0" parTransId="{FCC1FED5-A8BF-40CA-8324-CBBD31839E4F}" sibTransId="{1F938527-9EAC-4C2B-93CB-7AD6EBF0C149}"/>
    <dgm:cxn modelId="{93222B9F-3F31-4919-BE60-9EDC992EC774}" srcId="{DD4E0A10-8CDC-4B1C-8E93-DD64CBBE5443}" destId="{89050587-E16F-43AE-8CFE-F807F0CE8A2D}" srcOrd="2" destOrd="0" parTransId="{1C2D9694-60F3-4331-9043-5E6E551B6707}" sibTransId="{588E9931-7BED-4690-84E0-7B35C84237AC}"/>
    <dgm:cxn modelId="{289534A9-86E5-44A6-9003-E94A72DD0628}" srcId="{DD4E0A10-8CDC-4B1C-8E93-DD64CBBE5443}" destId="{FE04EBEB-51E9-4E26-AA7F-6BE2CAC961BB}" srcOrd="1" destOrd="0" parTransId="{B7D887FF-BA9B-4D8F-B9AF-FE15C10B2FE8}" sibTransId="{025AD995-1415-4ABC-AD6B-72D1447823F7}"/>
    <dgm:cxn modelId="{0E47BFC0-536F-47CC-B9D3-CE9C00871D47}" type="presOf" srcId="{FE04EBEB-51E9-4E26-AA7F-6BE2CAC961BB}" destId="{506F2032-69D6-4B38-A134-4CA98D656B55}" srcOrd="1" destOrd="0" presId="urn:microsoft.com/office/officeart/2005/8/layout/list1"/>
    <dgm:cxn modelId="{A37CC6E4-3E00-48D5-A3E4-E35E15DF941D}" srcId="{DD4E0A10-8CDC-4B1C-8E93-DD64CBBE5443}" destId="{9014C2BA-29C9-4965-A563-D814C9037BD4}" srcOrd="0" destOrd="0" parTransId="{FC2CCE00-A91B-4293-A196-5C650EF39194}" sibTransId="{759BC554-ED07-4650-BA6E-EB6254BB7B75}"/>
    <dgm:cxn modelId="{79CF7BE6-DA05-4E25-BF63-308DC8FA0E19}" type="presParOf" srcId="{83751EB6-FD5E-4A84-8663-E8FF9BBF2ACD}" destId="{24F72349-8427-425F-8D04-40F72922CFCA}" srcOrd="0" destOrd="0" presId="urn:microsoft.com/office/officeart/2005/8/layout/list1"/>
    <dgm:cxn modelId="{C5013FC1-03DF-4436-9926-E5F2F3C14EDE}" type="presParOf" srcId="{24F72349-8427-425F-8D04-40F72922CFCA}" destId="{A8DE48BC-8BF7-4CE0-B7A1-AD95B5D66E30}" srcOrd="0" destOrd="0" presId="urn:microsoft.com/office/officeart/2005/8/layout/list1"/>
    <dgm:cxn modelId="{2F9D56AA-65E1-4031-8DB6-4C503D04B11E}" type="presParOf" srcId="{24F72349-8427-425F-8D04-40F72922CFCA}" destId="{73A3204D-4119-446A-AC55-4A9F6A756C7B}" srcOrd="1" destOrd="0" presId="urn:microsoft.com/office/officeart/2005/8/layout/list1"/>
    <dgm:cxn modelId="{60A283AC-0765-4628-8A1F-EF957AE396B8}" type="presParOf" srcId="{83751EB6-FD5E-4A84-8663-E8FF9BBF2ACD}" destId="{DC4B2A5D-5398-4737-856C-0E42972DD27A}" srcOrd="1" destOrd="0" presId="urn:microsoft.com/office/officeart/2005/8/layout/list1"/>
    <dgm:cxn modelId="{8BA79668-F43A-4DE3-90FE-BB945AF851A7}" type="presParOf" srcId="{83751EB6-FD5E-4A84-8663-E8FF9BBF2ACD}" destId="{A3B478E9-771F-4A47-9C7A-F7A871627814}" srcOrd="2" destOrd="0" presId="urn:microsoft.com/office/officeart/2005/8/layout/list1"/>
    <dgm:cxn modelId="{652BB762-E67F-4DC3-85DA-463B82986744}" type="presParOf" srcId="{83751EB6-FD5E-4A84-8663-E8FF9BBF2ACD}" destId="{D400AAD7-BE88-44C1-921D-36B5D9E7482F}" srcOrd="3" destOrd="0" presId="urn:microsoft.com/office/officeart/2005/8/layout/list1"/>
    <dgm:cxn modelId="{A260AE81-E296-4F79-A1CD-0521BE88033F}" type="presParOf" srcId="{83751EB6-FD5E-4A84-8663-E8FF9BBF2ACD}" destId="{91E37F56-E09F-4402-851F-9782C603B77A}" srcOrd="4" destOrd="0" presId="urn:microsoft.com/office/officeart/2005/8/layout/list1"/>
    <dgm:cxn modelId="{F8832648-AFD5-4A7A-9C1C-4C6EBA9CCDEC}" type="presParOf" srcId="{91E37F56-E09F-4402-851F-9782C603B77A}" destId="{24F6B983-B561-47C2-8755-2B7CE99D151D}" srcOrd="0" destOrd="0" presId="urn:microsoft.com/office/officeart/2005/8/layout/list1"/>
    <dgm:cxn modelId="{E992D3B7-E7C9-4E58-8C52-E3D6D2C02F31}" type="presParOf" srcId="{91E37F56-E09F-4402-851F-9782C603B77A}" destId="{506F2032-69D6-4B38-A134-4CA98D656B55}" srcOrd="1" destOrd="0" presId="urn:microsoft.com/office/officeart/2005/8/layout/list1"/>
    <dgm:cxn modelId="{4EDC77AC-22F0-4013-B385-31BB87F05F14}" type="presParOf" srcId="{83751EB6-FD5E-4A84-8663-E8FF9BBF2ACD}" destId="{1CED4757-159A-45E3-ADC1-6C9DEA342F37}" srcOrd="5" destOrd="0" presId="urn:microsoft.com/office/officeart/2005/8/layout/list1"/>
    <dgm:cxn modelId="{C4D9DD0C-26A1-4396-89D2-BCE0B44AE6DF}" type="presParOf" srcId="{83751EB6-FD5E-4A84-8663-E8FF9BBF2ACD}" destId="{72DE3BBB-C757-4C4C-B518-908CD5EF432F}" srcOrd="6" destOrd="0" presId="urn:microsoft.com/office/officeart/2005/8/layout/list1"/>
    <dgm:cxn modelId="{77AAD60E-56EA-4408-A277-F0084E2DD422}" type="presParOf" srcId="{83751EB6-FD5E-4A84-8663-E8FF9BBF2ACD}" destId="{7F9BD699-1129-43EB-89B0-81E3865EB3C1}" srcOrd="7" destOrd="0" presId="urn:microsoft.com/office/officeart/2005/8/layout/list1"/>
    <dgm:cxn modelId="{C934A504-1A8D-4702-B7E8-7AE26589A522}" type="presParOf" srcId="{83751EB6-FD5E-4A84-8663-E8FF9BBF2ACD}" destId="{8BFB4D1E-E562-44E5-92C5-E3933EDB9E76}" srcOrd="8" destOrd="0" presId="urn:microsoft.com/office/officeart/2005/8/layout/list1"/>
    <dgm:cxn modelId="{EB83C096-0913-40D2-A37F-884940E70017}" type="presParOf" srcId="{8BFB4D1E-E562-44E5-92C5-E3933EDB9E76}" destId="{73FD94D7-F421-48E1-A74B-453E28A25D70}" srcOrd="0" destOrd="0" presId="urn:microsoft.com/office/officeart/2005/8/layout/list1"/>
    <dgm:cxn modelId="{09092C6B-5118-40C5-9021-B09A01B88014}" type="presParOf" srcId="{8BFB4D1E-E562-44E5-92C5-E3933EDB9E76}" destId="{48471954-1F5D-439F-A4AE-722828FDBF99}" srcOrd="1" destOrd="0" presId="urn:microsoft.com/office/officeart/2005/8/layout/list1"/>
    <dgm:cxn modelId="{509BACC4-DDBC-45A4-AC9C-F603EADA42D0}" type="presParOf" srcId="{83751EB6-FD5E-4A84-8663-E8FF9BBF2ACD}" destId="{29151163-7372-4DAE-9379-8ECF37D91EA2}" srcOrd="9" destOrd="0" presId="urn:microsoft.com/office/officeart/2005/8/layout/list1"/>
    <dgm:cxn modelId="{33023068-BDA1-4DDF-9AE2-249FF8D3BA65}" type="presParOf" srcId="{83751EB6-FD5E-4A84-8663-E8FF9BBF2ACD}" destId="{D831DD5D-7ED7-443B-90BF-3B548C5361FC}" srcOrd="10" destOrd="0" presId="urn:microsoft.com/office/officeart/2005/8/layout/list1"/>
    <dgm:cxn modelId="{E141FB58-ABB0-479E-8512-73240F5A0DA0}" type="presParOf" srcId="{83751EB6-FD5E-4A84-8663-E8FF9BBF2ACD}" destId="{EEC9BC0B-EEA9-4011-9E24-0EEA41AEFB93}" srcOrd="11" destOrd="0" presId="urn:microsoft.com/office/officeart/2005/8/layout/list1"/>
    <dgm:cxn modelId="{AE0343E1-E1C7-4733-9AC9-829EC60849F7}" type="presParOf" srcId="{83751EB6-FD5E-4A84-8663-E8FF9BBF2ACD}" destId="{CB404286-5831-4D97-AC59-237940E8B4EB}" srcOrd="12" destOrd="0" presId="urn:microsoft.com/office/officeart/2005/8/layout/list1"/>
    <dgm:cxn modelId="{28D56882-EAE0-4FD9-822A-3A4991168210}" type="presParOf" srcId="{CB404286-5831-4D97-AC59-237940E8B4EB}" destId="{0CE7EDB6-D547-4D1D-8A37-0EDB0BB7CE07}" srcOrd="0" destOrd="0" presId="urn:microsoft.com/office/officeart/2005/8/layout/list1"/>
    <dgm:cxn modelId="{CB3AEBCC-A630-4B4E-87F4-F1133D1C37FE}" type="presParOf" srcId="{CB404286-5831-4D97-AC59-237940E8B4EB}" destId="{14FF13E0-B35F-4E80-9AF6-7A368F86AFE7}" srcOrd="1" destOrd="0" presId="urn:microsoft.com/office/officeart/2005/8/layout/list1"/>
    <dgm:cxn modelId="{0A0C9ECD-499D-4B47-A6A4-90ECBA6CD037}" type="presParOf" srcId="{83751EB6-FD5E-4A84-8663-E8FF9BBF2ACD}" destId="{2859910E-68F6-48D9-9123-37170ECA797C}" srcOrd="13" destOrd="0" presId="urn:microsoft.com/office/officeart/2005/8/layout/list1"/>
    <dgm:cxn modelId="{D9C427B2-57C1-4D19-9186-B933AD9AE43B}" type="presParOf" srcId="{83751EB6-FD5E-4A84-8663-E8FF9BBF2ACD}" destId="{01B25A16-4CD3-4F70-BF2E-588A52E0348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195454-9CE7-42AD-A901-1EBF6229F1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13A173-B8D6-4E51-8D0B-63464A6DC315}">
      <dgm:prSet/>
      <dgm:spPr/>
      <dgm:t>
        <a:bodyPr/>
        <a:lstStyle/>
        <a:p>
          <a:r>
            <a:rPr lang="en-US"/>
            <a:t>Supervised Learning</a:t>
          </a:r>
        </a:p>
      </dgm:t>
    </dgm:pt>
    <dgm:pt modelId="{8A4622F4-D89F-49E6-8809-618615173D17}" type="parTrans" cxnId="{E4C67138-87B7-4AD9-9387-D7442B4EFFE0}">
      <dgm:prSet/>
      <dgm:spPr/>
      <dgm:t>
        <a:bodyPr/>
        <a:lstStyle/>
        <a:p>
          <a:endParaRPr lang="en-US"/>
        </a:p>
      </dgm:t>
    </dgm:pt>
    <dgm:pt modelId="{3A3A130F-6786-4D25-9E11-26EBC0B788E5}" type="sibTrans" cxnId="{E4C67138-87B7-4AD9-9387-D7442B4EFFE0}">
      <dgm:prSet/>
      <dgm:spPr/>
      <dgm:t>
        <a:bodyPr/>
        <a:lstStyle/>
        <a:p>
          <a:endParaRPr lang="en-US"/>
        </a:p>
      </dgm:t>
    </dgm:pt>
    <dgm:pt modelId="{1C07A3FF-3B13-4EB1-9A97-7D50FE12938E}">
      <dgm:prSet/>
      <dgm:spPr/>
      <dgm:t>
        <a:bodyPr/>
        <a:lstStyle/>
        <a:p>
          <a:r>
            <a:rPr lang="en-US"/>
            <a:t>Unsupervised Learning</a:t>
          </a:r>
        </a:p>
      </dgm:t>
    </dgm:pt>
    <dgm:pt modelId="{FBB3504B-C3C8-4071-9F94-4D08E387989B}" type="parTrans" cxnId="{9059D79E-7E05-41A1-B975-300B504EB740}">
      <dgm:prSet/>
      <dgm:spPr/>
      <dgm:t>
        <a:bodyPr/>
        <a:lstStyle/>
        <a:p>
          <a:endParaRPr lang="en-US"/>
        </a:p>
      </dgm:t>
    </dgm:pt>
    <dgm:pt modelId="{1FCD6EBC-F3D9-48FE-BB51-BE9055F5DE92}" type="sibTrans" cxnId="{9059D79E-7E05-41A1-B975-300B504EB740}">
      <dgm:prSet/>
      <dgm:spPr/>
      <dgm:t>
        <a:bodyPr/>
        <a:lstStyle/>
        <a:p>
          <a:endParaRPr lang="en-US"/>
        </a:p>
      </dgm:t>
    </dgm:pt>
    <dgm:pt modelId="{C207DFA2-1291-403F-B278-5985875EEFCE}" type="pres">
      <dgm:prSet presAssocID="{C2195454-9CE7-42AD-A901-1EBF6229F1F7}" presName="linear" presStyleCnt="0">
        <dgm:presLayoutVars>
          <dgm:animLvl val="lvl"/>
          <dgm:resizeHandles val="exact"/>
        </dgm:presLayoutVars>
      </dgm:prSet>
      <dgm:spPr/>
    </dgm:pt>
    <dgm:pt modelId="{57555413-EEA3-485D-937D-444A6B3CCD21}" type="pres">
      <dgm:prSet presAssocID="{2613A173-B8D6-4E51-8D0B-63464A6DC3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021A0C-B12F-415D-82E9-2D59430025DB}" type="pres">
      <dgm:prSet presAssocID="{3A3A130F-6786-4D25-9E11-26EBC0B788E5}" presName="spacer" presStyleCnt="0"/>
      <dgm:spPr/>
    </dgm:pt>
    <dgm:pt modelId="{3AFAE065-12E9-4F32-803F-0B5FD6393803}" type="pres">
      <dgm:prSet presAssocID="{1C07A3FF-3B13-4EB1-9A97-7D50FE1293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4C67138-87B7-4AD9-9387-D7442B4EFFE0}" srcId="{C2195454-9CE7-42AD-A901-1EBF6229F1F7}" destId="{2613A173-B8D6-4E51-8D0B-63464A6DC315}" srcOrd="0" destOrd="0" parTransId="{8A4622F4-D89F-49E6-8809-618615173D17}" sibTransId="{3A3A130F-6786-4D25-9E11-26EBC0B788E5}"/>
    <dgm:cxn modelId="{9059D79E-7E05-41A1-B975-300B504EB740}" srcId="{C2195454-9CE7-42AD-A901-1EBF6229F1F7}" destId="{1C07A3FF-3B13-4EB1-9A97-7D50FE12938E}" srcOrd="1" destOrd="0" parTransId="{FBB3504B-C3C8-4071-9F94-4D08E387989B}" sibTransId="{1FCD6EBC-F3D9-48FE-BB51-BE9055F5DE92}"/>
    <dgm:cxn modelId="{133A4BBE-EE49-488E-9F6F-03F09F4A524F}" type="presOf" srcId="{C2195454-9CE7-42AD-A901-1EBF6229F1F7}" destId="{C207DFA2-1291-403F-B278-5985875EEFCE}" srcOrd="0" destOrd="0" presId="urn:microsoft.com/office/officeart/2005/8/layout/vList2"/>
    <dgm:cxn modelId="{4B80D6CA-1900-4BDA-A69F-6E0FF9C30991}" type="presOf" srcId="{1C07A3FF-3B13-4EB1-9A97-7D50FE12938E}" destId="{3AFAE065-12E9-4F32-803F-0B5FD6393803}" srcOrd="0" destOrd="0" presId="urn:microsoft.com/office/officeart/2005/8/layout/vList2"/>
    <dgm:cxn modelId="{9ECB98ED-2FC2-4379-9D27-B4C8DA2D1922}" type="presOf" srcId="{2613A173-B8D6-4E51-8D0B-63464A6DC315}" destId="{57555413-EEA3-485D-937D-444A6B3CCD21}" srcOrd="0" destOrd="0" presId="urn:microsoft.com/office/officeart/2005/8/layout/vList2"/>
    <dgm:cxn modelId="{AABCF8CB-209E-49E9-9637-4BBEDBA72DAC}" type="presParOf" srcId="{C207DFA2-1291-403F-B278-5985875EEFCE}" destId="{57555413-EEA3-485D-937D-444A6B3CCD21}" srcOrd="0" destOrd="0" presId="urn:microsoft.com/office/officeart/2005/8/layout/vList2"/>
    <dgm:cxn modelId="{15FC4233-D9C7-4725-9C45-EF73A0A24D0A}" type="presParOf" srcId="{C207DFA2-1291-403F-B278-5985875EEFCE}" destId="{50021A0C-B12F-415D-82E9-2D59430025DB}" srcOrd="1" destOrd="0" presId="urn:microsoft.com/office/officeart/2005/8/layout/vList2"/>
    <dgm:cxn modelId="{8026D963-31E6-421E-9228-60FFFBADA84D}" type="presParOf" srcId="{C207DFA2-1291-403F-B278-5985875EEFCE}" destId="{3AFAE065-12E9-4F32-803F-0B5FD639380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7EAEAA-DE8C-4519-90AC-22A35444A8C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F11435-8FED-4B64-B3A8-53DCC5E6975C}">
      <dgm:prSet/>
      <dgm:spPr/>
      <dgm:t>
        <a:bodyPr/>
        <a:lstStyle/>
        <a:p>
          <a:r>
            <a:rPr lang="en-US"/>
            <a:t>Regression</a:t>
          </a:r>
        </a:p>
      </dgm:t>
    </dgm:pt>
    <dgm:pt modelId="{BB208B8D-485C-46B2-A7DB-8E2FA60199EE}" type="parTrans" cxnId="{08E2A1F7-5099-4DDB-B219-1FBF2A46895D}">
      <dgm:prSet/>
      <dgm:spPr/>
      <dgm:t>
        <a:bodyPr/>
        <a:lstStyle/>
        <a:p>
          <a:endParaRPr lang="en-US"/>
        </a:p>
      </dgm:t>
    </dgm:pt>
    <dgm:pt modelId="{A9F50431-9CC6-4403-ABD0-1C5F5EA11611}" type="sibTrans" cxnId="{08E2A1F7-5099-4DDB-B219-1FBF2A46895D}">
      <dgm:prSet/>
      <dgm:spPr/>
      <dgm:t>
        <a:bodyPr/>
        <a:lstStyle/>
        <a:p>
          <a:endParaRPr lang="en-US"/>
        </a:p>
      </dgm:t>
    </dgm:pt>
    <dgm:pt modelId="{B86838ED-FD56-4165-881A-F5FA635D129F}">
      <dgm:prSet/>
      <dgm:spPr/>
      <dgm:t>
        <a:bodyPr/>
        <a:lstStyle/>
        <a:p>
          <a:r>
            <a:rPr lang="en-US"/>
            <a:t>Classifications</a:t>
          </a:r>
        </a:p>
      </dgm:t>
    </dgm:pt>
    <dgm:pt modelId="{3E29C8DF-3517-4E92-A401-29E1F5955FFB}" type="parTrans" cxnId="{1FA35330-32AA-44E2-A076-5D5D02D797FC}">
      <dgm:prSet/>
      <dgm:spPr/>
      <dgm:t>
        <a:bodyPr/>
        <a:lstStyle/>
        <a:p>
          <a:endParaRPr lang="en-US"/>
        </a:p>
      </dgm:t>
    </dgm:pt>
    <dgm:pt modelId="{F99523E5-06AD-41F2-9951-F976712E5313}" type="sibTrans" cxnId="{1FA35330-32AA-44E2-A076-5D5D02D797FC}">
      <dgm:prSet/>
      <dgm:spPr/>
      <dgm:t>
        <a:bodyPr/>
        <a:lstStyle/>
        <a:p>
          <a:endParaRPr lang="en-US"/>
        </a:p>
      </dgm:t>
    </dgm:pt>
    <dgm:pt modelId="{59ED4052-04FA-4B01-9EE2-3523EB6A8E2A}">
      <dgm:prSet/>
      <dgm:spPr/>
      <dgm:t>
        <a:bodyPr/>
        <a:lstStyle/>
        <a:p>
          <a:r>
            <a:rPr lang="en-US"/>
            <a:t>Clustering</a:t>
          </a:r>
        </a:p>
      </dgm:t>
    </dgm:pt>
    <dgm:pt modelId="{969EDD0C-A694-4670-B9BE-8797C390F6D5}" type="parTrans" cxnId="{716AE42E-26DF-4B44-A8CD-21B94EF23B7A}">
      <dgm:prSet/>
      <dgm:spPr/>
      <dgm:t>
        <a:bodyPr/>
        <a:lstStyle/>
        <a:p>
          <a:endParaRPr lang="en-US"/>
        </a:p>
      </dgm:t>
    </dgm:pt>
    <dgm:pt modelId="{8F73D482-79DD-4347-82F4-43C1ADB3A890}" type="sibTrans" cxnId="{716AE42E-26DF-4B44-A8CD-21B94EF23B7A}">
      <dgm:prSet/>
      <dgm:spPr/>
      <dgm:t>
        <a:bodyPr/>
        <a:lstStyle/>
        <a:p>
          <a:endParaRPr lang="en-US"/>
        </a:p>
      </dgm:t>
    </dgm:pt>
    <dgm:pt modelId="{280ED9D0-DCB0-4874-8748-8B4CEF0589FA}" type="pres">
      <dgm:prSet presAssocID="{387EAEAA-DE8C-4519-90AC-22A35444A8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F0CE97-562E-4A8E-B7C5-EE2665EA6721}" type="pres">
      <dgm:prSet presAssocID="{7CF11435-8FED-4B64-B3A8-53DCC5E6975C}" presName="root" presStyleCnt="0"/>
      <dgm:spPr/>
    </dgm:pt>
    <dgm:pt modelId="{2D5A3925-45A0-467B-A847-E3E8D6F480BC}" type="pres">
      <dgm:prSet presAssocID="{7CF11435-8FED-4B64-B3A8-53DCC5E6975C}" presName="rootComposite" presStyleCnt="0"/>
      <dgm:spPr/>
    </dgm:pt>
    <dgm:pt modelId="{48A5498B-BD75-4CCD-AD73-D8000BFA2874}" type="pres">
      <dgm:prSet presAssocID="{7CF11435-8FED-4B64-B3A8-53DCC5E6975C}" presName="rootText" presStyleLbl="node1" presStyleIdx="0" presStyleCnt="3"/>
      <dgm:spPr/>
    </dgm:pt>
    <dgm:pt modelId="{9F07FAE0-187C-4974-A5CD-E3F291EA5BF5}" type="pres">
      <dgm:prSet presAssocID="{7CF11435-8FED-4B64-B3A8-53DCC5E6975C}" presName="rootConnector" presStyleLbl="node1" presStyleIdx="0" presStyleCnt="3"/>
      <dgm:spPr/>
    </dgm:pt>
    <dgm:pt modelId="{46738EC7-92FF-474D-A4ED-F7A979471D59}" type="pres">
      <dgm:prSet presAssocID="{7CF11435-8FED-4B64-B3A8-53DCC5E6975C}" presName="childShape" presStyleCnt="0"/>
      <dgm:spPr/>
    </dgm:pt>
    <dgm:pt modelId="{4772259F-56FF-413C-A190-38F45CB247AD}" type="pres">
      <dgm:prSet presAssocID="{B86838ED-FD56-4165-881A-F5FA635D129F}" presName="root" presStyleCnt="0"/>
      <dgm:spPr/>
    </dgm:pt>
    <dgm:pt modelId="{3574AF41-F51A-4342-BBA2-B03D2F872F7E}" type="pres">
      <dgm:prSet presAssocID="{B86838ED-FD56-4165-881A-F5FA635D129F}" presName="rootComposite" presStyleCnt="0"/>
      <dgm:spPr/>
    </dgm:pt>
    <dgm:pt modelId="{74248D57-3341-438E-82FE-A85C41FB54FD}" type="pres">
      <dgm:prSet presAssocID="{B86838ED-FD56-4165-881A-F5FA635D129F}" presName="rootText" presStyleLbl="node1" presStyleIdx="1" presStyleCnt="3"/>
      <dgm:spPr/>
    </dgm:pt>
    <dgm:pt modelId="{BE79CAB5-5AB7-4CD8-BEEF-B2DC17860373}" type="pres">
      <dgm:prSet presAssocID="{B86838ED-FD56-4165-881A-F5FA635D129F}" presName="rootConnector" presStyleLbl="node1" presStyleIdx="1" presStyleCnt="3"/>
      <dgm:spPr/>
    </dgm:pt>
    <dgm:pt modelId="{7C309536-8BE3-44D7-A0C7-B0B7589F76E0}" type="pres">
      <dgm:prSet presAssocID="{B86838ED-FD56-4165-881A-F5FA635D129F}" presName="childShape" presStyleCnt="0"/>
      <dgm:spPr/>
    </dgm:pt>
    <dgm:pt modelId="{F9E928A6-A860-45FD-912D-5821D45FEB27}" type="pres">
      <dgm:prSet presAssocID="{59ED4052-04FA-4B01-9EE2-3523EB6A8E2A}" presName="root" presStyleCnt="0"/>
      <dgm:spPr/>
    </dgm:pt>
    <dgm:pt modelId="{C04511B3-76CD-4C66-BAEA-979407414322}" type="pres">
      <dgm:prSet presAssocID="{59ED4052-04FA-4B01-9EE2-3523EB6A8E2A}" presName="rootComposite" presStyleCnt="0"/>
      <dgm:spPr/>
    </dgm:pt>
    <dgm:pt modelId="{29614630-DF60-4C45-91BC-3634AE73A7C8}" type="pres">
      <dgm:prSet presAssocID="{59ED4052-04FA-4B01-9EE2-3523EB6A8E2A}" presName="rootText" presStyleLbl="node1" presStyleIdx="2" presStyleCnt="3"/>
      <dgm:spPr/>
    </dgm:pt>
    <dgm:pt modelId="{816D6D66-F233-41C2-A451-66B22B54A9D5}" type="pres">
      <dgm:prSet presAssocID="{59ED4052-04FA-4B01-9EE2-3523EB6A8E2A}" presName="rootConnector" presStyleLbl="node1" presStyleIdx="2" presStyleCnt="3"/>
      <dgm:spPr/>
    </dgm:pt>
    <dgm:pt modelId="{0FFF16D9-A6E4-445D-9500-784AA0B20401}" type="pres">
      <dgm:prSet presAssocID="{59ED4052-04FA-4B01-9EE2-3523EB6A8E2A}" presName="childShape" presStyleCnt="0"/>
      <dgm:spPr/>
    </dgm:pt>
  </dgm:ptLst>
  <dgm:cxnLst>
    <dgm:cxn modelId="{72F7EE04-ED5B-4FBE-B882-697A302086E9}" type="presOf" srcId="{59ED4052-04FA-4B01-9EE2-3523EB6A8E2A}" destId="{816D6D66-F233-41C2-A451-66B22B54A9D5}" srcOrd="1" destOrd="0" presId="urn:microsoft.com/office/officeart/2005/8/layout/hierarchy3"/>
    <dgm:cxn modelId="{CB8A140C-EBBE-4F08-8C47-021AA42C9C5D}" type="presOf" srcId="{7CF11435-8FED-4B64-B3A8-53DCC5E6975C}" destId="{48A5498B-BD75-4CCD-AD73-D8000BFA2874}" srcOrd="0" destOrd="0" presId="urn:microsoft.com/office/officeart/2005/8/layout/hierarchy3"/>
    <dgm:cxn modelId="{716AE42E-26DF-4B44-A8CD-21B94EF23B7A}" srcId="{387EAEAA-DE8C-4519-90AC-22A35444A8CD}" destId="{59ED4052-04FA-4B01-9EE2-3523EB6A8E2A}" srcOrd="2" destOrd="0" parTransId="{969EDD0C-A694-4670-B9BE-8797C390F6D5}" sibTransId="{8F73D482-79DD-4347-82F4-43C1ADB3A890}"/>
    <dgm:cxn modelId="{1FA35330-32AA-44E2-A076-5D5D02D797FC}" srcId="{387EAEAA-DE8C-4519-90AC-22A35444A8CD}" destId="{B86838ED-FD56-4165-881A-F5FA635D129F}" srcOrd="1" destOrd="0" parTransId="{3E29C8DF-3517-4E92-A401-29E1F5955FFB}" sibTransId="{F99523E5-06AD-41F2-9951-F976712E5313}"/>
    <dgm:cxn modelId="{624CA74A-0C40-40E8-B30C-FA4F7B1A6F3A}" type="presOf" srcId="{7CF11435-8FED-4B64-B3A8-53DCC5E6975C}" destId="{9F07FAE0-187C-4974-A5CD-E3F291EA5BF5}" srcOrd="1" destOrd="0" presId="urn:microsoft.com/office/officeart/2005/8/layout/hierarchy3"/>
    <dgm:cxn modelId="{DF9E614C-AB9B-4D21-BCC5-81F38146F066}" type="presOf" srcId="{387EAEAA-DE8C-4519-90AC-22A35444A8CD}" destId="{280ED9D0-DCB0-4874-8748-8B4CEF0589FA}" srcOrd="0" destOrd="0" presId="urn:microsoft.com/office/officeart/2005/8/layout/hierarchy3"/>
    <dgm:cxn modelId="{45E9EBA5-7961-4E65-B102-EE025A42FAD9}" type="presOf" srcId="{B86838ED-FD56-4165-881A-F5FA635D129F}" destId="{74248D57-3341-438E-82FE-A85C41FB54FD}" srcOrd="0" destOrd="0" presId="urn:microsoft.com/office/officeart/2005/8/layout/hierarchy3"/>
    <dgm:cxn modelId="{7BF61CB5-6B9D-43DA-9714-6FE888AD15CC}" type="presOf" srcId="{59ED4052-04FA-4B01-9EE2-3523EB6A8E2A}" destId="{29614630-DF60-4C45-91BC-3634AE73A7C8}" srcOrd="0" destOrd="0" presId="urn:microsoft.com/office/officeart/2005/8/layout/hierarchy3"/>
    <dgm:cxn modelId="{36D462C2-905E-4200-BF2D-F49581DA3757}" type="presOf" srcId="{B86838ED-FD56-4165-881A-F5FA635D129F}" destId="{BE79CAB5-5AB7-4CD8-BEEF-B2DC17860373}" srcOrd="1" destOrd="0" presId="urn:microsoft.com/office/officeart/2005/8/layout/hierarchy3"/>
    <dgm:cxn modelId="{08E2A1F7-5099-4DDB-B219-1FBF2A46895D}" srcId="{387EAEAA-DE8C-4519-90AC-22A35444A8CD}" destId="{7CF11435-8FED-4B64-B3A8-53DCC5E6975C}" srcOrd="0" destOrd="0" parTransId="{BB208B8D-485C-46B2-A7DB-8E2FA60199EE}" sibTransId="{A9F50431-9CC6-4403-ABD0-1C5F5EA11611}"/>
    <dgm:cxn modelId="{E5B1E3B3-C6DA-47D8-BCC3-BAF867EC22F4}" type="presParOf" srcId="{280ED9D0-DCB0-4874-8748-8B4CEF0589FA}" destId="{6CF0CE97-562E-4A8E-B7C5-EE2665EA6721}" srcOrd="0" destOrd="0" presId="urn:microsoft.com/office/officeart/2005/8/layout/hierarchy3"/>
    <dgm:cxn modelId="{CBA8D4E3-B569-4761-9444-112D52720018}" type="presParOf" srcId="{6CF0CE97-562E-4A8E-B7C5-EE2665EA6721}" destId="{2D5A3925-45A0-467B-A847-E3E8D6F480BC}" srcOrd="0" destOrd="0" presId="urn:microsoft.com/office/officeart/2005/8/layout/hierarchy3"/>
    <dgm:cxn modelId="{0B5B5031-8612-4570-B9AB-068A3ED0F8DA}" type="presParOf" srcId="{2D5A3925-45A0-467B-A847-E3E8D6F480BC}" destId="{48A5498B-BD75-4CCD-AD73-D8000BFA2874}" srcOrd="0" destOrd="0" presId="urn:microsoft.com/office/officeart/2005/8/layout/hierarchy3"/>
    <dgm:cxn modelId="{47B679A2-C85B-4859-A109-2487E8B7E6FD}" type="presParOf" srcId="{2D5A3925-45A0-467B-A847-E3E8D6F480BC}" destId="{9F07FAE0-187C-4974-A5CD-E3F291EA5BF5}" srcOrd="1" destOrd="0" presId="urn:microsoft.com/office/officeart/2005/8/layout/hierarchy3"/>
    <dgm:cxn modelId="{A56F3CF1-E016-450A-ADB5-991664F502E3}" type="presParOf" srcId="{6CF0CE97-562E-4A8E-B7C5-EE2665EA6721}" destId="{46738EC7-92FF-474D-A4ED-F7A979471D59}" srcOrd="1" destOrd="0" presId="urn:microsoft.com/office/officeart/2005/8/layout/hierarchy3"/>
    <dgm:cxn modelId="{A240F494-5D11-4D07-B75F-2D4A2C465441}" type="presParOf" srcId="{280ED9D0-DCB0-4874-8748-8B4CEF0589FA}" destId="{4772259F-56FF-413C-A190-38F45CB247AD}" srcOrd="1" destOrd="0" presId="urn:microsoft.com/office/officeart/2005/8/layout/hierarchy3"/>
    <dgm:cxn modelId="{90D6E498-87F3-4867-AF47-0A666C505037}" type="presParOf" srcId="{4772259F-56FF-413C-A190-38F45CB247AD}" destId="{3574AF41-F51A-4342-BBA2-B03D2F872F7E}" srcOrd="0" destOrd="0" presId="urn:microsoft.com/office/officeart/2005/8/layout/hierarchy3"/>
    <dgm:cxn modelId="{A74BA355-287D-4933-8E45-0E166CFD2D82}" type="presParOf" srcId="{3574AF41-F51A-4342-BBA2-B03D2F872F7E}" destId="{74248D57-3341-438E-82FE-A85C41FB54FD}" srcOrd="0" destOrd="0" presId="urn:microsoft.com/office/officeart/2005/8/layout/hierarchy3"/>
    <dgm:cxn modelId="{7994DE90-5AE0-4D7A-AB07-61ACCA3358CF}" type="presParOf" srcId="{3574AF41-F51A-4342-BBA2-B03D2F872F7E}" destId="{BE79CAB5-5AB7-4CD8-BEEF-B2DC17860373}" srcOrd="1" destOrd="0" presId="urn:microsoft.com/office/officeart/2005/8/layout/hierarchy3"/>
    <dgm:cxn modelId="{7A82C52E-D35E-4D1E-9FA6-EFB7A1BAD48A}" type="presParOf" srcId="{4772259F-56FF-413C-A190-38F45CB247AD}" destId="{7C309536-8BE3-44D7-A0C7-B0B7589F76E0}" srcOrd="1" destOrd="0" presId="urn:microsoft.com/office/officeart/2005/8/layout/hierarchy3"/>
    <dgm:cxn modelId="{9B0556CF-C3AD-4456-92C8-4AD323FF1804}" type="presParOf" srcId="{280ED9D0-DCB0-4874-8748-8B4CEF0589FA}" destId="{F9E928A6-A860-45FD-912D-5821D45FEB27}" srcOrd="2" destOrd="0" presId="urn:microsoft.com/office/officeart/2005/8/layout/hierarchy3"/>
    <dgm:cxn modelId="{AF90202F-FA20-4707-8D7D-944062D87393}" type="presParOf" srcId="{F9E928A6-A860-45FD-912D-5821D45FEB27}" destId="{C04511B3-76CD-4C66-BAEA-979407414322}" srcOrd="0" destOrd="0" presId="urn:microsoft.com/office/officeart/2005/8/layout/hierarchy3"/>
    <dgm:cxn modelId="{6BE1783F-05EB-4CEE-9E3F-7FDE9AF612A9}" type="presParOf" srcId="{C04511B3-76CD-4C66-BAEA-979407414322}" destId="{29614630-DF60-4C45-91BC-3634AE73A7C8}" srcOrd="0" destOrd="0" presId="urn:microsoft.com/office/officeart/2005/8/layout/hierarchy3"/>
    <dgm:cxn modelId="{2087F1FA-549D-45EF-AF04-C74609857A1A}" type="presParOf" srcId="{C04511B3-76CD-4C66-BAEA-979407414322}" destId="{816D6D66-F233-41C2-A451-66B22B54A9D5}" srcOrd="1" destOrd="0" presId="urn:microsoft.com/office/officeart/2005/8/layout/hierarchy3"/>
    <dgm:cxn modelId="{B1816288-A6AE-485E-B0DD-B00E871F2528}" type="presParOf" srcId="{F9E928A6-A860-45FD-912D-5821D45FEB27}" destId="{0FFF16D9-A6E4-445D-9500-784AA0B2040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3A8EE-1B02-4907-B99B-0D7E66317DA2}">
      <dsp:nvSpPr>
        <dsp:cNvPr id="0" name=""/>
        <dsp:cNvSpPr/>
      </dsp:nvSpPr>
      <dsp:spPr>
        <a:xfrm>
          <a:off x="0" y="554543"/>
          <a:ext cx="5257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ED9E0-C314-445B-9661-45493E995E75}">
      <dsp:nvSpPr>
        <dsp:cNvPr id="0" name=""/>
        <dsp:cNvSpPr/>
      </dsp:nvSpPr>
      <dsp:spPr>
        <a:xfrm>
          <a:off x="262890" y="111743"/>
          <a:ext cx="3680460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Better Marketing</a:t>
          </a:r>
        </a:p>
      </dsp:txBody>
      <dsp:txXfrm>
        <a:off x="306121" y="154974"/>
        <a:ext cx="3593998" cy="799138"/>
      </dsp:txXfrm>
    </dsp:sp>
    <dsp:sp modelId="{74197C78-4B15-4030-911A-E6ACF217A552}">
      <dsp:nvSpPr>
        <dsp:cNvPr id="0" name=""/>
        <dsp:cNvSpPr/>
      </dsp:nvSpPr>
      <dsp:spPr>
        <a:xfrm>
          <a:off x="0" y="1915343"/>
          <a:ext cx="5257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8CEAF-2A1A-4754-B33B-61C1A2B4C1A2}">
      <dsp:nvSpPr>
        <dsp:cNvPr id="0" name=""/>
        <dsp:cNvSpPr/>
      </dsp:nvSpPr>
      <dsp:spPr>
        <a:xfrm>
          <a:off x="262890" y="1472543"/>
          <a:ext cx="3680460" cy="8856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 Acquisition</a:t>
          </a:r>
        </a:p>
      </dsp:txBody>
      <dsp:txXfrm>
        <a:off x="306121" y="1515774"/>
        <a:ext cx="3593998" cy="799138"/>
      </dsp:txXfrm>
    </dsp:sp>
    <dsp:sp modelId="{10680B49-066B-4ABF-BC86-78357152437A}">
      <dsp:nvSpPr>
        <dsp:cNvPr id="0" name=""/>
        <dsp:cNvSpPr/>
      </dsp:nvSpPr>
      <dsp:spPr>
        <a:xfrm>
          <a:off x="0" y="3276143"/>
          <a:ext cx="5257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B5FB1-ECB6-4AE5-9A50-466FB1F6A10F}">
      <dsp:nvSpPr>
        <dsp:cNvPr id="0" name=""/>
        <dsp:cNvSpPr/>
      </dsp:nvSpPr>
      <dsp:spPr>
        <a:xfrm>
          <a:off x="262890" y="2833343"/>
          <a:ext cx="3680460" cy="8856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Innovation</a:t>
          </a:r>
        </a:p>
      </dsp:txBody>
      <dsp:txXfrm>
        <a:off x="306121" y="2876574"/>
        <a:ext cx="3593998" cy="799138"/>
      </dsp:txXfrm>
    </dsp:sp>
    <dsp:sp modelId="{30A41C70-E9CA-4FDB-B9C5-FC1841687C63}">
      <dsp:nvSpPr>
        <dsp:cNvPr id="0" name=""/>
        <dsp:cNvSpPr/>
      </dsp:nvSpPr>
      <dsp:spPr>
        <a:xfrm>
          <a:off x="0" y="4636944"/>
          <a:ext cx="5257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79322-B0E5-4571-9A8B-D6807EA6F3CD}">
      <dsp:nvSpPr>
        <dsp:cNvPr id="0" name=""/>
        <dsp:cNvSpPr/>
      </dsp:nvSpPr>
      <dsp:spPr>
        <a:xfrm>
          <a:off x="262890" y="4194144"/>
          <a:ext cx="3680460" cy="885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Enriching Lives</a:t>
          </a:r>
        </a:p>
      </dsp:txBody>
      <dsp:txXfrm>
        <a:off x="306121" y="4237375"/>
        <a:ext cx="359399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D97D2-C8A4-42EE-828A-A5DE0EC5973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DC159-2FFD-4835-A478-5BEF508FA729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Artificial Intelligence</a:t>
          </a:r>
        </a:p>
      </dsp:txBody>
      <dsp:txXfrm>
        <a:off x="0" y="2703"/>
        <a:ext cx="6900512" cy="921789"/>
      </dsp:txXfrm>
    </dsp:sp>
    <dsp:sp modelId="{6B94C859-DC0F-4401-A59D-D61C15236BD7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605FF-7E3C-4914-AE5E-2B90CF3226D2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Machine Learning</a:t>
          </a:r>
        </a:p>
      </dsp:txBody>
      <dsp:txXfrm>
        <a:off x="0" y="924492"/>
        <a:ext cx="6900512" cy="921789"/>
      </dsp:txXfrm>
    </dsp:sp>
    <dsp:sp modelId="{1F4F4269-E6E2-41AD-A4D8-78B447D326A9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2FA5-4CE7-4DBD-85D0-57D435E0F9EA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Deep Learning </a:t>
          </a:r>
        </a:p>
      </dsp:txBody>
      <dsp:txXfrm>
        <a:off x="0" y="1846281"/>
        <a:ext cx="6900512" cy="921789"/>
      </dsp:txXfrm>
    </dsp:sp>
    <dsp:sp modelId="{CA9F6B05-7852-413D-AF20-8E62BF5912A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21EFA-0E9B-4E5C-A81B-6B2F4E9BF4C5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Big Data</a:t>
          </a:r>
        </a:p>
      </dsp:txBody>
      <dsp:txXfrm>
        <a:off x="0" y="2768070"/>
        <a:ext cx="6900512" cy="921789"/>
      </dsp:txXfrm>
    </dsp:sp>
    <dsp:sp modelId="{8BE9132F-4998-44BE-996B-5F160DD99F1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F0FA0-2CAA-44EB-911D-FE5FFDC9FCF3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Predictive Analysis</a:t>
          </a:r>
        </a:p>
      </dsp:txBody>
      <dsp:txXfrm>
        <a:off x="0" y="3689859"/>
        <a:ext cx="6900512" cy="921789"/>
      </dsp:txXfrm>
    </dsp:sp>
    <dsp:sp modelId="{9E0F41DD-CDEE-462F-8E3A-C30459EB74A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EA17A-F251-471E-B46D-D5C1AAC2B607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Business Intelligence</a:t>
          </a: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7695D-A245-48D0-9FA4-F347513F5763}">
      <dsp:nvSpPr>
        <dsp:cNvPr id="0" name=""/>
        <dsp:cNvSpPr/>
      </dsp:nvSpPr>
      <dsp:spPr>
        <a:xfrm>
          <a:off x="674745" y="96746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6FCA0-5B36-4608-96CF-26FC5288E13C}">
      <dsp:nvSpPr>
        <dsp:cNvPr id="0" name=""/>
        <dsp:cNvSpPr/>
      </dsp:nvSpPr>
      <dsp:spPr>
        <a:xfrm>
          <a:off x="90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288A-F894-40A0-B793-1780DD1124B7}">
      <dsp:nvSpPr>
        <dsp:cNvPr id="0" name=""/>
        <dsp:cNvSpPr/>
      </dsp:nvSpPr>
      <dsp:spPr>
        <a:xfrm>
          <a:off x="32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Get Data</a:t>
          </a:r>
        </a:p>
      </dsp:txBody>
      <dsp:txXfrm>
        <a:off x="323745" y="2407461"/>
        <a:ext cx="1800000" cy="720000"/>
      </dsp:txXfrm>
    </dsp:sp>
    <dsp:sp modelId="{515AA627-75DD-4608-917F-754338503F3A}">
      <dsp:nvSpPr>
        <dsp:cNvPr id="0" name=""/>
        <dsp:cNvSpPr/>
      </dsp:nvSpPr>
      <dsp:spPr>
        <a:xfrm>
          <a:off x="2789745" y="96746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B480E-756C-4EAE-B305-B795E6652974}">
      <dsp:nvSpPr>
        <dsp:cNvPr id="0" name=""/>
        <dsp:cNvSpPr/>
      </dsp:nvSpPr>
      <dsp:spPr>
        <a:xfrm>
          <a:off x="302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70569-1B7E-4A0E-8CE3-9ED3A72FBFF0}">
      <dsp:nvSpPr>
        <dsp:cNvPr id="0" name=""/>
        <dsp:cNvSpPr/>
      </dsp:nvSpPr>
      <dsp:spPr>
        <a:xfrm>
          <a:off x="243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Meaningful Structure</a:t>
          </a:r>
        </a:p>
      </dsp:txBody>
      <dsp:txXfrm>
        <a:off x="2438745" y="2407461"/>
        <a:ext cx="1800000" cy="720000"/>
      </dsp:txXfrm>
    </dsp:sp>
    <dsp:sp modelId="{F65FA04B-E936-452F-9867-CFBBABFFE8A0}">
      <dsp:nvSpPr>
        <dsp:cNvPr id="0" name=""/>
        <dsp:cNvSpPr/>
      </dsp:nvSpPr>
      <dsp:spPr>
        <a:xfrm>
          <a:off x="4904745" y="96746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98CE4-BBDF-42ED-B4FB-5F7A18C9F200}">
      <dsp:nvSpPr>
        <dsp:cNvPr id="0" name=""/>
        <dsp:cNvSpPr/>
      </dsp:nvSpPr>
      <dsp:spPr>
        <a:xfrm>
          <a:off x="513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4008C-0143-4E25-A0B5-6E08B8FAA53D}">
      <dsp:nvSpPr>
        <dsp:cNvPr id="0" name=""/>
        <dsp:cNvSpPr/>
      </dsp:nvSpPr>
      <dsp:spPr>
        <a:xfrm>
          <a:off x="455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Analyze</a:t>
          </a:r>
        </a:p>
      </dsp:txBody>
      <dsp:txXfrm>
        <a:off x="4553745" y="2407461"/>
        <a:ext cx="1800000" cy="720000"/>
      </dsp:txXfrm>
    </dsp:sp>
    <dsp:sp modelId="{6D7C4058-581D-4BEF-AA58-B3A4125D03F0}">
      <dsp:nvSpPr>
        <dsp:cNvPr id="0" name=""/>
        <dsp:cNvSpPr/>
      </dsp:nvSpPr>
      <dsp:spPr>
        <a:xfrm>
          <a:off x="7019745" y="96746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8ADBB-3C6D-417D-A35D-9D5532F90C2A}">
      <dsp:nvSpPr>
        <dsp:cNvPr id="0" name=""/>
        <dsp:cNvSpPr/>
      </dsp:nvSpPr>
      <dsp:spPr>
        <a:xfrm>
          <a:off x="725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5804B-52E1-487A-B3CC-658DEFB80186}">
      <dsp:nvSpPr>
        <dsp:cNvPr id="0" name=""/>
        <dsp:cNvSpPr/>
      </dsp:nvSpPr>
      <dsp:spPr>
        <a:xfrm>
          <a:off x="666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Hypothesize</a:t>
          </a:r>
        </a:p>
      </dsp:txBody>
      <dsp:txXfrm>
        <a:off x="6668745" y="2407461"/>
        <a:ext cx="1800000" cy="720000"/>
      </dsp:txXfrm>
    </dsp:sp>
    <dsp:sp modelId="{06BDC1B4-EB49-44C5-B790-B133A3B587F4}">
      <dsp:nvSpPr>
        <dsp:cNvPr id="0" name=""/>
        <dsp:cNvSpPr/>
      </dsp:nvSpPr>
      <dsp:spPr>
        <a:xfrm>
          <a:off x="9134745" y="96746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717A1-6A7D-4B4D-9FF6-BE90FFBF70C4}">
      <dsp:nvSpPr>
        <dsp:cNvPr id="0" name=""/>
        <dsp:cNvSpPr/>
      </dsp:nvSpPr>
      <dsp:spPr>
        <a:xfrm>
          <a:off x="936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722B3-4FD2-4874-AAB3-DD83BAC45B6A}">
      <dsp:nvSpPr>
        <dsp:cNvPr id="0" name=""/>
        <dsp:cNvSpPr/>
      </dsp:nvSpPr>
      <dsp:spPr>
        <a:xfrm>
          <a:off x="878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Prediction (ML)</a:t>
          </a:r>
        </a:p>
      </dsp:txBody>
      <dsp:txXfrm>
        <a:off x="8783745" y="240746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DE264-BA2F-44B5-B27D-BC3A447BDE71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1D004-2339-4791-B87F-99894BCB884D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6F1C-09FC-4A15-9BA0-4548EEA880EB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Skills</a:t>
          </a:r>
        </a:p>
      </dsp:txBody>
      <dsp:txXfrm>
        <a:off x="1942593" y="329187"/>
        <a:ext cx="3229769" cy="1370205"/>
      </dsp:txXfrm>
    </dsp:sp>
    <dsp:sp modelId="{9C4257FB-2298-448E-A182-5C10B9C2D2CD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C24C5-23CA-4801-8F01-DD4FEF54208F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81595-B6B9-4044-A096-4B9AF1718799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Practical Skills (Math and Statistical)</a:t>
          </a:r>
        </a:p>
      </dsp:txBody>
      <dsp:txXfrm>
        <a:off x="7398947" y="329187"/>
        <a:ext cx="3229769" cy="1370205"/>
      </dsp:txXfrm>
    </dsp:sp>
    <dsp:sp modelId="{5968CF39-32E0-4A16-9824-4619EF7B41C6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512E4-2C21-4E99-88F7-5C0E4EF30986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7533D-DD93-46C3-B9E5-59F7AD8A20BD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Coding Skills</a:t>
          </a:r>
        </a:p>
      </dsp:txBody>
      <dsp:txXfrm>
        <a:off x="1942593" y="2395529"/>
        <a:ext cx="3229769" cy="1370205"/>
      </dsp:txXfrm>
    </dsp:sp>
    <dsp:sp modelId="{8FC2A596-3237-4DC5-875C-E8B734B3E55D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1F4B3-A65A-44E7-8F90-08752AC6BB99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90AE3-A276-42B8-8DD2-DC84754F2703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Soft Skills</a:t>
          </a:r>
        </a:p>
      </dsp:txBody>
      <dsp:txXfrm>
        <a:off x="7398947" y="2395529"/>
        <a:ext cx="3229769" cy="1370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478E9-771F-4A47-9C7A-F7A871627814}">
      <dsp:nvSpPr>
        <dsp:cNvPr id="0" name=""/>
        <dsp:cNvSpPr/>
      </dsp:nvSpPr>
      <dsp:spPr>
        <a:xfrm>
          <a:off x="0" y="417429"/>
          <a:ext cx="1140748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3204D-4119-446A-AC55-4A9F6A756C7B}">
      <dsp:nvSpPr>
        <dsp:cNvPr id="0" name=""/>
        <dsp:cNvSpPr/>
      </dsp:nvSpPr>
      <dsp:spPr>
        <a:xfrm>
          <a:off x="570374" y="63189"/>
          <a:ext cx="798524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 / R</a:t>
          </a:r>
        </a:p>
      </dsp:txBody>
      <dsp:txXfrm>
        <a:off x="604959" y="97774"/>
        <a:ext cx="7916070" cy="639310"/>
      </dsp:txXfrm>
    </dsp:sp>
    <dsp:sp modelId="{72DE3BBB-C757-4C4C-B518-908CD5EF432F}">
      <dsp:nvSpPr>
        <dsp:cNvPr id="0" name=""/>
        <dsp:cNvSpPr/>
      </dsp:nvSpPr>
      <dsp:spPr>
        <a:xfrm>
          <a:off x="0" y="1506069"/>
          <a:ext cx="1140748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F2032-69D6-4B38-A134-4CA98D656B55}">
      <dsp:nvSpPr>
        <dsp:cNvPr id="0" name=""/>
        <dsp:cNvSpPr/>
      </dsp:nvSpPr>
      <dsp:spPr>
        <a:xfrm>
          <a:off x="570374" y="1151829"/>
          <a:ext cx="7985240" cy="7084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SQL</a:t>
          </a:r>
        </a:p>
      </dsp:txBody>
      <dsp:txXfrm>
        <a:off x="604959" y="1186414"/>
        <a:ext cx="7916070" cy="639310"/>
      </dsp:txXfrm>
    </dsp:sp>
    <dsp:sp modelId="{D831DD5D-7ED7-443B-90BF-3B548C5361FC}">
      <dsp:nvSpPr>
        <dsp:cNvPr id="0" name=""/>
        <dsp:cNvSpPr/>
      </dsp:nvSpPr>
      <dsp:spPr>
        <a:xfrm>
          <a:off x="0" y="2594709"/>
          <a:ext cx="1140748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1954-1F5D-439F-A4AE-722828FDBF99}">
      <dsp:nvSpPr>
        <dsp:cNvPr id="0" name=""/>
        <dsp:cNvSpPr/>
      </dsp:nvSpPr>
      <dsp:spPr>
        <a:xfrm>
          <a:off x="570374" y="2240469"/>
          <a:ext cx="7985240" cy="7084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Hadoop</a:t>
          </a:r>
        </a:p>
      </dsp:txBody>
      <dsp:txXfrm>
        <a:off x="604959" y="2275054"/>
        <a:ext cx="7916070" cy="639310"/>
      </dsp:txXfrm>
    </dsp:sp>
    <dsp:sp modelId="{01B25A16-4CD3-4F70-BF2E-588A52E03480}">
      <dsp:nvSpPr>
        <dsp:cNvPr id="0" name=""/>
        <dsp:cNvSpPr/>
      </dsp:nvSpPr>
      <dsp:spPr>
        <a:xfrm>
          <a:off x="0" y="3683349"/>
          <a:ext cx="1140748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F13E0-B35F-4E80-9AF6-7A368F86AFE7}">
      <dsp:nvSpPr>
        <dsp:cNvPr id="0" name=""/>
        <dsp:cNvSpPr/>
      </dsp:nvSpPr>
      <dsp:spPr>
        <a:xfrm>
          <a:off x="570374" y="3329109"/>
          <a:ext cx="7985240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Excel/PowerBI/Tableau</a:t>
          </a:r>
        </a:p>
      </dsp:txBody>
      <dsp:txXfrm>
        <a:off x="604959" y="3363694"/>
        <a:ext cx="7916070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55413-EEA3-485D-937D-444A6B3CCD21}">
      <dsp:nvSpPr>
        <dsp:cNvPr id="0" name=""/>
        <dsp:cNvSpPr/>
      </dsp:nvSpPr>
      <dsp:spPr>
        <a:xfrm>
          <a:off x="0" y="523043"/>
          <a:ext cx="11407487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Supervised Learning</a:t>
          </a:r>
        </a:p>
      </dsp:txBody>
      <dsp:txXfrm>
        <a:off x="76105" y="599148"/>
        <a:ext cx="11255277" cy="1406815"/>
      </dsp:txXfrm>
    </dsp:sp>
    <dsp:sp modelId="{3AFAE065-12E9-4F32-803F-0B5FD6393803}">
      <dsp:nvSpPr>
        <dsp:cNvPr id="0" name=""/>
        <dsp:cNvSpPr/>
      </dsp:nvSpPr>
      <dsp:spPr>
        <a:xfrm>
          <a:off x="0" y="2269269"/>
          <a:ext cx="11407487" cy="15590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Unsupervised Learning</a:t>
          </a:r>
        </a:p>
      </dsp:txBody>
      <dsp:txXfrm>
        <a:off x="76105" y="2345374"/>
        <a:ext cx="11255277" cy="14068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5498B-BD75-4CCD-AD73-D8000BFA2874}">
      <dsp:nvSpPr>
        <dsp:cNvPr id="0" name=""/>
        <dsp:cNvSpPr/>
      </dsp:nvSpPr>
      <dsp:spPr>
        <a:xfrm>
          <a:off x="1283" y="1425341"/>
          <a:ext cx="3003723" cy="15018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Regression</a:t>
          </a:r>
        </a:p>
      </dsp:txBody>
      <dsp:txXfrm>
        <a:off x="45271" y="1469329"/>
        <a:ext cx="2915747" cy="1413885"/>
      </dsp:txXfrm>
    </dsp:sp>
    <dsp:sp modelId="{74248D57-3341-438E-82FE-A85C41FB54FD}">
      <dsp:nvSpPr>
        <dsp:cNvPr id="0" name=""/>
        <dsp:cNvSpPr/>
      </dsp:nvSpPr>
      <dsp:spPr>
        <a:xfrm>
          <a:off x="3755938" y="1425341"/>
          <a:ext cx="3003723" cy="1501861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Classifications</a:t>
          </a:r>
        </a:p>
      </dsp:txBody>
      <dsp:txXfrm>
        <a:off x="3799926" y="1469329"/>
        <a:ext cx="2915747" cy="1413885"/>
      </dsp:txXfrm>
    </dsp:sp>
    <dsp:sp modelId="{29614630-DF60-4C45-91BC-3634AE73A7C8}">
      <dsp:nvSpPr>
        <dsp:cNvPr id="0" name=""/>
        <dsp:cNvSpPr/>
      </dsp:nvSpPr>
      <dsp:spPr>
        <a:xfrm>
          <a:off x="7510592" y="1425341"/>
          <a:ext cx="3003723" cy="150186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Clustering</a:t>
          </a:r>
        </a:p>
      </dsp:txBody>
      <dsp:txXfrm>
        <a:off x="7554580" y="1469329"/>
        <a:ext cx="2915747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4A2-9B49-42C9-B710-06F88AD26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C29FB-754C-4E62-A56A-7759E6ECE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6809-3A00-4D26-8FFB-00C5EC26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A495-2CFF-4C29-B4B8-A302D56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7385-4D46-456F-8384-113429E5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2AF5-8E64-48A4-B59F-4367F149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51EFF-5C56-427B-8D9B-1A3289DE6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2142-66E2-40E7-B879-6C9A5EBF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49FE-EEDA-4643-AAE7-35DABA46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FDC4-068F-4998-B413-AFB7910B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3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F403D-CC98-41BD-BFD2-2B6BE21D3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BD54A-F691-4EF3-8E2F-CFB0CCD5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B38D-4020-451F-B79B-670EA288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CD7C-2455-46A0-A846-60EC248E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B8B9-E1EB-48D1-9D8C-0347CC97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2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A4DD-4E92-48EB-9811-E0C63F00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6FBD-6F65-4EDC-BD31-B27C2A09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B996-CA23-4D76-8043-820D74CB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164B-E305-49CB-AC2A-5DDFD986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8EC0-0C95-443C-83B9-F5FA8F13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5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4178-1F55-4411-84D3-9E0D06F7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0B83-C7B4-48C1-AF6A-2B0CF78C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2D80-A791-48A2-8D70-2A7500EE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5805-22D5-4E75-AC7D-1555B353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8DE9-EFD3-4469-A997-44022372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3EC3-3CF4-44A7-B3FB-BD39A965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5CBF-0D8E-4D52-8A48-FBD25C23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A296D-827B-4F47-9A3F-BBE57325C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BACAC-0D92-4257-B710-9679E808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596BF-9976-4EC0-A3B3-82681054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74F7-0AC0-46BC-B5B5-D4C6FEA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5A4E-64DD-4730-A0BD-268D7832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9A9C9-6393-4861-A35A-AB3482B0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481B-F44B-4B6E-B2B6-FCFDD62C8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D5B99-A3FD-4A60-9CD8-3EA185B38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AF580-3732-4EB7-8FEA-AD83E67B8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BAC05-8154-49CC-B61B-EC963E64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C7C10-3FE7-4C3A-9510-D6BBA3D4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1D3E0-E238-45D4-98F5-DE738E7F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0E1-51A1-4857-BC95-753F1544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51C48-ABA5-436E-9ECE-6FA128CD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F7F8D-D4EC-4B5E-B82E-FBB612AD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72FED-9663-472C-8982-7A18B77F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07403-B183-4A5B-A102-67E4F544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218C4-FD3A-4142-BA5C-B41BF660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A3616-3BC8-4D3C-BB2B-99C3A15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FAD7-119C-4A44-AE37-7F66E131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BEB6-710A-4470-B6B7-20EF9347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E7F02-C10A-4CC0-BDF4-495CFFC28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6F16-F570-47F6-880A-16EADEB5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BEE45-4565-4200-AF57-4028F9F6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26646-3C9A-4A8D-B197-D2646A0E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AAB3-2F7C-448F-82EE-B49208F4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8AA61-AA2A-4194-80F3-EB9452B39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20286-3E56-40E2-928F-76DF27874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6CA8-9680-43B7-9BD4-9E59A369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C0CCC-E2B1-46A0-B720-C7850880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0B23F-D20E-46E4-A1BC-F371104D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3BFBF-AA61-4EBD-B4F6-37E6A305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3F4D-B20F-4575-8A12-3BFC3BD1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0FAD-0386-44D0-B59D-DC3483695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3A11-A7DE-43B6-A3B9-1DD3E8A84FD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B31C-012F-40C7-931E-897A93CDD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1113-FBF7-4F26-B076-0C91C240B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B102F-9B24-4F47-89E4-C6C4B8B7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litedatascience.com/data-science-resources" TargetMode="External"/><Relationship Id="rId2" Type="http://schemas.openxmlformats.org/officeDocument/2006/relationships/hyperlink" Target="http://datasciencemasters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kedin.com/in/sonia~sharma" TargetMode="External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Rectangle 44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0E4E3-4369-4792-92C7-C50A9CC12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089" y="1257886"/>
            <a:ext cx="10071536" cy="11805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b="1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DCCBF-D712-4345-89E7-0B96ADEBE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246" y="2597112"/>
            <a:ext cx="10071536" cy="4483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200" b="1" dirty="0">
                <a:latin typeface="Bradley Hand ITC" panose="03070402050302030203" pitchFamily="66" charset="0"/>
              </a:rPr>
              <a:t>Mega Trend of 21</a:t>
            </a:r>
            <a:r>
              <a:rPr lang="en-US" sz="3200" b="1" baseline="30000" dirty="0">
                <a:latin typeface="Bradley Hand ITC" panose="03070402050302030203" pitchFamily="66" charset="0"/>
              </a:rPr>
              <a:t>st</a:t>
            </a:r>
            <a:r>
              <a:rPr lang="en-US" sz="3200" b="1" dirty="0">
                <a:latin typeface="Bradley Hand ITC" panose="03070402050302030203" pitchFamily="66" charset="0"/>
              </a:rPr>
              <a:t> Century</a:t>
            </a: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9ACAF-BF98-49DA-834E-B32B535F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92" y="843569"/>
            <a:ext cx="3292790" cy="4459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39EACD-EA1F-4473-AED5-16A6BE07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388" y="6030801"/>
            <a:ext cx="1269879" cy="523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3C160-5D51-4296-9B59-E125D064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567" y="6012669"/>
            <a:ext cx="1524267" cy="63588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BF46D7E-5466-4328-BE04-9C7FF1F20441}"/>
              </a:ext>
            </a:extLst>
          </p:cNvPr>
          <p:cNvSpPr txBox="1">
            <a:spLocks/>
          </p:cNvSpPr>
          <p:nvPr/>
        </p:nvSpPr>
        <p:spPr>
          <a:xfrm>
            <a:off x="6500971" y="4650598"/>
            <a:ext cx="5434731" cy="90866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Sonia Sharma</a:t>
            </a:r>
          </a:p>
          <a:p>
            <a:r>
              <a:rPr lang="en-US" dirty="0"/>
              <a:t>Software Engineer-II </a:t>
            </a:r>
          </a:p>
          <a:p>
            <a:endParaRPr lang="en-US" dirty="0"/>
          </a:p>
          <a:p>
            <a:endParaRPr lang="en-US" sz="11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8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CA4A7-FD08-433C-AC02-581C50C6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Top Skills for Data Science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936E80-66E0-4CA4-B808-5B53BF20E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143489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51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775A-E9DA-405F-B554-8258C773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Tools</a:t>
            </a:r>
            <a:r>
              <a:rPr lang="en-US" sz="5400" dirty="0">
                <a:solidFill>
                  <a:schemeClr val="accent5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78FB8-0831-4171-A036-8C2A05F14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79349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23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3954-6FD0-4F07-9DE4-FAA66C24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33763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Process To Target A Problem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F9AC457-F5BE-461E-B6DC-D8CB7C6F5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912C-CABD-4174-9E33-38D938F3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43467"/>
            <a:ext cx="5579532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Identify Data Sources</a:t>
            </a:r>
          </a:p>
          <a:p>
            <a:r>
              <a:rPr lang="en-US" dirty="0"/>
              <a:t>Ingest</a:t>
            </a:r>
          </a:p>
          <a:p>
            <a:r>
              <a:rPr lang="en-US" dirty="0"/>
              <a:t>Clean Data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Train/Test Split</a:t>
            </a:r>
          </a:p>
          <a:p>
            <a:r>
              <a:rPr lang="en-US" dirty="0"/>
              <a:t>Build Model on Train Data</a:t>
            </a:r>
          </a:p>
          <a:p>
            <a:r>
              <a:rPr lang="en-US" dirty="0"/>
              <a:t>Evaluate</a:t>
            </a:r>
          </a:p>
          <a:p>
            <a:r>
              <a:rPr lang="en-US" dirty="0"/>
              <a:t>Deploy, Monitor, Refine</a:t>
            </a:r>
          </a:p>
        </p:txBody>
      </p:sp>
    </p:spTree>
    <p:extLst>
      <p:ext uri="{BB962C8B-B14F-4D97-AF65-F5344CB8AC3E}">
        <p14:creationId xmlns:p14="http://schemas.microsoft.com/office/powerpoint/2010/main" val="373756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DC08-F9D7-486F-B62F-EFE49039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Machine Learning Categories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4EE819-A826-425D-8599-439C9191F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232935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69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D7C-5DCF-440D-AB85-48D07E3A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Types Of Models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30EB95-9769-4C4F-B090-01A3B6223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3662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6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E37AC-D17D-4549-AE0A-F2A64DA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Types Of Regression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6C98-1EFC-4FCC-B3FC-80959066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Simple Linear Regression </a:t>
            </a:r>
          </a:p>
          <a:p>
            <a:r>
              <a:rPr lang="en-US" sz="2000"/>
              <a:t>Multiple Linear Regression</a:t>
            </a:r>
          </a:p>
          <a:p>
            <a:r>
              <a:rPr lang="en-US" sz="2000"/>
              <a:t>Lasso Regression</a:t>
            </a:r>
          </a:p>
          <a:p>
            <a:r>
              <a:rPr lang="en-US" sz="2000"/>
              <a:t>Support Vector Machine</a:t>
            </a:r>
          </a:p>
          <a:p>
            <a:r>
              <a:rPr lang="en-US" sz="2000"/>
              <a:t>Multiple Variate Regression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8105B-0E94-4B09-B7EC-B8E59C2E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94" y="1491922"/>
            <a:ext cx="3940752" cy="35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27D5D-6348-4949-9EC5-882736BF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Types of Classification Algorithms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81355A9-87E2-44BB-B1BA-EF5EC51E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Logistic Regression</a:t>
            </a:r>
          </a:p>
          <a:p>
            <a:r>
              <a:rPr lang="en-US" sz="2000"/>
              <a:t>Naïve Bayes Algorithms</a:t>
            </a:r>
          </a:p>
          <a:p>
            <a:r>
              <a:rPr lang="en-US" sz="2000"/>
              <a:t>K-Nearest Neighbors</a:t>
            </a:r>
          </a:p>
          <a:p>
            <a:r>
              <a:rPr lang="en-US" sz="2000"/>
              <a:t>Decision Trees</a:t>
            </a:r>
          </a:p>
          <a:p>
            <a:r>
              <a:rPr lang="en-US" sz="2000"/>
              <a:t>Random Forest</a:t>
            </a:r>
          </a:p>
          <a:p>
            <a:r>
              <a:rPr lang="en-US" sz="2000"/>
              <a:t>Support Vector Algorithms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C5A3BB-99F1-4ACB-9341-8993D8B0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29" y="954151"/>
            <a:ext cx="5143283" cy="51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8BCE6-75BB-4CE9-8553-58C394E4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Types of Clustering Algorithms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FE7B-1626-4E3F-BC5B-7A65E7DBF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93" y="2840428"/>
            <a:ext cx="4559425" cy="11429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K-Means Clustering</a:t>
            </a:r>
          </a:p>
          <a:p>
            <a:r>
              <a:rPr lang="en-US" sz="2000" dirty="0"/>
              <a:t>Mean Shift Clustering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2055C-63CC-4CCD-A029-E41ABA310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6" r="17544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9D593-6D57-48EE-AFD4-6DF181D3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Consequences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99104-9F32-42B8-BF29-ED82FDF8B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" r="583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28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9BB82-42F5-4CBB-B52A-BCC629BB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4DC1E-3A66-4A5F-A966-7ECE9891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“While Data Science is a vast subject, It is a very robust field that best fits people who have a knack for experimentation and problem-solving. With a large number of applications, Data Science has become the most versatile career.”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CE12D-F219-4B3D-945D-F5C993B0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481011"/>
            <a:ext cx="4310744" cy="5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6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FBFB2-E33D-4888-9BFF-CCFA2D22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Agenda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78FD-54E3-425B-BA44-D7C725B4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16" y="1049983"/>
            <a:ext cx="10143668" cy="5421087"/>
          </a:xfrm>
        </p:spPr>
        <p:txBody>
          <a:bodyPr anchor="ctr">
            <a:normAutofit fontScale="77500" lnSpcReduction="20000"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500" dirty="0"/>
              <a:t>Why To Learn Data Science</a:t>
            </a:r>
          </a:p>
          <a:p>
            <a:r>
              <a:rPr lang="en-US" sz="3500" dirty="0"/>
              <a:t>Evolution of Data and Statistics</a:t>
            </a:r>
          </a:p>
          <a:p>
            <a:r>
              <a:rPr lang="en-US" sz="3500" dirty="0"/>
              <a:t>What is Data Science</a:t>
            </a:r>
          </a:p>
          <a:p>
            <a:r>
              <a:rPr lang="en-US" sz="3500" dirty="0"/>
              <a:t>Purpose and Implementation of Data Science</a:t>
            </a:r>
          </a:p>
          <a:p>
            <a:r>
              <a:rPr lang="en-US" sz="3500" dirty="0"/>
              <a:t>Tools and Skills Required</a:t>
            </a:r>
          </a:p>
          <a:p>
            <a:r>
              <a:rPr lang="en-US" sz="3500" dirty="0"/>
              <a:t>Categories and Types of ML Models</a:t>
            </a:r>
          </a:p>
          <a:p>
            <a:r>
              <a:rPr lang="en-US" sz="3500" dirty="0"/>
              <a:t>Consequences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36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56F15-55B6-493D-B1FB-B5D45A87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73A1-D450-4B6F-BA67-CA9BF471D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Kaggle</a:t>
            </a:r>
          </a:p>
          <a:p>
            <a:r>
              <a:rPr lang="en-US" sz="2400"/>
              <a:t>Analytics Vidya</a:t>
            </a:r>
          </a:p>
          <a:p>
            <a:r>
              <a:rPr lang="en-US" sz="2400"/>
              <a:t>Linkedin Learning</a:t>
            </a:r>
          </a:p>
          <a:p>
            <a:r>
              <a:rPr lang="en-US" sz="2400">
                <a:hlinkClick r:id="rId2"/>
              </a:rPr>
              <a:t>Open Source Data Science Masters</a:t>
            </a:r>
            <a:endParaRPr lang="en-US" sz="2400"/>
          </a:p>
          <a:p>
            <a:r>
              <a:rPr lang="en-US" sz="2400">
                <a:hlinkClick r:id="rId3"/>
              </a:rPr>
              <a:t>Elite Data Science </a:t>
            </a:r>
            <a:r>
              <a:rPr lang="en-US" sz="2400"/>
              <a:t>(65 Free Data Science Tutorials for Beginners) </a:t>
            </a:r>
          </a:p>
        </p:txBody>
      </p:sp>
    </p:spTree>
    <p:extLst>
      <p:ext uri="{BB962C8B-B14F-4D97-AF65-F5344CB8AC3E}">
        <p14:creationId xmlns:p14="http://schemas.microsoft.com/office/powerpoint/2010/main" val="314032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E6B99-85A1-4430-A150-7ACCFAD2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21" y="1316814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57241BD-540F-487D-912C-3C691DAD5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D7247-EDE7-4C01-89C7-A1D36FA1885E}"/>
              </a:ext>
            </a:extLst>
          </p:cNvPr>
          <p:cNvSpPr txBox="1"/>
          <p:nvPr/>
        </p:nvSpPr>
        <p:spPr>
          <a:xfrm>
            <a:off x="6256090" y="5371053"/>
            <a:ext cx="6101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/>
              <a:t>LinkedIn</a:t>
            </a:r>
            <a:r>
              <a:rPr lang="en-US" sz="2000" dirty="0"/>
              <a:t> : </a:t>
            </a:r>
            <a:r>
              <a:rPr lang="en-US" sz="2000" dirty="0">
                <a:hlinkClick r:id="rId5"/>
              </a:rPr>
              <a:t>www.linkedin.com/in/sonia~sharma </a:t>
            </a:r>
            <a:br>
              <a:rPr lang="en-US" sz="2000" dirty="0"/>
            </a:br>
            <a:r>
              <a:rPr lang="en-US" sz="2000" b="1" dirty="0"/>
              <a:t>Email</a:t>
            </a:r>
            <a:r>
              <a:rPr lang="en-US" sz="2000" dirty="0"/>
              <a:t>: soniasharma7381@gmail.com</a:t>
            </a:r>
          </a:p>
        </p:txBody>
      </p:sp>
    </p:spTree>
    <p:extLst>
      <p:ext uri="{BB962C8B-B14F-4D97-AF65-F5344CB8AC3E}">
        <p14:creationId xmlns:p14="http://schemas.microsoft.com/office/powerpoint/2010/main" val="104834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D76DB-8F37-48F8-8CB4-19B06E5F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Why To Learn Data Science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33464E1-614B-4399-A88B-4C518D9E9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33" r="173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ED60-B4B8-41D4-BD3C-D07D1D85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effectLst/>
                <a:latin typeface="Georgia" panose="02040502050405020303" pitchFamily="18" charset="0"/>
              </a:rPr>
              <a:t>Glassdoor</a:t>
            </a:r>
            <a:r>
              <a:rPr lang="en-US" sz="2200" b="0" i="0" dirty="0">
                <a:effectLst/>
                <a:latin typeface="Georgia" panose="02040502050405020303" pitchFamily="18" charset="0"/>
              </a:rPr>
              <a:t> has ranked Data Science as its topmost profession.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Georgia" panose="02040502050405020303" pitchFamily="18" charset="0"/>
              </a:rPr>
              <a:t> 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Georgia" panose="02040502050405020303" pitchFamily="18" charset="0"/>
              </a:rPr>
              <a:t> A fuel of 21st Century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Georgia" panose="02040502050405020303" pitchFamily="18" charset="0"/>
              </a:rPr>
              <a:t> Problem of Demand &amp; Supply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Georgia" panose="02040502050405020303" pitchFamily="18" charset="0"/>
              </a:rPr>
              <a:t> A Lucrative Career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650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8DE0C-7773-48DA-9825-631CE5E35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543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61534-7871-4625-830D-E2EEA1D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Evolution of Data and Statistics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8F5A-86D9-4C6A-8803-83461B5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300" b="1" i="0">
                <a:effectLst/>
                <a:latin typeface="arial" panose="020B0604020202020204" pitchFamily="34" charset="0"/>
              </a:rPr>
              <a:t>Data</a:t>
            </a:r>
            <a:r>
              <a:rPr lang="en-US" sz="1300" b="0" i="0">
                <a:effectLst/>
                <a:latin typeface="arial" panose="020B0604020202020204" pitchFamily="34" charset="0"/>
              </a:rPr>
              <a:t> is raw, unorganized facts that need to be processed. </a:t>
            </a:r>
            <a:r>
              <a:rPr lang="en-US" sz="1300" b="1" i="0">
                <a:effectLst/>
                <a:latin typeface="arial" panose="020B0604020202020204" pitchFamily="34" charset="0"/>
              </a:rPr>
              <a:t>Data</a:t>
            </a:r>
            <a:r>
              <a:rPr lang="en-US" sz="1300" b="0" i="0">
                <a:effectLst/>
                <a:latin typeface="arial" panose="020B0604020202020204" pitchFamily="34" charset="0"/>
              </a:rPr>
              <a:t> can be something simple and seemingly random and useless until it is organized.</a:t>
            </a:r>
          </a:p>
          <a:p>
            <a:pPr marL="0" indent="0">
              <a:buNone/>
            </a:pPr>
            <a:endParaRPr lang="en-US" sz="1300">
              <a:latin typeface="arial" panose="020B0604020202020204" pitchFamily="34" charset="0"/>
            </a:endParaRPr>
          </a:p>
          <a:p>
            <a:r>
              <a:rPr lang="en-US" sz="1300" b="1">
                <a:latin typeface="arial" panose="020B0604020202020204" pitchFamily="34" charset="0"/>
              </a:rPr>
              <a:t>D</a:t>
            </a:r>
            <a:r>
              <a:rPr lang="en-US" sz="1300" b="1" i="0">
                <a:effectLst/>
                <a:latin typeface="arial" panose="020B0604020202020204" pitchFamily="34" charset="0"/>
              </a:rPr>
              <a:t>ata</a:t>
            </a:r>
            <a:r>
              <a:rPr lang="en-US" sz="1300" b="0" i="0">
                <a:effectLst/>
                <a:latin typeface="arial" panose="020B0604020202020204" pitchFamily="34" charset="0"/>
              </a:rPr>
              <a:t> are individual pieces of information, recorded and used for the purpose of analysis. It is the raw information from which </a:t>
            </a:r>
            <a:r>
              <a:rPr lang="en-US" sz="1300" b="1" i="0">
                <a:effectLst/>
                <a:latin typeface="arial" panose="020B0604020202020204" pitchFamily="34" charset="0"/>
              </a:rPr>
              <a:t>statistics</a:t>
            </a:r>
            <a:r>
              <a:rPr lang="en-US" sz="1300" b="0" i="0">
                <a:effectLst/>
                <a:latin typeface="arial" panose="020B0604020202020204" pitchFamily="34" charset="0"/>
              </a:rPr>
              <a:t> are created.</a:t>
            </a:r>
          </a:p>
          <a:p>
            <a:endParaRPr lang="en-US" sz="1300" b="0" i="0">
              <a:effectLst/>
              <a:latin typeface="arial" panose="020B0604020202020204" pitchFamily="34" charset="0"/>
            </a:endParaRPr>
          </a:p>
          <a:p>
            <a:r>
              <a:rPr lang="en-US" sz="1300" b="1" i="0">
                <a:effectLst/>
                <a:latin typeface="arial" panose="020B0604020202020204" pitchFamily="34" charset="0"/>
              </a:rPr>
              <a:t>Statistics</a:t>
            </a:r>
            <a:r>
              <a:rPr lang="en-US" sz="1300" b="0" i="0">
                <a:effectLst/>
                <a:latin typeface="arial" panose="020B0604020202020204" pitchFamily="34" charset="0"/>
              </a:rPr>
              <a:t> is the discipline that concerns the collection, organization, analysis, interpretation and presentation of data - its interpretation and presentation.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350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4" name="Rectangle 3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31CE5-C323-4B92-A001-DFF0E894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dirty="0"/>
              <a:t>What is Data Science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86FE-3B9E-4266-AD71-7DA0BFB6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Statistical and ML tools to draw Patterns and Make business Decisions.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1FF7A-3E0B-4E7F-A4AE-4AE85D2E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1" r="10866" b="-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0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C3C-B3C3-4C35-B165-05A60807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 dirty="0"/>
              <a:t>Purpose of Data Science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2C2AB8-2BF9-4FDC-9C8C-7360F91E2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23128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2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58A2-7060-4939-8637-D4681359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Implementations of Data Science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A6CFC-C096-408F-AFCB-50A793DCD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1" r="1" b="1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0340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2BA4B-9F98-4229-9BFD-DB192E8E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Places of Data Science in Data Universe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D77622-894A-431E-B702-30F69570A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27743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5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2A022-C8EB-4CAF-92CD-56631C7A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Role of a Data Scientist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BA6DC8-BEC3-44DD-9CAE-2EFAFA0B3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994283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43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432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</vt:lpstr>
      <vt:lpstr>Bradley Hand ITC</vt:lpstr>
      <vt:lpstr>Calibri</vt:lpstr>
      <vt:lpstr>Calibri Light</vt:lpstr>
      <vt:lpstr>Georgia</vt:lpstr>
      <vt:lpstr>Wingdings</vt:lpstr>
      <vt:lpstr>Office Theme</vt:lpstr>
      <vt:lpstr>Data Science</vt:lpstr>
      <vt:lpstr>Agenda</vt:lpstr>
      <vt:lpstr>Why To Learn Data Science</vt:lpstr>
      <vt:lpstr>Evolution of Data and Statistics</vt:lpstr>
      <vt:lpstr>What is Data Science</vt:lpstr>
      <vt:lpstr>Purpose of Data Science</vt:lpstr>
      <vt:lpstr>Implementations of Data Science</vt:lpstr>
      <vt:lpstr>Places of Data Science in Data Universe</vt:lpstr>
      <vt:lpstr>Role of a Data Scientist</vt:lpstr>
      <vt:lpstr>Top Skills for Data Science</vt:lpstr>
      <vt:lpstr>Tools </vt:lpstr>
      <vt:lpstr>Process To Target A Problem</vt:lpstr>
      <vt:lpstr>Machine Learning Categories</vt:lpstr>
      <vt:lpstr>Types Of Models</vt:lpstr>
      <vt:lpstr>Types Of Regression Algorithms</vt:lpstr>
      <vt:lpstr>Types of Classification Algorithms</vt:lpstr>
      <vt:lpstr>Types of Clustering Algorithms</vt:lpstr>
      <vt:lpstr>Consequences </vt:lpstr>
      <vt:lpstr>Summary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Sonia Sharma</dc:creator>
  <cp:lastModifiedBy>Sonia Sharma</cp:lastModifiedBy>
  <cp:revision>5</cp:revision>
  <dcterms:created xsi:type="dcterms:W3CDTF">2020-11-09T02:32:54Z</dcterms:created>
  <dcterms:modified xsi:type="dcterms:W3CDTF">2021-02-02T18:17:48Z</dcterms:modified>
</cp:coreProperties>
</file>