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7" r:id="rId8"/>
    <p:sldId id="259" r:id="rId9"/>
    <p:sldId id="264" r:id="rId10"/>
    <p:sldId id="266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F7F1E4"/>
    <a:srgbClr val="B8D3E8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69" d="100"/>
          <a:sy n="69" d="100"/>
        </p:scale>
        <p:origin x="564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435E3D-4779-4F74-B50E-7D6C92F116A8}" type="datetime1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4E80F0-1DF1-4858-9B22-BB5AEB10E915}" type="datetime1">
              <a:rPr lang="ru-RU" noProof="0" smtClean="0"/>
              <a:t>28.04.2021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Рисунок 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27" name="Текст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Ключевая фраза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 rtl="0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Месяц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благодарственного текст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4" name="Рисунок 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БЛАГОДАРИМ</a:t>
            </a:r>
            <a:br>
              <a:rPr lang="ru-RU" noProof="0"/>
            </a:br>
            <a:r>
              <a:rPr lang="ru-RU" noProof="0"/>
              <a:t>ВАС!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Иван</a:t>
            </a:r>
            <a:br>
              <a:rPr lang="ru-RU" noProof="0"/>
            </a:br>
            <a:r>
              <a:rPr lang="ru-RU" noProof="0"/>
              <a:t>Воронков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678-555-0128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31" name="Текст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voronkov@example.com</a:t>
            </a:r>
          </a:p>
        </p:txBody>
      </p:sp>
      <p:sp>
        <p:nvSpPr>
          <p:cNvPr id="32" name="Текст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Эл. почта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ru-RU" noProof="0"/>
          </a:p>
        </p:txBody>
      </p:sp>
      <p:sp>
        <p:nvSpPr>
          <p:cNvPr id="22" name="Рисунок 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СЛАЙД-РАЗДЕЛИТЕЛЬ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Рисунок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Рисунок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6" name="Объект 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5" name="Текст 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 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Объект 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Рисунок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6" name="Рисунок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Рисунок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ПУСТОЙ СЛАЙД</a:t>
            </a:r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СЛАЙД-РАЗДЕЛИТЕЛЬ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Рисунок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Рисунок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Текст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2" name="Текст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34" name="Текст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Текст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36" name="Текст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Текст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9" name="Текст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0" name="Текст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1" name="Текст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2" name="Текст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3" name="Текст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4" name="Рисунок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6" name="Рисунок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7" name="Рисунок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КАК ИСПОЛЬЗОВАТЬ ЭТОТ ШАБЛОН</a:t>
            </a:r>
          </a:p>
        </p:txBody>
      </p:sp>
      <p:sp>
        <p:nvSpPr>
          <p:cNvPr id="23" name="Рисунок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РАЗМЕТКА ТЕКСТА 1</a:t>
            </a: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Рисунок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РАЗМЕТКА ТЕКСТА 2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для двух разде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11" name="Текст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СРАВНЕНИЕ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Рисунок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Рисунок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8" name="Диаграмма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</a:t>
            </a:r>
            <a:br>
              <a:rPr lang="ru-RU" noProof="0"/>
            </a:br>
            <a:r>
              <a:rPr lang="ru-RU" noProof="0"/>
              <a:t>ДИАГРАММОЙ</a:t>
            </a:r>
          </a:p>
        </p:txBody>
      </p:sp>
      <p:sp>
        <p:nvSpPr>
          <p:cNvPr id="23" name="Текст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Рисунок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7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Рисунок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</a:t>
            </a:r>
            <a:br>
              <a:rPr lang="ru-RU" noProof="0"/>
            </a:br>
            <a:r>
              <a:rPr lang="ru-RU" noProof="0"/>
              <a:t>ТАБЛИЦЕЙ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Рисунок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374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 БОЛЬШИМ ИЗОБРАЖЕНИЕМ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ультимеди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ru-RU" noProof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 ВИДЕО</a:t>
            </a:r>
          </a:p>
        </p:txBody>
      </p:sp>
      <p:sp>
        <p:nvSpPr>
          <p:cNvPr id="16" name="Мультимедиа 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мультимедиа</a:t>
            </a:r>
          </a:p>
        </p:txBody>
      </p:sp>
      <p:sp>
        <p:nvSpPr>
          <p:cNvPr id="12" name="Рисунок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Стеклянные стены здания и небо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4" y="746100"/>
            <a:ext cx="10510754" cy="2281355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Сайт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«Домофон»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554" y="4050645"/>
            <a:ext cx="10090287" cy="1101897"/>
          </a:xfrm>
        </p:spPr>
        <p:txBody>
          <a:bodyPr rtlCol="0"/>
          <a:lstStyle/>
          <a:p>
            <a:pPr rtl="0"/>
            <a:r>
              <a:rPr lang="ru-RU" dirty="0" err="1" smtClean="0"/>
              <a:t>Филозоп</a:t>
            </a:r>
            <a:r>
              <a:rPr lang="ru-RU" dirty="0" smtClean="0"/>
              <a:t> Софья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255426"/>
            <a:ext cx="12192000" cy="660257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4" y="626872"/>
            <a:ext cx="5152505" cy="782638"/>
          </a:xfrm>
        </p:spPr>
        <p:txBody>
          <a:bodyPr rtlCol="0">
            <a:noAutofit/>
          </a:bodyPr>
          <a:lstStyle/>
          <a:p>
            <a:pPr rtl="0"/>
            <a:r>
              <a:rPr lang="ru-RU" sz="7000" dirty="0" smtClean="0"/>
              <a:t>Введение</a:t>
            </a:r>
            <a:endParaRPr lang="ru-RU" sz="7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77" y="2228013"/>
            <a:ext cx="5802259" cy="377436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Идея: написать </a:t>
            </a:r>
            <a:r>
              <a:rPr lang="ru-RU" sz="3200" dirty="0" smtClean="0"/>
              <a:t>сайт по продаже недвижимости с помощью </a:t>
            </a:r>
            <a:r>
              <a:rPr lang="en-US" sz="3200" dirty="0" smtClean="0"/>
              <a:t>Flask</a:t>
            </a:r>
            <a:r>
              <a:rPr lang="ru-RU" sz="3200" dirty="0" smtClean="0"/>
              <a:t>.</a:t>
            </a:r>
            <a:endParaRPr lang="ru-RU" sz="3200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95" y="552455"/>
            <a:ext cx="7243132" cy="782638"/>
          </a:xfrm>
        </p:spPr>
        <p:txBody>
          <a:bodyPr rtlCol="0">
            <a:noAutofit/>
          </a:bodyPr>
          <a:lstStyle/>
          <a:p>
            <a:r>
              <a:rPr lang="ru-RU" sz="7000" dirty="0"/>
              <a:t>Описание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" y="2422294"/>
            <a:ext cx="11741243" cy="504992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3200" dirty="0"/>
              <a:t>При создании проекта использовались следующие библиотеки</a:t>
            </a:r>
            <a:r>
              <a:rPr lang="en-US" sz="3200" dirty="0"/>
              <a:t>:</a:t>
            </a:r>
            <a:endParaRPr lang="ru-RU" sz="3200" dirty="0"/>
          </a:p>
          <a:p>
            <a:pPr lvl="1">
              <a:spcBef>
                <a:spcPts val="1200"/>
              </a:spcBef>
            </a:pPr>
            <a:r>
              <a:rPr lang="en-US" sz="2800" b="1" dirty="0" smtClean="0"/>
              <a:t>Flask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ru-RU" sz="2800" dirty="0"/>
              <a:t>для создания и редактирования </a:t>
            </a:r>
            <a:r>
              <a:rPr lang="ru-RU" sz="2800" dirty="0" smtClean="0"/>
              <a:t>интерфейса)</a:t>
            </a:r>
            <a:r>
              <a:rPr lang="en-US" sz="2800" dirty="0"/>
              <a:t>;</a:t>
            </a:r>
          </a:p>
          <a:p>
            <a:pPr lvl="1">
              <a:spcBef>
                <a:spcPts val="1200"/>
              </a:spcBef>
            </a:pPr>
            <a:r>
              <a:rPr lang="en-US" sz="2800" b="1" dirty="0" err="1" smtClean="0"/>
              <a:t>Sqlalchemy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ru-RU" sz="2800" dirty="0" smtClean="0"/>
              <a:t>для работы с базой данных, в которой хранятся все размещенные объявления и информация о пользователях</a:t>
            </a:r>
            <a:r>
              <a:rPr lang="ru-RU" sz="2800" dirty="0" smtClean="0"/>
              <a:t>)</a:t>
            </a:r>
            <a:r>
              <a:rPr lang="en-US" sz="2800" dirty="0"/>
              <a:t>;</a:t>
            </a:r>
          </a:p>
          <a:p>
            <a:pPr lvl="1">
              <a:spcBef>
                <a:spcPts val="1200"/>
              </a:spcBef>
            </a:pPr>
            <a:r>
              <a:rPr lang="en-US" sz="2800" b="1" dirty="0" err="1" smtClean="0"/>
              <a:t>Datetime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для </a:t>
            </a:r>
            <a:r>
              <a:rPr lang="ru-RU" sz="2800" dirty="0" smtClean="0"/>
              <a:t>получения даты и времени создания объявления</a:t>
            </a:r>
            <a:r>
              <a:rPr lang="en-US" sz="2800" dirty="0" smtClean="0"/>
              <a:t>) </a:t>
            </a:r>
            <a:endParaRPr lang="ru-RU" sz="2800" dirty="0" smtClean="0"/>
          </a:p>
          <a:p>
            <a:pPr lvl="1">
              <a:spcBef>
                <a:spcPts val="1200"/>
              </a:spcBef>
            </a:pPr>
            <a:r>
              <a:rPr lang="en-US" sz="2800" dirty="0" err="1" smtClean="0"/>
              <a:t>Wtforms</a:t>
            </a:r>
            <a:r>
              <a:rPr lang="en-US" sz="2800" dirty="0" smtClean="0"/>
              <a:t> (</a:t>
            </a:r>
            <a:r>
              <a:rPr lang="ru-RU" sz="2800" dirty="0" smtClean="0"/>
              <a:t>для создания шаблонов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95" y="552455"/>
            <a:ext cx="7243132" cy="782638"/>
          </a:xfrm>
        </p:spPr>
        <p:txBody>
          <a:bodyPr rtlCol="0">
            <a:noAutofit/>
          </a:bodyPr>
          <a:lstStyle/>
          <a:p>
            <a:r>
              <a:rPr lang="ru-RU" sz="7000" dirty="0"/>
              <a:t>Описание реализации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1055" y="25122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1055" y="3036016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71055" y="355974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1055" y="4077416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055" y="45950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1055" y="5118816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71055" y="56364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747819" y="2512290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410364" y="2512290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072909" y="2512290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735454" y="2512290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397999" y="2512290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47819" y="30329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2142836" y="2706253"/>
            <a:ext cx="46181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142835" y="3226954"/>
            <a:ext cx="46181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142835" y="3780258"/>
            <a:ext cx="46181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119743" y="4271379"/>
            <a:ext cx="46181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138215" y="4789054"/>
            <a:ext cx="46181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2747819" y="355974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410364" y="355974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747815" y="4077414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4410364" y="4271377"/>
            <a:ext cx="46181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4991348" y="4077413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733958" y="45950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396503" y="45950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059048" y="45950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721593" y="45950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9384138" y="4595091"/>
            <a:ext cx="1533236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814207" y="2474495"/>
            <a:ext cx="131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30345" y="3014600"/>
            <a:ext cx="131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Blogs.db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45363" y="3545062"/>
            <a:ext cx="131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News.py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3037414" y="4046662"/>
            <a:ext cx="131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photo</a:t>
            </a:r>
            <a:endParaRPr lang="ru-R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865337" y="4570916"/>
            <a:ext cx="131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Base.html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6805" y="5046928"/>
            <a:ext cx="131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Main.py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52769" y="5580481"/>
            <a:ext cx="151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Style.css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728742" y="2529633"/>
            <a:ext cx="161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__all_models.py</a:t>
            </a:r>
            <a:endParaRPr lang="ru-RU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88859" y="2514244"/>
            <a:ext cx="131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ategory.py</a:t>
            </a:r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0071" y="2534563"/>
            <a:ext cx="1573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b_session.py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941461" y="2491103"/>
            <a:ext cx="131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News.py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9645379" y="2509452"/>
            <a:ext cx="131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Users.py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23040" y="2984196"/>
            <a:ext cx="131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db</a:t>
            </a:r>
            <a:endParaRPr lang="ru-RU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168" y="3483507"/>
            <a:ext cx="131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forms</a:t>
            </a:r>
            <a:endParaRPr lang="ru-RU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62168" y="4020081"/>
            <a:ext cx="131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</a:t>
            </a:r>
            <a:endParaRPr lang="ru-RU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76805" y="4574184"/>
            <a:ext cx="131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templates</a:t>
            </a:r>
            <a:endParaRPr lang="ru-RU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610118" y="3534739"/>
            <a:ext cx="131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Users.py</a:t>
            </a:r>
            <a:endParaRPr lang="ru-RU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4474355" y="4570916"/>
            <a:ext cx="166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Index.html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46736" y="4577815"/>
            <a:ext cx="157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Login.html</a:t>
            </a:r>
            <a:endParaRPr lang="ru-R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800882" y="4570916"/>
            <a:ext cx="167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News.html</a:t>
            </a:r>
            <a:endParaRPr lang="ru-RU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312532" y="4577815"/>
            <a:ext cx="174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Register.html</a:t>
            </a:r>
            <a:endParaRPr lang="ru-RU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146378" y="4039665"/>
            <a:ext cx="131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Logo.png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48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397" y="119693"/>
            <a:ext cx="7411471" cy="1798659"/>
          </a:xfrm>
        </p:spPr>
        <p:txBody>
          <a:bodyPr rtlCol="0">
            <a:noAutofit/>
          </a:bodyPr>
          <a:lstStyle/>
          <a:p>
            <a:pPr rtl="0"/>
            <a:r>
              <a:rPr lang="ru-RU" sz="7000" dirty="0" smtClean="0"/>
              <a:t>Особенности приложения</a:t>
            </a:r>
            <a:endParaRPr lang="ru-RU" sz="7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108" y="2285182"/>
            <a:ext cx="6031344" cy="1871182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 smtClean="0"/>
              <a:t>Сайт предоставляет список доступных объекто</a:t>
            </a:r>
            <a:r>
              <a:rPr lang="ru-RU" sz="2800" dirty="0" smtClean="0"/>
              <a:t>в недвижимости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8452" y="2170707"/>
            <a:ext cx="6057236" cy="3010526"/>
          </a:xfrm>
        </p:spPr>
        <p:txBody>
          <a:bodyPr rtlCol="0">
            <a:noAutofit/>
          </a:bodyPr>
          <a:lstStyle/>
          <a:p>
            <a:pPr rtl="0">
              <a:spcBef>
                <a:spcPts val="1200"/>
              </a:spcBef>
            </a:pPr>
            <a:r>
              <a:rPr lang="ru-RU" sz="2600" dirty="0" smtClean="0"/>
              <a:t>Зарегистрированный пользователь может добавлять новые объявления</a:t>
            </a:r>
            <a:r>
              <a:rPr lang="en-US" sz="2600" dirty="0" smtClean="0"/>
              <a:t>;</a:t>
            </a:r>
            <a:endParaRPr lang="en-US" sz="2600" dirty="0" smtClean="0"/>
          </a:p>
          <a:p>
            <a:pPr rtl="0">
              <a:spcBef>
                <a:spcPts val="1200"/>
              </a:spcBef>
            </a:pPr>
            <a:r>
              <a:rPr lang="ru-RU" sz="2600" dirty="0" smtClean="0"/>
              <a:t>Возможность изменять и удалять свои объявления</a:t>
            </a:r>
            <a:r>
              <a:rPr lang="en-US" sz="2600" dirty="0" smtClean="0"/>
              <a:t>;</a:t>
            </a:r>
            <a:endParaRPr lang="en-US" sz="2600" dirty="0" smtClean="0"/>
          </a:p>
          <a:p>
            <a:pPr rtl="0">
              <a:spcBef>
                <a:spcPts val="1200"/>
              </a:spcBef>
            </a:pPr>
            <a:r>
              <a:rPr lang="ru-RU" sz="2600" dirty="0" smtClean="0"/>
              <a:t>Понятный интерфейс</a:t>
            </a:r>
            <a:endParaRPr lang="ru-RU" sz="2600" dirty="0" smtClean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"/>
            <a:ext cx="5857158" cy="2881746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24" y="110836"/>
            <a:ext cx="6076831" cy="2881746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97" y="3202265"/>
            <a:ext cx="5857158" cy="285501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265"/>
            <a:ext cx="6076831" cy="31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95" y="552455"/>
            <a:ext cx="7243132" cy="782638"/>
          </a:xfrm>
        </p:spPr>
        <p:txBody>
          <a:bodyPr rtlCol="0">
            <a:noAutofit/>
          </a:bodyPr>
          <a:lstStyle/>
          <a:p>
            <a:r>
              <a:rPr lang="ru-RU" sz="7000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5958" y="2360532"/>
            <a:ext cx="11133646" cy="504992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FFC000"/>
                </a:solidFill>
              </a:rPr>
              <a:t>Удалось </a:t>
            </a:r>
            <a:r>
              <a:rPr lang="ru-RU" sz="3600" dirty="0" smtClean="0">
                <a:solidFill>
                  <a:srgbClr val="FFC000"/>
                </a:solidFill>
              </a:rPr>
              <a:t>создать сайт агентства недвижимости</a:t>
            </a:r>
            <a:endParaRPr lang="ru-RU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В дальнейшем игру можно дополнить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lvl="1">
              <a:buClr>
                <a:srgbClr val="7FC6ED"/>
              </a:buClr>
              <a:buFont typeface="Wingdings" panose="05000000000000000000" pitchFamily="2" charset="2"/>
              <a:buChar char="§"/>
            </a:pPr>
            <a:r>
              <a:rPr lang="ru-RU" sz="3600" dirty="0">
                <a:solidFill>
                  <a:srgbClr val="FFC000"/>
                </a:solidFill>
              </a:rPr>
              <a:t>Ф</a:t>
            </a:r>
            <a:r>
              <a:rPr lang="ru-RU" sz="3600" dirty="0" smtClean="0">
                <a:solidFill>
                  <a:srgbClr val="FFC000"/>
                </a:solidFill>
              </a:rPr>
              <a:t>отографиями</a:t>
            </a:r>
            <a:r>
              <a:rPr lang="en-US" sz="3600" dirty="0" smtClean="0">
                <a:solidFill>
                  <a:srgbClr val="FFC000"/>
                </a:solidFill>
              </a:rPr>
              <a:t>;</a:t>
            </a:r>
            <a:endParaRPr lang="ru-RU" sz="3600" dirty="0">
              <a:solidFill>
                <a:srgbClr val="FFC000"/>
              </a:solidFill>
            </a:endParaRPr>
          </a:p>
          <a:p>
            <a:pPr lvl="1">
              <a:buClr>
                <a:srgbClr val="7FC6ED"/>
              </a:buClr>
              <a:buFont typeface="Wingdings" panose="05000000000000000000" pitchFamily="2" charset="2"/>
              <a:buChar char="§"/>
            </a:pPr>
            <a:r>
              <a:rPr lang="ru-RU" sz="3600" dirty="0" smtClean="0">
                <a:solidFill>
                  <a:srgbClr val="FFC000"/>
                </a:solidFill>
              </a:rPr>
              <a:t>Возможностью диалога между пользователями</a:t>
            </a:r>
            <a:endParaRPr lang="ru-RU" sz="3600" dirty="0">
              <a:solidFill>
                <a:srgbClr val="FFC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662_TF45331398" id="{54C9E4F3-3A03-4402-A107-9DDD7A71BB82}" vid="{F9B8EB22-9DB8-442E-BFF0-27918EB9B00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fb0879af-3eba-417a-a55a-ffe6dcd6ca77"/>
    <ds:schemaRef ds:uri="6dc4bcd6-49db-4c07-9060-8acfc67cef9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0</TotalTime>
  <Words>150</Words>
  <Application>Microsoft Office PowerPoint</Application>
  <PresentationFormat>Широкоэкранный</PresentationFormat>
  <Paragraphs>58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Grande</vt:lpstr>
      <vt:lpstr>Verdana</vt:lpstr>
      <vt:lpstr>Wingdings</vt:lpstr>
      <vt:lpstr>Тема Office</vt:lpstr>
      <vt:lpstr>Сайт   «Домофон»</vt:lpstr>
      <vt:lpstr>Введение</vt:lpstr>
      <vt:lpstr>Описание реализации</vt:lpstr>
      <vt:lpstr>Описание реализации</vt:lpstr>
      <vt:lpstr>Особенности приложения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2021-01-23T11:14:23Z</dcterms:created>
  <dcterms:modified xsi:type="dcterms:W3CDTF">2021-04-28T14:19:08Z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