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7" r:id="rId8"/>
    <p:sldId id="259" r:id="rId9"/>
    <p:sldId id="264" r:id="rId10"/>
    <p:sldId id="266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F7F1E4"/>
    <a:srgbClr val="B8D3E8"/>
    <a:srgbClr val="197DCE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69" d="100"/>
          <a:sy n="69" d="100"/>
        </p:scale>
        <p:origin x="564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435E3D-4779-4F74-B50E-7D6C92F116A8}" type="datetime1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4E80F0-1DF1-4858-9B22-BB5AEB10E915}" type="datetime1">
              <a:rPr lang="ru-RU" noProof="0" smtClean="0"/>
              <a:t>29.04.2021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5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7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Рисунок 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ru-RU" noProof="0"/>
              <a:t> 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  <a:br>
              <a:rPr lang="ru-RU" noProof="0"/>
            </a:br>
            <a:r>
              <a:rPr lang="ru-RU" noProof="0"/>
              <a:t>ПРЕЗЕНТАЦИИ</a:t>
            </a:r>
          </a:p>
        </p:txBody>
      </p:sp>
      <p:sp>
        <p:nvSpPr>
          <p:cNvPr id="27" name="Текст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Ключевая фраза</a:t>
            </a:r>
            <a:br>
              <a:rPr lang="ru-RU" noProof="0"/>
            </a:br>
            <a:r>
              <a:rPr lang="ru-RU" noProof="0"/>
              <a:t>презентации</a:t>
            </a:r>
          </a:p>
        </p:txBody>
      </p:sp>
      <p:sp>
        <p:nvSpPr>
          <p:cNvPr id="29" name="Текст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 rtl="0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20ГГ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Месяц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благодарственного текст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4" name="Рисунок 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ru-RU" noProof="0"/>
              <a:t> 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БЛАГОДАРИМ</a:t>
            </a:r>
            <a:br>
              <a:rPr lang="ru-RU" noProof="0"/>
            </a:br>
            <a:r>
              <a:rPr lang="ru-RU" noProof="0"/>
              <a:t>ВАС!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Иван</a:t>
            </a:r>
            <a:br>
              <a:rPr lang="ru-RU" noProof="0"/>
            </a:br>
            <a:r>
              <a:rPr lang="ru-RU" noProof="0"/>
              <a:t>Воронков</a:t>
            </a:r>
          </a:p>
        </p:txBody>
      </p:sp>
      <p:sp>
        <p:nvSpPr>
          <p:cNvPr id="25" name="Текст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678-555-0128</a:t>
            </a:r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31" name="Текст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voronkov@example.com</a:t>
            </a:r>
          </a:p>
        </p:txBody>
      </p:sp>
      <p:sp>
        <p:nvSpPr>
          <p:cNvPr id="32" name="Текст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Эл. почта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ru-RU" noProof="0"/>
          </a:p>
        </p:txBody>
      </p:sp>
      <p:sp>
        <p:nvSpPr>
          <p:cNvPr id="22" name="Рисунок 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ru-RU" noProof="0"/>
              <a:t> 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  <a:br>
              <a:rPr lang="ru-RU" noProof="0"/>
            </a:br>
            <a:r>
              <a:rPr lang="ru-RU" noProof="0"/>
              <a:t>ПРЕЗЕНТАЦИИ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СЛАЙД-РАЗДЕЛИТЕЛЬ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5" name="Рисунок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Рисунок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Рисунок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Рисунок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6" name="Объект 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Рисунок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5" name="Текст 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Объект 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Объект 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Объект 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" name="Рисунок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6" name="Рисунок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Рисунок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ПУСТОЙ СЛАЙД</a:t>
            </a:r>
          </a:p>
        </p:txBody>
      </p:sp>
      <p:sp>
        <p:nvSpPr>
          <p:cNvPr id="14" name="Рисунок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СЛАЙД-РАЗДЕЛИТЕЛЬ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5" name="Рисунок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Рисунок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Текст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учную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Текст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2" name="Текст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3" name="Текст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34" name="Текст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Текст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36" name="Текст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8" name="Текст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9" name="Текст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0" name="Текст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1" name="Текст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2" name="Текст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3" name="Текст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4" name="Рисунок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6" name="Рисунок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7" name="Рисунок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КАК ИСПОЛЬЗОВАТЬ ЭТОТ ШАБЛОН</a:t>
            </a:r>
          </a:p>
        </p:txBody>
      </p:sp>
      <p:sp>
        <p:nvSpPr>
          <p:cNvPr id="23" name="Рисунок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РАЗМЕТКА ТЕКСТА 1</a:t>
            </a: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Рисунок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РАЗМЕТКА ТЕКСТА 2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Рисунок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для двух раздел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Рисунок 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Название раздела 1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Название раздела 2</a:t>
            </a:r>
          </a:p>
        </p:txBody>
      </p:sp>
      <p:sp>
        <p:nvSpPr>
          <p:cNvPr id="11" name="Текст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Рисунок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СРАВНЕНИЕ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Рисунок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Рисунок 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9" name="Рисунок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8" name="Диаграмма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</a:t>
            </a:r>
            <a:br>
              <a:rPr lang="ru-RU" noProof="0"/>
            </a:br>
            <a:r>
              <a:rPr lang="ru-RU" noProof="0"/>
              <a:t>ДИАГРАММОЙ</a:t>
            </a:r>
          </a:p>
        </p:txBody>
      </p:sp>
      <p:sp>
        <p:nvSpPr>
          <p:cNvPr id="23" name="Текст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Рисунок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7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Рисунок 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9" name="Рисунок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</a:t>
            </a:r>
            <a:br>
              <a:rPr lang="ru-RU" noProof="0"/>
            </a:br>
            <a:r>
              <a:rPr lang="ru-RU" noProof="0"/>
              <a:t>ТАБЛИЦЕЙ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Рисунок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374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8" name="Таблица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ажением и заголовко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 БОЛЬШИМ ИЗОБРАЖЕНИЕМ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ультимеди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ru-RU" noProof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 ВИДЕО</a:t>
            </a:r>
          </a:p>
        </p:txBody>
      </p:sp>
      <p:sp>
        <p:nvSpPr>
          <p:cNvPr id="16" name="Мультимедиа 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мультимедиа</a:t>
            </a:r>
          </a:p>
        </p:txBody>
      </p:sp>
      <p:sp>
        <p:nvSpPr>
          <p:cNvPr id="12" name="Рисунок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Стеклянные стены здания и небо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54" y="746100"/>
            <a:ext cx="10510754" cy="2281355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Сайт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«Домофон»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554" y="4050645"/>
            <a:ext cx="10090287" cy="1101897"/>
          </a:xfrm>
        </p:spPr>
        <p:txBody>
          <a:bodyPr rtlCol="0"/>
          <a:lstStyle/>
          <a:p>
            <a:pPr rtl="0"/>
            <a:r>
              <a:rPr lang="ru-RU" dirty="0" smtClean="0"/>
              <a:t>Филозоп Софья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>
          <a:xfrm>
            <a:off x="0" y="255426"/>
            <a:ext cx="12192000" cy="6602574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94" y="626872"/>
            <a:ext cx="5152505" cy="782638"/>
          </a:xfrm>
        </p:spPr>
        <p:txBody>
          <a:bodyPr rtlCol="0">
            <a:noAutofit/>
          </a:bodyPr>
          <a:lstStyle/>
          <a:p>
            <a:pPr rtl="0"/>
            <a:r>
              <a:rPr lang="ru-RU" sz="7000" dirty="0" smtClean="0"/>
              <a:t>Введение</a:t>
            </a:r>
            <a:endParaRPr lang="ru-RU" sz="7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77" y="2228013"/>
            <a:ext cx="5802259" cy="377436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Идея: написать </a:t>
            </a:r>
            <a:r>
              <a:rPr lang="ru-RU" sz="3200" dirty="0" smtClean="0"/>
              <a:t>сайт по продаже недвижимости с помощью </a:t>
            </a:r>
            <a:r>
              <a:rPr lang="en-US" sz="3200" dirty="0" smtClean="0"/>
              <a:t>Flask</a:t>
            </a:r>
            <a:r>
              <a:rPr lang="ru-RU" sz="32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95" y="552455"/>
            <a:ext cx="7243132" cy="782638"/>
          </a:xfrm>
        </p:spPr>
        <p:txBody>
          <a:bodyPr rtlCol="0">
            <a:noAutofit/>
          </a:bodyPr>
          <a:lstStyle/>
          <a:p>
            <a:r>
              <a:rPr lang="ru-RU" sz="7000" dirty="0"/>
              <a:t>Описание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" y="2422294"/>
            <a:ext cx="11741243" cy="5049923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3200" dirty="0"/>
              <a:t>При создании проекта использовались следующие библиотеки</a:t>
            </a:r>
            <a:r>
              <a:rPr lang="en-US" sz="3200" dirty="0"/>
              <a:t>:</a:t>
            </a:r>
            <a:endParaRPr lang="ru-RU" sz="3200" dirty="0"/>
          </a:p>
          <a:p>
            <a:pPr lvl="1">
              <a:spcBef>
                <a:spcPts val="1200"/>
              </a:spcBef>
            </a:pPr>
            <a:r>
              <a:rPr lang="en-US" sz="2800" b="1" dirty="0" smtClean="0"/>
              <a:t>Flask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ru-RU" sz="2800" dirty="0"/>
              <a:t>для создания и редактирования </a:t>
            </a:r>
            <a:r>
              <a:rPr lang="ru-RU" sz="2800" dirty="0" smtClean="0"/>
              <a:t>интерфейса)</a:t>
            </a:r>
            <a:r>
              <a:rPr lang="en-US" sz="2800" dirty="0"/>
              <a:t>;</a:t>
            </a:r>
          </a:p>
          <a:p>
            <a:pPr lvl="1">
              <a:spcBef>
                <a:spcPts val="1200"/>
              </a:spcBef>
            </a:pPr>
            <a:r>
              <a:rPr lang="en-US" sz="2800" b="1" dirty="0" err="1" smtClean="0"/>
              <a:t>Sqlalchemy</a:t>
            </a:r>
            <a:r>
              <a:rPr lang="en-US" sz="2800" dirty="0" smtClean="0"/>
              <a:t> </a:t>
            </a:r>
            <a:r>
              <a:rPr lang="ru-RU" sz="2800" dirty="0" smtClean="0"/>
              <a:t>(для работы с базой данных, в которой хранятся все размещенные объявления и информация о пользователях)</a:t>
            </a:r>
            <a:r>
              <a:rPr lang="en-US" sz="2800" dirty="0"/>
              <a:t>;</a:t>
            </a:r>
          </a:p>
          <a:p>
            <a:pPr lvl="1">
              <a:spcBef>
                <a:spcPts val="1200"/>
              </a:spcBef>
            </a:pPr>
            <a:r>
              <a:rPr lang="en-US" sz="2800" b="1" dirty="0" err="1" smtClean="0"/>
              <a:t>Datetime</a:t>
            </a:r>
            <a:r>
              <a:rPr lang="en-US" sz="2800" dirty="0" smtClean="0"/>
              <a:t> (</a:t>
            </a:r>
            <a:r>
              <a:rPr lang="ru-RU" sz="2800" dirty="0" smtClean="0"/>
              <a:t>для получения даты и времени создания объявления</a:t>
            </a:r>
            <a:r>
              <a:rPr lang="en-US" sz="2800" dirty="0" smtClean="0"/>
              <a:t>) </a:t>
            </a:r>
            <a:endParaRPr lang="ru-RU" sz="2800" dirty="0" smtClean="0"/>
          </a:p>
          <a:p>
            <a:pPr lvl="1">
              <a:spcBef>
                <a:spcPts val="1200"/>
              </a:spcBef>
            </a:pPr>
            <a:r>
              <a:rPr lang="en-US" sz="2800" dirty="0" err="1" smtClean="0"/>
              <a:t>Wtforms</a:t>
            </a:r>
            <a:r>
              <a:rPr lang="en-US" sz="2800" dirty="0" smtClean="0"/>
              <a:t> (</a:t>
            </a:r>
            <a:r>
              <a:rPr lang="ru-RU" sz="2800" dirty="0" smtClean="0"/>
              <a:t>для создания шаблонов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95" y="552455"/>
            <a:ext cx="7243132" cy="782638"/>
          </a:xfrm>
        </p:spPr>
        <p:txBody>
          <a:bodyPr rtlCol="0">
            <a:noAutofit/>
          </a:bodyPr>
          <a:lstStyle/>
          <a:p>
            <a:r>
              <a:rPr lang="ru-RU" sz="7000" dirty="0"/>
              <a:t>Описание реализации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0740050" y="4670066"/>
            <a:ext cx="1527791" cy="38792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grpSp>
        <p:nvGrpSpPr>
          <p:cNvPr id="74" name="Группа 73"/>
          <p:cNvGrpSpPr/>
          <p:nvPr/>
        </p:nvGrpSpPr>
        <p:grpSpPr>
          <a:xfrm>
            <a:off x="207028" y="2539150"/>
            <a:ext cx="12193292" cy="3567651"/>
            <a:chOff x="207028" y="2539150"/>
            <a:chExt cx="12193292" cy="3567651"/>
          </a:xfrm>
        </p:grpSpPr>
        <p:grpSp>
          <p:nvGrpSpPr>
            <p:cNvPr id="71" name="Группа 70"/>
            <p:cNvGrpSpPr/>
            <p:nvPr/>
          </p:nvGrpSpPr>
          <p:grpSpPr>
            <a:xfrm>
              <a:off x="207028" y="2539150"/>
              <a:ext cx="10587828" cy="3567651"/>
              <a:chOff x="471055" y="2474495"/>
              <a:chExt cx="10587828" cy="3567651"/>
            </a:xfrm>
          </p:grpSpPr>
          <p:sp>
            <p:nvSpPr>
              <p:cNvPr id="6" name="Скругленный прямоугольник 5"/>
              <p:cNvSpPr/>
              <p:nvPr/>
            </p:nvSpPr>
            <p:spPr>
              <a:xfrm>
                <a:off x="471055" y="251229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8" name="Скругленный прямоугольник 7"/>
              <p:cNvSpPr/>
              <p:nvPr/>
            </p:nvSpPr>
            <p:spPr>
              <a:xfrm>
                <a:off x="471055" y="3036016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9" name="Скругленный прямоугольник 8"/>
              <p:cNvSpPr/>
              <p:nvPr/>
            </p:nvSpPr>
            <p:spPr>
              <a:xfrm>
                <a:off x="471055" y="355974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10" name="Скругленный прямоугольник 9"/>
              <p:cNvSpPr/>
              <p:nvPr/>
            </p:nvSpPr>
            <p:spPr>
              <a:xfrm>
                <a:off x="471055" y="4077416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11" name="Скругленный прямоугольник 10"/>
              <p:cNvSpPr/>
              <p:nvPr/>
            </p:nvSpPr>
            <p:spPr>
              <a:xfrm>
                <a:off x="471055" y="459509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12" name="Скругленный прямоугольник 11"/>
              <p:cNvSpPr/>
              <p:nvPr/>
            </p:nvSpPr>
            <p:spPr>
              <a:xfrm>
                <a:off x="471055" y="5118816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13" name="Скругленный прямоугольник 12"/>
              <p:cNvSpPr/>
              <p:nvPr/>
            </p:nvSpPr>
            <p:spPr>
              <a:xfrm>
                <a:off x="471055" y="563649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2747819" y="2512290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4410364" y="2512290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17" name="Скругленный прямоугольник 16"/>
              <p:cNvSpPr/>
              <p:nvPr/>
            </p:nvSpPr>
            <p:spPr>
              <a:xfrm>
                <a:off x="6072909" y="2512290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7735454" y="2512290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9397999" y="2512290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2747819" y="303299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cxnSp>
            <p:nvCxnSpPr>
              <p:cNvPr id="21" name="Прямая со стрелкой 20"/>
              <p:cNvCxnSpPr/>
              <p:nvPr/>
            </p:nvCxnSpPr>
            <p:spPr>
              <a:xfrm>
                <a:off x="2142836" y="2706253"/>
                <a:ext cx="461819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/>
              <p:nvPr/>
            </p:nvCxnSpPr>
            <p:spPr>
              <a:xfrm>
                <a:off x="2142835" y="3226954"/>
                <a:ext cx="461819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>
                <a:off x="2142835" y="3780258"/>
                <a:ext cx="461819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>
                <a:off x="2119743" y="4271379"/>
                <a:ext cx="461819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/>
              <p:nvPr/>
            </p:nvCxnSpPr>
            <p:spPr>
              <a:xfrm>
                <a:off x="2138215" y="4789054"/>
                <a:ext cx="461819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Скругленный прямоугольник 25"/>
              <p:cNvSpPr/>
              <p:nvPr/>
            </p:nvSpPr>
            <p:spPr>
              <a:xfrm>
                <a:off x="2747819" y="355974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4410364" y="355974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29" name="Скругленный прямоугольник 28"/>
              <p:cNvSpPr/>
              <p:nvPr/>
            </p:nvSpPr>
            <p:spPr>
              <a:xfrm>
                <a:off x="2747815" y="4077414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cxnSp>
            <p:nvCxnSpPr>
              <p:cNvPr id="30" name="Прямая со стрелкой 29"/>
              <p:cNvCxnSpPr/>
              <p:nvPr/>
            </p:nvCxnSpPr>
            <p:spPr>
              <a:xfrm>
                <a:off x="4410364" y="4271377"/>
                <a:ext cx="461819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4991348" y="4077413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32" name="Скругленный прямоугольник 31"/>
              <p:cNvSpPr/>
              <p:nvPr/>
            </p:nvSpPr>
            <p:spPr>
              <a:xfrm>
                <a:off x="2733958" y="459509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33" name="Скругленный прямоугольник 32"/>
              <p:cNvSpPr/>
              <p:nvPr/>
            </p:nvSpPr>
            <p:spPr>
              <a:xfrm>
                <a:off x="4396503" y="459509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34" name="Скругленный прямоугольник 33"/>
              <p:cNvSpPr/>
              <p:nvPr/>
            </p:nvSpPr>
            <p:spPr>
              <a:xfrm>
                <a:off x="6059048" y="459509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35" name="Скругленный прямоугольник 34"/>
              <p:cNvSpPr/>
              <p:nvPr/>
            </p:nvSpPr>
            <p:spPr>
              <a:xfrm>
                <a:off x="7721593" y="459509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36" name="Скругленный прямоугольник 35"/>
              <p:cNvSpPr/>
              <p:nvPr/>
            </p:nvSpPr>
            <p:spPr>
              <a:xfrm>
                <a:off x="9384138" y="4595091"/>
                <a:ext cx="1533236" cy="387927"/>
              </a:xfrm>
              <a:prstGeom prst="round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ru-RU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14207" y="2474495"/>
                <a:ext cx="1313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data</a:t>
                </a:r>
                <a:endParaRPr lang="ru-RU" sz="2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30345" y="3014600"/>
                <a:ext cx="1313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Blogs.db</a:t>
                </a:r>
                <a:endParaRPr lang="ru-RU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945363" y="3545062"/>
                <a:ext cx="1313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News.py</a:t>
                </a:r>
                <a:endParaRPr lang="ru-RU" sz="2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037414" y="4046662"/>
                <a:ext cx="1313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photo</a:t>
                </a:r>
                <a:endParaRPr lang="ru-RU" sz="2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865337" y="4570916"/>
                <a:ext cx="1313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Base.html</a:t>
                </a:r>
                <a:endParaRPr lang="ru-RU" sz="2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76805" y="5046928"/>
                <a:ext cx="1313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Main.py</a:t>
                </a:r>
                <a:endParaRPr lang="ru-RU" sz="24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52769" y="5580481"/>
                <a:ext cx="1510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Style.css</a:t>
                </a:r>
                <a:endParaRPr lang="ru-RU" sz="2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28742" y="2529633"/>
                <a:ext cx="1610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__all_models.py</a:t>
                </a:r>
                <a:endParaRPr lang="ru-RU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88859" y="2514244"/>
                <a:ext cx="1313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dirty="0" smtClean="0"/>
                  <a:t>ategory.py</a:t>
                </a:r>
                <a:endParaRPr lang="ru-RU" sz="1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90071" y="2534563"/>
                <a:ext cx="1573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</a:t>
                </a:r>
                <a:r>
                  <a:rPr lang="en-US" sz="1600" dirty="0" smtClean="0"/>
                  <a:t>b_session.py</a:t>
                </a:r>
                <a:endParaRPr lang="ru-RU" sz="16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941461" y="2491103"/>
                <a:ext cx="1313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News.py</a:t>
                </a:r>
                <a:endParaRPr lang="ru-RU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645379" y="2509452"/>
                <a:ext cx="1313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Users.py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23040" y="2984196"/>
                <a:ext cx="1313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db</a:t>
                </a:r>
                <a:endParaRPr lang="ru-RU" sz="2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62168" y="3483507"/>
                <a:ext cx="1313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forms</a:t>
                </a:r>
                <a:endParaRPr lang="ru-RU" sz="2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62168" y="4020081"/>
                <a:ext cx="1313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static</a:t>
                </a:r>
                <a:endParaRPr lang="ru-RU" sz="2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805" y="4574184"/>
                <a:ext cx="1313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templates</a:t>
                </a:r>
                <a:endParaRPr lang="ru-RU" sz="2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610118" y="3534739"/>
                <a:ext cx="1313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Users.py</a:t>
                </a:r>
                <a:endParaRPr lang="ru-RU" sz="2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474355" y="4570916"/>
                <a:ext cx="1666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Index.html</a:t>
                </a:r>
                <a:endParaRPr lang="ru-RU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146736" y="4577815"/>
                <a:ext cx="15727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Login.html</a:t>
                </a:r>
                <a:endParaRPr lang="ru-RU" sz="20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800882" y="4570916"/>
                <a:ext cx="1678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News.html</a:t>
                </a:r>
                <a:endParaRPr lang="ru-RU" sz="20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312532" y="4577815"/>
                <a:ext cx="17463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Register.html</a:t>
                </a:r>
                <a:endParaRPr lang="ru-RU" sz="2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46378" y="4039665"/>
                <a:ext cx="1313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Logo.png</a:t>
                </a:r>
                <a:endParaRPr lang="ru-RU" sz="2000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0740050" y="4702942"/>
              <a:ext cx="1660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My_index.html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8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397" y="119693"/>
            <a:ext cx="7411471" cy="1798659"/>
          </a:xfrm>
        </p:spPr>
        <p:txBody>
          <a:bodyPr rtlCol="0">
            <a:noAutofit/>
          </a:bodyPr>
          <a:lstStyle/>
          <a:p>
            <a:pPr rtl="0"/>
            <a:r>
              <a:rPr lang="ru-RU" sz="7000" dirty="0" smtClean="0"/>
              <a:t>Особенности приложения</a:t>
            </a:r>
            <a:endParaRPr lang="ru-RU" sz="70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108" y="2285182"/>
            <a:ext cx="6031344" cy="1871182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 smtClean="0"/>
              <a:t>Сайт предоставляет список доступных объектов недвижимости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8452" y="2170707"/>
            <a:ext cx="6057236" cy="3010526"/>
          </a:xfrm>
        </p:spPr>
        <p:txBody>
          <a:bodyPr rtlCol="0">
            <a:noAutofit/>
          </a:bodyPr>
          <a:lstStyle/>
          <a:p>
            <a:pPr rtl="0">
              <a:spcBef>
                <a:spcPts val="1200"/>
              </a:spcBef>
            </a:pPr>
            <a:r>
              <a:rPr lang="ru-RU" sz="2600" dirty="0" smtClean="0"/>
              <a:t>Зарегистрированный пользователь может добавлять новые объявления</a:t>
            </a:r>
            <a:r>
              <a:rPr lang="en-US" sz="2600" dirty="0" smtClean="0"/>
              <a:t>;</a:t>
            </a:r>
          </a:p>
          <a:p>
            <a:pPr rtl="0">
              <a:spcBef>
                <a:spcPts val="1200"/>
              </a:spcBef>
            </a:pPr>
            <a:r>
              <a:rPr lang="ru-RU" sz="2600" dirty="0" smtClean="0"/>
              <a:t>Возможность изменять и удалять свои объявления</a:t>
            </a:r>
            <a:r>
              <a:rPr lang="en-US" sz="2600" dirty="0" smtClean="0"/>
              <a:t>;</a:t>
            </a:r>
          </a:p>
          <a:p>
            <a:pPr rtl="0">
              <a:spcBef>
                <a:spcPts val="1200"/>
              </a:spcBef>
            </a:pPr>
            <a:r>
              <a:rPr lang="ru-RU" sz="2600" dirty="0" smtClean="0"/>
              <a:t>Понятный интерфейс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6"/>
            <a:ext cx="5857158" cy="2881746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24" y="110836"/>
            <a:ext cx="6076831" cy="2881746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97" y="3202265"/>
            <a:ext cx="5857158" cy="285501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265"/>
            <a:ext cx="6076831" cy="31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Офисное здание на фоне чистого неба, вид под небольшим углом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95" y="552455"/>
            <a:ext cx="7243132" cy="782638"/>
          </a:xfrm>
        </p:spPr>
        <p:txBody>
          <a:bodyPr rtlCol="0">
            <a:noAutofit/>
          </a:bodyPr>
          <a:lstStyle/>
          <a:p>
            <a:r>
              <a:rPr lang="ru-RU" sz="7000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5958" y="2360532"/>
            <a:ext cx="11133646" cy="5049923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FFC000"/>
                </a:solidFill>
              </a:rPr>
              <a:t>Удалось </a:t>
            </a:r>
            <a:r>
              <a:rPr lang="ru-RU" sz="3600" dirty="0" smtClean="0">
                <a:solidFill>
                  <a:srgbClr val="FFC000"/>
                </a:solidFill>
              </a:rPr>
              <a:t>создать сайт агентства недвижимости</a:t>
            </a:r>
          </a:p>
          <a:p>
            <a:pPr marL="0" indent="0">
              <a:buNone/>
            </a:pPr>
            <a:endParaRPr lang="ru-RU" sz="3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ru-RU" sz="3600">
                <a:solidFill>
                  <a:schemeClr val="bg1">
                    <a:lumMod val="85000"/>
                  </a:schemeClr>
                </a:solidFill>
              </a:rPr>
              <a:t>дальнейшем </a:t>
            </a:r>
            <a:r>
              <a:rPr lang="ru-RU" sz="3600" smtClean="0">
                <a:solidFill>
                  <a:schemeClr val="bg1">
                    <a:lumMod val="85000"/>
                  </a:schemeClr>
                </a:solidFill>
              </a:rPr>
              <a:t>сайт</a:t>
            </a:r>
            <a:r>
              <a:rPr lang="ru-RU" sz="360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можно дополнить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lvl="1">
              <a:buClr>
                <a:srgbClr val="7FC6ED"/>
              </a:buClr>
              <a:buFont typeface="Wingdings" panose="05000000000000000000" pitchFamily="2" charset="2"/>
              <a:buChar char="§"/>
            </a:pPr>
            <a:r>
              <a:rPr lang="ru-RU" sz="3600" dirty="0" smtClean="0">
                <a:solidFill>
                  <a:srgbClr val="FFC000"/>
                </a:solidFill>
              </a:rPr>
              <a:t>Возможностью диалога между пользователями</a:t>
            </a:r>
            <a:endParaRPr lang="ru-RU" sz="3600" dirty="0">
              <a:solidFill>
                <a:srgbClr val="FFC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662_TF45331398" id="{54C9E4F3-3A03-4402-A107-9DDD7A71BB82}" vid="{F9B8EB22-9DB8-442E-BFF0-27918EB9B00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6dc4bcd6-49db-4c07-9060-8acfc67cef9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Универсальная презентация</Template>
  <TotalTime>0</TotalTime>
  <Words>149</Words>
  <Application>Microsoft Office PowerPoint</Application>
  <PresentationFormat>Широкоэкранный</PresentationFormat>
  <Paragraphs>58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Grande</vt:lpstr>
      <vt:lpstr>Verdana</vt:lpstr>
      <vt:lpstr>Wingdings</vt:lpstr>
      <vt:lpstr>Тема Office</vt:lpstr>
      <vt:lpstr>Сайт   «Домофон»</vt:lpstr>
      <vt:lpstr>Введение</vt:lpstr>
      <vt:lpstr>Описание реализации</vt:lpstr>
      <vt:lpstr>Описание реализации</vt:lpstr>
      <vt:lpstr>Особенности приложения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2021-01-23T11:14:23Z</dcterms:created>
  <dcterms:modified xsi:type="dcterms:W3CDTF">2021-04-29T18:35:34Z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