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handoutMasterIdLst>
    <p:handoutMasterId r:id="rId45"/>
  </p:handoutMasterIdLst>
  <p:sldIdLst>
    <p:sldId id="256" r:id="rId2"/>
    <p:sldId id="312" r:id="rId3"/>
    <p:sldId id="313" r:id="rId4"/>
    <p:sldId id="339" r:id="rId5"/>
    <p:sldId id="314" r:id="rId6"/>
    <p:sldId id="315" r:id="rId7"/>
    <p:sldId id="316" r:id="rId8"/>
    <p:sldId id="342" r:id="rId9"/>
    <p:sldId id="317" r:id="rId10"/>
    <p:sldId id="318" r:id="rId11"/>
    <p:sldId id="319" r:id="rId12"/>
    <p:sldId id="320" r:id="rId13"/>
    <p:sldId id="321" r:id="rId14"/>
    <p:sldId id="323" r:id="rId15"/>
    <p:sldId id="322" r:id="rId16"/>
    <p:sldId id="324" r:id="rId17"/>
    <p:sldId id="325" r:id="rId18"/>
    <p:sldId id="326" r:id="rId19"/>
    <p:sldId id="327" r:id="rId20"/>
    <p:sldId id="328" r:id="rId21"/>
    <p:sldId id="299" r:id="rId22"/>
    <p:sldId id="300" r:id="rId23"/>
    <p:sldId id="301" r:id="rId24"/>
    <p:sldId id="329" r:id="rId25"/>
    <p:sldId id="302" r:id="rId26"/>
    <p:sldId id="307" r:id="rId27"/>
    <p:sldId id="303" r:id="rId28"/>
    <p:sldId id="304" r:id="rId29"/>
    <p:sldId id="306" r:id="rId30"/>
    <p:sldId id="330" r:id="rId31"/>
    <p:sldId id="308" r:id="rId32"/>
    <p:sldId id="309" r:id="rId33"/>
    <p:sldId id="332" r:id="rId34"/>
    <p:sldId id="311" r:id="rId35"/>
    <p:sldId id="333" r:id="rId36"/>
    <p:sldId id="341" r:id="rId37"/>
    <p:sldId id="334" r:id="rId38"/>
    <p:sldId id="340" r:id="rId39"/>
    <p:sldId id="335" r:id="rId40"/>
    <p:sldId id="336" r:id="rId41"/>
    <p:sldId id="337" r:id="rId42"/>
    <p:sldId id="338" r:id="rId4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4697"/>
    <a:srgbClr val="FF3F5F"/>
    <a:srgbClr val="0D6F88"/>
    <a:srgbClr val="EAAA24"/>
    <a:srgbClr val="D7084E"/>
    <a:srgbClr val="2690B8"/>
    <a:srgbClr val="FF2F52"/>
    <a:srgbClr val="7E2A80"/>
    <a:srgbClr val="001A35"/>
    <a:srgbClr val="D08D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15EDE8-B0A4-4CA8-BF24-E96F69586E45}" v="3864" dt="2018-05-09T03:03:41.575"/>
    <p1510:client id="{5548D5A1-67A2-4295-B81C-7DFC13F97C61}" v="2576" dt="2018-05-09T00:20:09.826"/>
  </p1510:revLst>
</p1510:revInfo>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291" autoAdjust="0"/>
  </p:normalViewPr>
  <p:slideViewPr>
    <p:cSldViewPr>
      <p:cViewPr varScale="1">
        <p:scale>
          <a:sx n="42" d="100"/>
          <a:sy n="42" d="100"/>
        </p:scale>
        <p:origin x="936" y="48"/>
      </p:cViewPr>
      <p:guideLst>
        <p:guide pos="3840"/>
        <p:guide orient="horz" pos="2160"/>
      </p:guideLst>
    </p:cSldViewPr>
  </p:slideViewPr>
  <p:notesTextViewPr>
    <p:cViewPr>
      <p:scale>
        <a:sx n="1" d="1"/>
        <a:sy n="1" d="1"/>
      </p:scale>
      <p:origin x="0" y="0"/>
    </p:cViewPr>
  </p:notesTextViewPr>
  <p:notesViewPr>
    <p:cSldViewPr showGuides="1">
      <p:cViewPr varScale="1">
        <p:scale>
          <a:sx n="88" d="100"/>
          <a:sy n="88" d="100"/>
        </p:scale>
        <p:origin x="3072"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Saenz" userId="453d5aaacc3ff7a9" providerId="LiveId" clId="{03C10DF6-DDCE-4BFA-ADEF-A4AD1C1E3598}"/>
    <pc:docChg chg="undo custSel addSld modSld">
      <pc:chgData name="Emmanuel Saenz" userId="453d5aaacc3ff7a9" providerId="LiveId" clId="{03C10DF6-DDCE-4BFA-ADEF-A4AD1C1E3598}" dt="2018-04-01T19:35:20.292" v="299"/>
      <pc:docMkLst>
        <pc:docMk/>
      </pc:docMkLst>
    </pc:docChg>
  </pc:docChgLst>
  <pc:docChgLst>
    <pc:chgData userId="49c9050a55e0ceab" providerId="LiveId" clId="{8C15EDE8-B0A4-4CA8-BF24-E96F69586E45}"/>
    <pc:docChg chg="undo custSel addSld delSld modSld">
      <pc:chgData name="" userId="49c9050a55e0ceab" providerId="LiveId" clId="{8C15EDE8-B0A4-4CA8-BF24-E96F69586E45}" dt="2018-04-25T20:03:29.585" v="793" actId="478"/>
      <pc:docMkLst>
        <pc:docMk/>
      </pc:docMkLst>
      <pc:sldChg chg="modSp modTransition">
        <pc:chgData name="" userId="49c9050a55e0ceab" providerId="LiveId" clId="{8C15EDE8-B0A4-4CA8-BF24-E96F69586E45}" dt="2018-04-25T19:44:26.300" v="525" actId="403"/>
        <pc:sldMkLst>
          <pc:docMk/>
          <pc:sldMk cId="1429804703" sldId="256"/>
        </pc:sldMkLst>
        <pc:spChg chg="mod">
          <ac:chgData name="" userId="49c9050a55e0ceab" providerId="LiveId" clId="{8C15EDE8-B0A4-4CA8-BF24-E96F69586E45}" dt="2018-04-25T18:15:24.420" v="9" actId="113"/>
          <ac:spMkLst>
            <pc:docMk/>
            <pc:sldMk cId="1429804703" sldId="256"/>
            <ac:spMk id="35" creationId="{743FAE03-BD11-4F0D-BA76-E49360AC7F2D}"/>
          </ac:spMkLst>
        </pc:spChg>
        <pc:spChg chg="mod">
          <ac:chgData name="" userId="49c9050a55e0ceab" providerId="LiveId" clId="{8C15EDE8-B0A4-4CA8-BF24-E96F69586E45}" dt="2018-04-25T18:15:20.579" v="8" actId="113"/>
          <ac:spMkLst>
            <pc:docMk/>
            <pc:sldMk cId="1429804703" sldId="256"/>
            <ac:spMk id="36" creationId="{E94922EB-2B17-4E24-835D-48C006BA0F8E}"/>
          </ac:spMkLst>
        </pc:spChg>
      </pc:sldChg>
    </pc:docChg>
  </pc:docChgLst>
  <pc:docChgLst>
    <pc:chgData name="Anny Hees" userId="49c9050a55e0ceab" providerId="LiveId" clId="{8C15EDE8-B0A4-4CA8-BF24-E96F69586E45}"/>
    <pc:docChg chg="undo redo custSel addSld delSld modSld sldOrd">
      <pc:chgData name="Anny Hees" userId="49c9050a55e0ceab" providerId="LiveId" clId="{8C15EDE8-B0A4-4CA8-BF24-E96F69586E45}" dt="2018-05-09T03:03:55.586" v="10887" actId="1037"/>
      <pc:docMkLst>
        <pc:docMk/>
      </pc:docMkLst>
      <pc:sldChg chg="addSp delSp modSp modTransition setBg">
        <pc:chgData name="Anny Hees" userId="49c9050a55e0ceab" providerId="LiveId" clId="{8C15EDE8-B0A4-4CA8-BF24-E96F69586E45}" dt="2018-05-08T19:33:46.658" v="9996" actId="1076"/>
        <pc:sldMkLst>
          <pc:docMk/>
          <pc:sldMk cId="1429804703" sldId="256"/>
        </pc:sldMkLst>
        <pc:spChg chg="add del mod">
          <ac:chgData name="Anny Hees" userId="49c9050a55e0ceab" providerId="LiveId" clId="{8C15EDE8-B0A4-4CA8-BF24-E96F69586E45}" dt="2018-04-29T15:14:26.015" v="6792" actId="478"/>
          <ac:spMkLst>
            <pc:docMk/>
            <pc:sldMk cId="1429804703" sldId="256"/>
            <ac:spMk id="3" creationId="{B6BC7811-D042-4BB7-A4D6-35A43B519A37}"/>
          </ac:spMkLst>
        </pc:spChg>
        <pc:spChg chg="add mod">
          <ac:chgData name="Anny Hees" userId="49c9050a55e0ceab" providerId="LiveId" clId="{8C15EDE8-B0A4-4CA8-BF24-E96F69586E45}" dt="2018-05-06T20:16:25.895" v="8203" actId="403"/>
          <ac:spMkLst>
            <pc:docMk/>
            <pc:sldMk cId="1429804703" sldId="256"/>
            <ac:spMk id="3" creationId="{763DA84C-D0A5-4F96-BC7C-AD97AEF2B282}"/>
          </ac:spMkLst>
        </pc:spChg>
        <pc:spChg chg="add del mod">
          <ac:chgData name="Anny Hees" userId="49c9050a55e0ceab" providerId="LiveId" clId="{8C15EDE8-B0A4-4CA8-BF24-E96F69586E45}" dt="2018-04-28T03:04:06.087" v="4455" actId="478"/>
          <ac:spMkLst>
            <pc:docMk/>
            <pc:sldMk cId="1429804703" sldId="256"/>
            <ac:spMk id="5" creationId="{7F3AFB2E-F064-4AF5-81CA-2C14DE1C635C}"/>
          </ac:spMkLst>
        </pc:spChg>
        <pc:spChg chg="add mod ord">
          <ac:chgData name="Anny Hees" userId="49c9050a55e0ceab" providerId="LiveId" clId="{8C15EDE8-B0A4-4CA8-BF24-E96F69586E45}" dt="2018-04-26T21:18:34.261" v="1238" actId="14100"/>
          <ac:spMkLst>
            <pc:docMk/>
            <pc:sldMk cId="1429804703" sldId="256"/>
            <ac:spMk id="6" creationId="{F0824F10-D66C-4F99-B550-F5FB84021BE2}"/>
          </ac:spMkLst>
        </pc:spChg>
        <pc:spChg chg="mod">
          <ac:chgData name="Anny Hees" userId="49c9050a55e0ceab" providerId="LiveId" clId="{8C15EDE8-B0A4-4CA8-BF24-E96F69586E45}" dt="2018-04-26T21:26:35.083" v="1384" actId="2711"/>
          <ac:spMkLst>
            <pc:docMk/>
            <pc:sldMk cId="1429804703" sldId="256"/>
            <ac:spMk id="6" creationId="{8C56F7E5-B13A-4A91-8BA4-F20E634ABC3D}"/>
          </ac:spMkLst>
        </pc:spChg>
        <pc:spChg chg="mod">
          <ac:chgData name="Anny Hees" userId="49c9050a55e0ceab" providerId="LiveId" clId="{8C15EDE8-B0A4-4CA8-BF24-E96F69586E45}" dt="2018-04-26T21:23:52.838" v="1372" actId="255"/>
          <ac:spMkLst>
            <pc:docMk/>
            <pc:sldMk cId="1429804703" sldId="256"/>
            <ac:spMk id="7" creationId="{F0824F10-D66C-4F99-B550-F5FB84021BE2}"/>
          </ac:spMkLst>
        </pc:spChg>
        <pc:spChg chg="add mod ord">
          <ac:chgData name="Anny Hees" userId="49c9050a55e0ceab" providerId="LiveId" clId="{8C15EDE8-B0A4-4CA8-BF24-E96F69586E45}" dt="2018-04-26T21:18:11.389" v="1215" actId="120"/>
          <ac:spMkLst>
            <pc:docMk/>
            <pc:sldMk cId="1429804703" sldId="256"/>
            <ac:spMk id="7" creationId="{1E3CCAE6-AEC2-48CC-896E-BE1BB28ECD80}"/>
          </ac:spMkLst>
        </pc:spChg>
        <pc:spChg chg="add del mod">
          <ac:chgData name="Anny Hees" userId="49c9050a55e0ceab" providerId="LiveId" clId="{8C15EDE8-B0A4-4CA8-BF24-E96F69586E45}" dt="2018-04-28T03:12:15.478" v="4549" actId="20577"/>
          <ac:spMkLst>
            <pc:docMk/>
            <pc:sldMk cId="1429804703" sldId="256"/>
            <ac:spMk id="8" creationId="{14BAB11B-CB29-4763-9B1B-7880204C475F}"/>
          </ac:spMkLst>
        </pc:spChg>
        <pc:spChg chg="mod">
          <ac:chgData name="Anny Hees" userId="49c9050a55e0ceab" providerId="LiveId" clId="{8C15EDE8-B0A4-4CA8-BF24-E96F69586E45}" dt="2018-04-26T21:23:52.838" v="1372" actId="255"/>
          <ac:spMkLst>
            <pc:docMk/>
            <pc:sldMk cId="1429804703" sldId="256"/>
            <ac:spMk id="8" creationId="{1E3CCAE6-AEC2-48CC-896E-BE1BB28ECD80}"/>
          </ac:spMkLst>
        </pc:spChg>
        <pc:spChg chg="mod">
          <ac:chgData name="Anny Hees" userId="49c9050a55e0ceab" providerId="LiveId" clId="{8C15EDE8-B0A4-4CA8-BF24-E96F69586E45}" dt="2018-04-26T21:23:52.838" v="1372" actId="255"/>
          <ac:spMkLst>
            <pc:docMk/>
            <pc:sldMk cId="1429804703" sldId="256"/>
            <ac:spMk id="8" creationId="{07DC4051-E23F-4DC8-91F2-733CBEA27AEF}"/>
          </ac:spMkLst>
        </pc:spChg>
        <pc:spChg chg="add mod">
          <ac:chgData name="Anny Hees" userId="49c9050a55e0ceab" providerId="LiveId" clId="{8C15EDE8-B0A4-4CA8-BF24-E96F69586E45}" dt="2018-05-06T20:29:29.756" v="8350" actId="1076"/>
          <ac:spMkLst>
            <pc:docMk/>
            <pc:sldMk cId="1429804703" sldId="256"/>
            <ac:spMk id="9" creationId="{21231777-48BA-4072-80E3-B288D1E0EBD8}"/>
          </ac:spMkLst>
        </pc:spChg>
        <pc:spChg chg="add mod ord">
          <ac:chgData name="Anny Hees" userId="49c9050a55e0ceab" providerId="LiveId" clId="{8C15EDE8-B0A4-4CA8-BF24-E96F69586E45}" dt="2018-04-26T21:18:37.996" v="1239" actId="14100"/>
          <ac:spMkLst>
            <pc:docMk/>
            <pc:sldMk cId="1429804703" sldId="256"/>
            <ac:spMk id="9" creationId="{6FF87F05-E837-4532-80F8-CCE5D6FB90C3}"/>
          </ac:spMkLst>
        </pc:spChg>
        <pc:spChg chg="add del mod">
          <ac:chgData name="Anny Hees" userId="49c9050a55e0ceab" providerId="LiveId" clId="{8C15EDE8-B0A4-4CA8-BF24-E96F69586E45}" dt="2018-04-27T02:26:35.289" v="1651" actId="478"/>
          <ac:spMkLst>
            <pc:docMk/>
            <pc:sldMk cId="1429804703" sldId="256"/>
            <ac:spMk id="10" creationId="{13808EB8-E031-4869-9E51-A68A5F6A1508}"/>
          </ac:spMkLst>
        </pc:spChg>
        <pc:spChg chg="mod">
          <ac:chgData name="Anny Hees" userId="49c9050a55e0ceab" providerId="LiveId" clId="{8C15EDE8-B0A4-4CA8-BF24-E96F69586E45}" dt="2018-04-26T21:23:52.838" v="1372" actId="255"/>
          <ac:spMkLst>
            <pc:docMk/>
            <pc:sldMk cId="1429804703" sldId="256"/>
            <ac:spMk id="11" creationId="{6FF87F05-E837-4532-80F8-CCE5D6FB90C3}"/>
          </ac:spMkLst>
        </pc:spChg>
        <pc:spChg chg="mod topLvl">
          <ac:chgData name="Anny Hees" userId="49c9050a55e0ceab" providerId="LiveId" clId="{8C15EDE8-B0A4-4CA8-BF24-E96F69586E45}" dt="2018-04-29T04:15:34.191" v="6699" actId="164"/>
          <ac:spMkLst>
            <pc:docMk/>
            <pc:sldMk cId="1429804703" sldId="256"/>
            <ac:spMk id="13" creationId="{9766B83E-BD46-4C7A-9D65-C3A0DE93CB54}"/>
          </ac:spMkLst>
        </pc:spChg>
        <pc:spChg chg="mod">
          <ac:chgData name="Anny Hees" userId="49c9050a55e0ceab" providerId="LiveId" clId="{8C15EDE8-B0A4-4CA8-BF24-E96F69586E45}" dt="2018-04-26T21:26:35.083" v="1384" actId="2711"/>
          <ac:spMkLst>
            <pc:docMk/>
            <pc:sldMk cId="1429804703" sldId="256"/>
            <ac:spMk id="14" creationId="{07DC4051-E23F-4DC8-91F2-733CBEA27AEF}"/>
          </ac:spMkLst>
        </pc:spChg>
        <pc:spChg chg="mod topLvl">
          <ac:chgData name="Anny Hees" userId="49c9050a55e0ceab" providerId="LiveId" clId="{8C15EDE8-B0A4-4CA8-BF24-E96F69586E45}" dt="2018-04-29T04:15:34.191" v="6699" actId="164"/>
          <ac:spMkLst>
            <pc:docMk/>
            <pc:sldMk cId="1429804703" sldId="256"/>
            <ac:spMk id="18" creationId="{584C567E-A46B-4ECC-BF2E-10C0800C19BA}"/>
          </ac:spMkLst>
        </pc:spChg>
        <pc:spChg chg="mod">
          <ac:chgData name="Anny Hees" userId="49c9050a55e0ceab" providerId="LiveId" clId="{8C15EDE8-B0A4-4CA8-BF24-E96F69586E45}" dt="2018-04-27T01:26:20.775" v="1416" actId="2085"/>
          <ac:spMkLst>
            <pc:docMk/>
            <pc:sldMk cId="1429804703" sldId="256"/>
            <ac:spMk id="20" creationId="{07DC4051-E23F-4DC8-91F2-733CBEA27AEF}"/>
          </ac:spMkLst>
        </pc:spChg>
        <pc:spChg chg="mod">
          <ac:chgData name="Anny Hees" userId="49c9050a55e0ceab" providerId="LiveId" clId="{8C15EDE8-B0A4-4CA8-BF24-E96F69586E45}" dt="2018-04-27T01:26:20.775" v="1416" actId="2085"/>
          <ac:spMkLst>
            <pc:docMk/>
            <pc:sldMk cId="1429804703" sldId="256"/>
            <ac:spMk id="21" creationId="{8C56F7E5-B13A-4A91-8BA4-F20E634ABC3D}"/>
          </ac:spMkLst>
        </pc:spChg>
        <pc:spChg chg="mod topLvl">
          <ac:chgData name="Anny Hees" userId="49c9050a55e0ceab" providerId="LiveId" clId="{8C15EDE8-B0A4-4CA8-BF24-E96F69586E45}" dt="2018-04-29T04:15:34.191" v="6699" actId="164"/>
          <ac:spMkLst>
            <pc:docMk/>
            <pc:sldMk cId="1429804703" sldId="256"/>
            <ac:spMk id="22" creationId="{030BB205-9773-4792-8924-E0A78BB33C39}"/>
          </ac:spMkLst>
        </pc:spChg>
        <pc:spChg chg="mod topLvl">
          <ac:chgData name="Anny Hees" userId="49c9050a55e0ceab" providerId="LiveId" clId="{8C15EDE8-B0A4-4CA8-BF24-E96F69586E45}" dt="2018-04-29T04:15:34.191" v="6699" actId="164"/>
          <ac:spMkLst>
            <pc:docMk/>
            <pc:sldMk cId="1429804703" sldId="256"/>
            <ac:spMk id="24" creationId="{344EC0E0-4EA1-4B0E-89D0-DCB844D19348}"/>
          </ac:spMkLst>
        </pc:spChg>
        <pc:spChg chg="add mod">
          <ac:chgData name="Anny Hees" userId="49c9050a55e0ceab" providerId="LiveId" clId="{8C15EDE8-B0A4-4CA8-BF24-E96F69586E45}" dt="2018-05-06T20:15:51.018" v="8200" actId="1076"/>
          <ac:spMkLst>
            <pc:docMk/>
            <pc:sldMk cId="1429804703" sldId="256"/>
            <ac:spMk id="32" creationId="{8B44B746-70A7-43F9-83FE-7F40E61FBFF2}"/>
          </ac:spMkLst>
        </pc:spChg>
        <pc:spChg chg="mod">
          <ac:chgData name="Anny Hees" userId="49c9050a55e0ceab" providerId="LiveId" clId="{8C15EDE8-B0A4-4CA8-BF24-E96F69586E45}" dt="2018-04-28T03:07:45.434" v="4483" actId="404"/>
          <ac:spMkLst>
            <pc:docMk/>
            <pc:sldMk cId="1429804703" sldId="256"/>
            <ac:spMk id="37" creationId="{DE2F0AF2-9ADD-4F55-B93D-9A7CF4D7A2A7}"/>
          </ac:spMkLst>
        </pc:spChg>
        <pc:spChg chg="mod">
          <ac:chgData name="Anny Hees" userId="49c9050a55e0ceab" providerId="LiveId" clId="{8C15EDE8-B0A4-4CA8-BF24-E96F69586E45}" dt="2018-04-28T03:07:45.434" v="4483" actId="404"/>
          <ac:spMkLst>
            <pc:docMk/>
            <pc:sldMk cId="1429804703" sldId="256"/>
            <ac:spMk id="38" creationId="{EA45E66D-0A12-47D6-AF31-6850E6E5DBC1}"/>
          </ac:spMkLst>
        </pc:spChg>
        <pc:spChg chg="mod">
          <ac:chgData name="Anny Hees" userId="49c9050a55e0ceab" providerId="LiveId" clId="{8C15EDE8-B0A4-4CA8-BF24-E96F69586E45}" dt="2018-04-28T03:07:45.434" v="4483" actId="404"/>
          <ac:spMkLst>
            <pc:docMk/>
            <pc:sldMk cId="1429804703" sldId="256"/>
            <ac:spMk id="40" creationId="{F9A855DF-BD1F-4850-BE22-B0809275B9F4}"/>
          </ac:spMkLst>
        </pc:spChg>
        <pc:spChg chg="mod">
          <ac:chgData name="Anny Hees" userId="49c9050a55e0ceab" providerId="LiveId" clId="{8C15EDE8-B0A4-4CA8-BF24-E96F69586E45}" dt="2018-04-28T03:07:45.434" v="4483" actId="404"/>
          <ac:spMkLst>
            <pc:docMk/>
            <pc:sldMk cId="1429804703" sldId="256"/>
            <ac:spMk id="41" creationId="{B515F62D-B9BA-48F9-B649-574EE054EE78}"/>
          </ac:spMkLst>
        </pc:spChg>
        <pc:spChg chg="mod">
          <ac:chgData name="Anny Hees" userId="49c9050a55e0ceab" providerId="LiveId" clId="{8C15EDE8-B0A4-4CA8-BF24-E96F69586E45}" dt="2018-04-28T03:07:45.434" v="4483" actId="404"/>
          <ac:spMkLst>
            <pc:docMk/>
            <pc:sldMk cId="1429804703" sldId="256"/>
            <ac:spMk id="43" creationId="{D302FD5C-91BD-4E83-9724-5343FF255B6D}"/>
          </ac:spMkLst>
        </pc:spChg>
        <pc:spChg chg="mod">
          <ac:chgData name="Anny Hees" userId="49c9050a55e0ceab" providerId="LiveId" clId="{8C15EDE8-B0A4-4CA8-BF24-E96F69586E45}" dt="2018-04-28T03:07:45.434" v="4483" actId="404"/>
          <ac:spMkLst>
            <pc:docMk/>
            <pc:sldMk cId="1429804703" sldId="256"/>
            <ac:spMk id="44" creationId="{9B866157-607B-4BA7-9691-79A3F6BDCA0C}"/>
          </ac:spMkLst>
        </pc:spChg>
        <pc:spChg chg="add mod">
          <ac:chgData name="Anny Hees" userId="49c9050a55e0ceab" providerId="LiveId" clId="{8C15EDE8-B0A4-4CA8-BF24-E96F69586E45}" dt="2018-04-28T03:06:46.131" v="4473" actId="1076"/>
          <ac:spMkLst>
            <pc:docMk/>
            <pc:sldMk cId="1429804703" sldId="256"/>
            <ac:spMk id="45" creationId="{D9B5BE82-6718-42FE-8E5D-FA95DC9C9AA0}"/>
          </ac:spMkLst>
        </pc:spChg>
        <pc:spChg chg="add mod">
          <ac:chgData name="Anny Hees" userId="49c9050a55e0ceab" providerId="LiveId" clId="{8C15EDE8-B0A4-4CA8-BF24-E96F69586E45}" dt="2018-04-28T03:10:48.191" v="4514" actId="1076"/>
          <ac:spMkLst>
            <pc:docMk/>
            <pc:sldMk cId="1429804703" sldId="256"/>
            <ac:spMk id="46" creationId="{CDC57B91-010B-4E9A-8AFB-5965995958D8}"/>
          </ac:spMkLst>
        </pc:spChg>
        <pc:spChg chg="add mod">
          <ac:chgData name="Anny Hees" userId="49c9050a55e0ceab" providerId="LiveId" clId="{8C15EDE8-B0A4-4CA8-BF24-E96F69586E45}" dt="2018-04-28T03:10:48.191" v="4514" actId="1076"/>
          <ac:spMkLst>
            <pc:docMk/>
            <pc:sldMk cId="1429804703" sldId="256"/>
            <ac:spMk id="47" creationId="{0E907A79-E69E-4BC1-A461-1B1F5C03AB35}"/>
          </ac:spMkLst>
        </pc:spChg>
        <pc:spChg chg="add mod">
          <ac:chgData name="Anny Hees" userId="49c9050a55e0ceab" providerId="LiveId" clId="{8C15EDE8-B0A4-4CA8-BF24-E96F69586E45}" dt="2018-04-28T03:10:48.191" v="4514" actId="1076"/>
          <ac:spMkLst>
            <pc:docMk/>
            <pc:sldMk cId="1429804703" sldId="256"/>
            <ac:spMk id="48" creationId="{E6BBA5A3-36AD-42CD-AA0C-C017C8C7D43C}"/>
          </ac:spMkLst>
        </pc:spChg>
        <pc:spChg chg="add del mod">
          <ac:chgData name="Anny Hees" userId="49c9050a55e0ceab" providerId="LiveId" clId="{8C15EDE8-B0A4-4CA8-BF24-E96F69586E45}" dt="2018-05-06T20:15:01.144" v="8179" actId="478"/>
          <ac:spMkLst>
            <pc:docMk/>
            <pc:sldMk cId="1429804703" sldId="256"/>
            <ac:spMk id="49" creationId="{ADE2E837-2325-422D-8352-30AB996AD37F}"/>
          </ac:spMkLst>
        </pc:spChg>
        <pc:spChg chg="add del mod">
          <ac:chgData name="Anny Hees" userId="49c9050a55e0ceab" providerId="LiveId" clId="{8C15EDE8-B0A4-4CA8-BF24-E96F69586E45}" dt="2018-04-29T15:15:19.677" v="6801" actId="478"/>
          <ac:spMkLst>
            <pc:docMk/>
            <pc:sldMk cId="1429804703" sldId="256"/>
            <ac:spMk id="50" creationId="{5531D955-B2CB-4744-9E5C-4D0FE4D06A8C}"/>
          </ac:spMkLst>
        </pc:spChg>
        <pc:spChg chg="add del mod">
          <ac:chgData name="Anny Hees" userId="49c9050a55e0ceab" providerId="LiveId" clId="{8C15EDE8-B0A4-4CA8-BF24-E96F69586E45}" dt="2018-04-29T15:15:19.677" v="6801" actId="478"/>
          <ac:spMkLst>
            <pc:docMk/>
            <pc:sldMk cId="1429804703" sldId="256"/>
            <ac:spMk id="51" creationId="{C82EDB2E-CE1C-4D8B-9CDA-4D8596995230}"/>
          </ac:spMkLst>
        </pc:spChg>
        <pc:spChg chg="add del mod">
          <ac:chgData name="Anny Hees" userId="49c9050a55e0ceab" providerId="LiveId" clId="{8C15EDE8-B0A4-4CA8-BF24-E96F69586E45}" dt="2018-04-28T03:12:20.084" v="4550" actId="478"/>
          <ac:spMkLst>
            <pc:docMk/>
            <pc:sldMk cId="1429804703" sldId="256"/>
            <ac:spMk id="52" creationId="{8B7D5E9B-7E30-460F-B77E-30713E5FCF5D}"/>
          </ac:spMkLst>
        </pc:spChg>
        <pc:spChg chg="mod topLvl">
          <ac:chgData name="Anny Hees" userId="49c9050a55e0ceab" providerId="LiveId" clId="{8C15EDE8-B0A4-4CA8-BF24-E96F69586E45}" dt="2018-04-29T04:15:34.191" v="6699" actId="164"/>
          <ac:spMkLst>
            <pc:docMk/>
            <pc:sldMk cId="1429804703" sldId="256"/>
            <ac:spMk id="75" creationId="{078FEDF4-E5C0-4A3D-85F5-7C99B1A7269C}"/>
          </ac:spMkLst>
        </pc:spChg>
        <pc:spChg chg="mod ord topLvl">
          <ac:chgData name="Anny Hees" userId="49c9050a55e0ceab" providerId="LiveId" clId="{8C15EDE8-B0A4-4CA8-BF24-E96F69586E45}" dt="2018-05-06T20:15:39.939" v="8199" actId="1076"/>
          <ac:spMkLst>
            <pc:docMk/>
            <pc:sldMk cId="1429804703" sldId="256"/>
            <ac:spMk id="76" creationId="{C4F36D04-FC01-4EB9-8EA5-DE0F9A137A4B}"/>
          </ac:spMkLst>
        </pc:spChg>
        <pc:spChg chg="mod topLvl">
          <ac:chgData name="Anny Hees" userId="49c9050a55e0ceab" providerId="LiveId" clId="{8C15EDE8-B0A4-4CA8-BF24-E96F69586E45}" dt="2018-04-29T04:15:34.191" v="6699" actId="164"/>
          <ac:spMkLst>
            <pc:docMk/>
            <pc:sldMk cId="1429804703" sldId="256"/>
            <ac:spMk id="77" creationId="{E4D333BF-CC48-42B1-A79E-1C14E0B02642}"/>
          </ac:spMkLst>
        </pc:spChg>
        <pc:spChg chg="mod topLvl">
          <ac:chgData name="Anny Hees" userId="49c9050a55e0ceab" providerId="LiveId" clId="{8C15EDE8-B0A4-4CA8-BF24-E96F69586E45}" dt="2018-04-29T04:15:34.191" v="6699" actId="164"/>
          <ac:spMkLst>
            <pc:docMk/>
            <pc:sldMk cId="1429804703" sldId="256"/>
            <ac:spMk id="83" creationId="{934C1D37-9987-47C9-A0DF-8BB1C8B66604}"/>
          </ac:spMkLst>
        </pc:spChg>
        <pc:spChg chg="del mod">
          <ac:chgData name="Anny Hees" userId="49c9050a55e0ceab" providerId="LiveId" clId="{8C15EDE8-B0A4-4CA8-BF24-E96F69586E45}" dt="2018-04-28T03:04:06.087" v="4455" actId="478"/>
          <ac:spMkLst>
            <pc:docMk/>
            <pc:sldMk cId="1429804703" sldId="256"/>
            <ac:spMk id="88" creationId="{525FA831-B934-44E7-B427-27C29C4A2240}"/>
          </ac:spMkLst>
        </pc:spChg>
        <pc:spChg chg="mod topLvl">
          <ac:chgData name="Anny Hees" userId="49c9050a55e0ceab" providerId="LiveId" clId="{8C15EDE8-B0A4-4CA8-BF24-E96F69586E45}" dt="2018-04-28T01:31:32.624" v="4353" actId="165"/>
          <ac:spMkLst>
            <pc:docMk/>
            <pc:sldMk cId="1429804703" sldId="256"/>
            <ac:spMk id="99" creationId="{17B4922C-7CEF-4397-A59F-24F9450E9C7B}"/>
          </ac:spMkLst>
        </pc:spChg>
        <pc:spChg chg="mod topLvl">
          <ac:chgData name="Anny Hees" userId="49c9050a55e0ceab" providerId="LiveId" clId="{8C15EDE8-B0A4-4CA8-BF24-E96F69586E45}" dt="2018-04-28T01:31:32.774" v="4354" actId="165"/>
          <ac:spMkLst>
            <pc:docMk/>
            <pc:sldMk cId="1429804703" sldId="256"/>
            <ac:spMk id="100" creationId="{AEE1CE87-A417-42FE-A028-3FDE7C77707F}"/>
          </ac:spMkLst>
        </pc:spChg>
        <pc:grpChg chg="add mod ord">
          <ac:chgData name="Anny Hees" userId="49c9050a55e0ceab" providerId="LiveId" clId="{8C15EDE8-B0A4-4CA8-BF24-E96F69586E45}" dt="2018-04-29T15:14:59.849" v="6800" actId="167"/>
          <ac:grpSpMkLst>
            <pc:docMk/>
            <pc:sldMk cId="1429804703" sldId="256"/>
            <ac:grpSpMk id="2" creationId="{ACCDB311-8990-46DF-941D-5F99F74A01D5}"/>
          </ac:grpSpMkLst>
        </pc:grpChg>
        <pc:grpChg chg="add del mod">
          <ac:chgData name="Anny Hees" userId="49c9050a55e0ceab" providerId="LiveId" clId="{8C15EDE8-B0A4-4CA8-BF24-E96F69586E45}" dt="2018-04-29T04:15:53.380" v="6702" actId="165"/>
          <ac:grpSpMkLst>
            <pc:docMk/>
            <pc:sldMk cId="1429804703" sldId="256"/>
            <ac:grpSpMk id="3" creationId="{96163D78-41AE-496F-B48D-996817A71723}"/>
          </ac:grpSpMkLst>
        </pc:grpChg>
        <pc:grpChg chg="mod topLvl">
          <ac:chgData name="Anny Hees" userId="49c9050a55e0ceab" providerId="LiveId" clId="{8C15EDE8-B0A4-4CA8-BF24-E96F69586E45}" dt="2018-04-28T01:31:32.774" v="4354" actId="165"/>
          <ac:grpSpMkLst>
            <pc:docMk/>
            <pc:sldMk cId="1429804703" sldId="256"/>
            <ac:grpSpMk id="3" creationId="{71ECDD09-6ED8-4DF8-8C5B-8D851835CE9B}"/>
          </ac:grpSpMkLst>
        </pc:grpChg>
        <pc:grpChg chg="mod topLvl">
          <ac:chgData name="Anny Hees" userId="49c9050a55e0ceab" providerId="LiveId" clId="{8C15EDE8-B0A4-4CA8-BF24-E96F69586E45}" dt="2018-04-28T01:31:32.624" v="4353" actId="165"/>
          <ac:grpSpMkLst>
            <pc:docMk/>
            <pc:sldMk cId="1429804703" sldId="256"/>
            <ac:grpSpMk id="4" creationId="{028BD0B0-2D2B-4271-9DCE-A7BCA87DB9B0}"/>
          </ac:grpSpMkLst>
        </pc:grpChg>
        <pc:grpChg chg="add mod ord">
          <ac:chgData name="Anny Hees" userId="49c9050a55e0ceab" providerId="LiveId" clId="{8C15EDE8-B0A4-4CA8-BF24-E96F69586E45}" dt="2018-04-26T21:20:13.511" v="1337" actId="14100"/>
          <ac:grpSpMkLst>
            <pc:docMk/>
            <pc:sldMk cId="1429804703" sldId="256"/>
            <ac:grpSpMk id="7" creationId="{028BD0B0-2D2B-4271-9DCE-A7BCA87DB9B0}"/>
          </ac:grpSpMkLst>
        </pc:grpChg>
        <pc:grpChg chg="add mod ord">
          <ac:chgData name="Anny Hees" userId="49c9050a55e0ceab" providerId="LiveId" clId="{8C15EDE8-B0A4-4CA8-BF24-E96F69586E45}" dt="2018-04-26T21:18:08.518" v="1214" actId="14100"/>
          <ac:grpSpMkLst>
            <pc:docMk/>
            <pc:sldMk cId="1429804703" sldId="256"/>
            <ac:grpSpMk id="8" creationId="{71ECDD09-6ED8-4DF8-8C5B-8D851835CE9B}"/>
          </ac:grpSpMkLst>
        </pc:grpChg>
        <pc:grpChg chg="add del mod">
          <ac:chgData name="Anny Hees" userId="49c9050a55e0ceab" providerId="LiveId" clId="{8C15EDE8-B0A4-4CA8-BF24-E96F69586E45}" dt="2018-04-26T23:04:58.847" v="1395" actId="478"/>
          <ac:grpSpMkLst>
            <pc:docMk/>
            <pc:sldMk cId="1429804703" sldId="256"/>
            <ac:grpSpMk id="9" creationId="{71ECDD09-6ED8-4DF8-8C5B-8D851835CE9B}"/>
          </ac:grpSpMkLst>
        </pc:grpChg>
        <pc:grpChg chg="del mod">
          <ac:chgData name="Anny Hees" userId="49c9050a55e0ceab" providerId="LiveId" clId="{8C15EDE8-B0A4-4CA8-BF24-E96F69586E45}" dt="2018-04-26T23:05:16.464" v="1398" actId="478"/>
          <ac:grpSpMkLst>
            <pc:docMk/>
            <pc:sldMk cId="1429804703" sldId="256"/>
            <ac:grpSpMk id="10" creationId="{028BD0B0-2D2B-4271-9DCE-A7BCA87DB9B0}"/>
          </ac:grpSpMkLst>
        </pc:grpChg>
        <pc:grpChg chg="mod ord">
          <ac:chgData name="Anny Hees" userId="49c9050a55e0ceab" providerId="LiveId" clId="{8C15EDE8-B0A4-4CA8-BF24-E96F69586E45}" dt="2018-04-26T20:55:31.224" v="446" actId="167"/>
          <ac:grpSpMkLst>
            <pc:docMk/>
            <pc:sldMk cId="1429804703" sldId="256"/>
            <ac:grpSpMk id="12" creationId="{8F4C10E0-9642-407A-B7FF-BC0A8398B183}"/>
          </ac:grpSpMkLst>
        </pc:grpChg>
        <pc:grpChg chg="add del mod">
          <ac:chgData name="Anny Hees" userId="49c9050a55e0ceab" providerId="LiveId" clId="{8C15EDE8-B0A4-4CA8-BF24-E96F69586E45}" dt="2018-04-28T03:04:06.087" v="4455" actId="478"/>
          <ac:grpSpMkLst>
            <pc:docMk/>
            <pc:sldMk cId="1429804703" sldId="256"/>
            <ac:grpSpMk id="30" creationId="{BCE1374D-5415-419C-8680-32B3E8A63931}"/>
          </ac:grpSpMkLst>
        </pc:grpChg>
        <pc:grpChg chg="add del mod">
          <ac:chgData name="Anny Hees" userId="49c9050a55e0ceab" providerId="LiveId" clId="{8C15EDE8-B0A4-4CA8-BF24-E96F69586E45}" dt="2018-04-28T03:04:06.087" v="4455" actId="478"/>
          <ac:grpSpMkLst>
            <pc:docMk/>
            <pc:sldMk cId="1429804703" sldId="256"/>
            <ac:grpSpMk id="31" creationId="{7A3AA3C5-B42F-4953-A052-8B6D2EF82C70}"/>
          </ac:grpSpMkLst>
        </pc:grpChg>
        <pc:grpChg chg="add mod">
          <ac:chgData name="Anny Hees" userId="49c9050a55e0ceab" providerId="LiveId" clId="{8C15EDE8-B0A4-4CA8-BF24-E96F69586E45}" dt="2018-04-28T03:07:49.254" v="4484" actId="14100"/>
          <ac:grpSpMkLst>
            <pc:docMk/>
            <pc:sldMk cId="1429804703" sldId="256"/>
            <ac:grpSpMk id="36" creationId="{A606A8F9-2251-41A7-8E27-86CC5F4AEADD}"/>
          </ac:grpSpMkLst>
        </pc:grpChg>
        <pc:grpChg chg="add mod">
          <ac:chgData name="Anny Hees" userId="49c9050a55e0ceab" providerId="LiveId" clId="{8C15EDE8-B0A4-4CA8-BF24-E96F69586E45}" dt="2018-04-28T03:07:49.254" v="4484" actId="14100"/>
          <ac:grpSpMkLst>
            <pc:docMk/>
            <pc:sldMk cId="1429804703" sldId="256"/>
            <ac:grpSpMk id="39" creationId="{CB05DBEB-AF4B-4617-B10A-4FD8A671D9B7}"/>
          </ac:grpSpMkLst>
        </pc:grpChg>
        <pc:grpChg chg="add mod">
          <ac:chgData name="Anny Hees" userId="49c9050a55e0ceab" providerId="LiveId" clId="{8C15EDE8-B0A4-4CA8-BF24-E96F69586E45}" dt="2018-04-28T03:07:49.254" v="4484" actId="14100"/>
          <ac:grpSpMkLst>
            <pc:docMk/>
            <pc:sldMk cId="1429804703" sldId="256"/>
            <ac:grpSpMk id="42" creationId="{9C4DE130-6325-4738-994F-3C66CE7BA530}"/>
          </ac:grpSpMkLst>
        </pc:grpChg>
        <pc:grpChg chg="mod topLvl">
          <ac:chgData name="Anny Hees" userId="49c9050a55e0ceab" providerId="LiveId" clId="{8C15EDE8-B0A4-4CA8-BF24-E96F69586E45}" dt="2018-04-29T04:15:34.191" v="6699" actId="164"/>
          <ac:grpSpMkLst>
            <pc:docMk/>
            <pc:sldMk cId="1429804703" sldId="256"/>
            <ac:grpSpMk id="86" creationId="{1E3C31CA-B1B7-4BCC-9FEB-2DA3DDA5FEAD}"/>
          </ac:grpSpMkLst>
        </pc:grpChg>
        <pc:grpChg chg="add del mod ord">
          <ac:chgData name="Anny Hees" userId="49c9050a55e0ceab" providerId="LiveId" clId="{8C15EDE8-B0A4-4CA8-BF24-E96F69586E45}" dt="2018-04-29T04:15:27.673" v="6698" actId="165"/>
          <ac:grpSpMkLst>
            <pc:docMk/>
            <pc:sldMk cId="1429804703" sldId="256"/>
            <ac:grpSpMk id="87" creationId="{8F4C10E0-9642-407A-B7FF-BC0A8398B183}"/>
          </ac:grpSpMkLst>
        </pc:grpChg>
        <pc:grpChg chg="del">
          <ac:chgData name="Anny Hees" userId="49c9050a55e0ceab" providerId="LiveId" clId="{8C15EDE8-B0A4-4CA8-BF24-E96F69586E45}" dt="2018-04-26T20:49:07.929" v="393" actId="478"/>
          <ac:grpSpMkLst>
            <pc:docMk/>
            <pc:sldMk cId="1429804703" sldId="256"/>
            <ac:grpSpMk id="91" creationId="{3D31EF04-127E-4182-A110-9AF61BF9CD35}"/>
          </ac:grpSpMkLst>
        </pc:grpChg>
        <pc:grpChg chg="del">
          <ac:chgData name="Anny Hees" userId="49c9050a55e0ceab" providerId="LiveId" clId="{8C15EDE8-B0A4-4CA8-BF24-E96F69586E45}" dt="2018-04-26T23:05:04.507" v="1396" actId="478"/>
          <ac:grpSpMkLst>
            <pc:docMk/>
            <pc:sldMk cId="1429804703" sldId="256"/>
            <ac:grpSpMk id="97" creationId="{62B1D7CD-AC54-451A-8A9F-4FEAA7E90740}"/>
          </ac:grpSpMkLst>
        </pc:grpChg>
        <pc:graphicFrameChg chg="add del modGraphic">
          <ac:chgData name="Anny Hees" userId="49c9050a55e0ceab" providerId="LiveId" clId="{8C15EDE8-B0A4-4CA8-BF24-E96F69586E45}" dt="2018-04-26T20:45:13.584" v="388" actId="478"/>
          <ac:graphicFrameMkLst>
            <pc:docMk/>
            <pc:sldMk cId="1429804703" sldId="256"/>
            <ac:graphicFrameMk id="3" creationId="{409F6287-8C95-426D-AE3E-61538DF9C7E7}"/>
          </ac:graphicFrameMkLst>
        </pc:graphicFrameChg>
        <pc:picChg chg="add del mod">
          <ac:chgData name="Anny Hees" userId="49c9050a55e0ceab" providerId="LiveId" clId="{8C15EDE8-B0A4-4CA8-BF24-E96F69586E45}" dt="2018-04-28T03:05:08.617" v="4464" actId="478"/>
          <ac:picMkLst>
            <pc:docMk/>
            <pc:sldMk cId="1429804703" sldId="256"/>
            <ac:picMk id="6" creationId="{D4E2239A-5B3E-423C-813F-8729A38D121A}"/>
          </ac:picMkLst>
        </pc:picChg>
        <pc:picChg chg="add del mod">
          <ac:chgData name="Anny Hees" userId="49c9050a55e0ceab" providerId="LiveId" clId="{8C15EDE8-B0A4-4CA8-BF24-E96F69586E45}" dt="2018-04-28T03:04:06.087" v="4455" actId="478"/>
          <ac:picMkLst>
            <pc:docMk/>
            <pc:sldMk cId="1429804703" sldId="256"/>
            <ac:picMk id="7" creationId="{A74020C4-E0FF-4E01-AA78-41D73073A17F}"/>
          </ac:picMkLst>
        </pc:picChg>
        <pc:picChg chg="add del mod ord">
          <ac:chgData name="Anny Hees" userId="49c9050a55e0ceab" providerId="LiveId" clId="{8C15EDE8-B0A4-4CA8-BF24-E96F69586E45}" dt="2018-04-27T02:20:43.228" v="1519" actId="478"/>
          <ac:picMkLst>
            <pc:docMk/>
            <pc:sldMk cId="1429804703" sldId="256"/>
            <ac:picMk id="9" creationId="{39ADC5AB-8795-4C7B-841E-36CB8095A822}"/>
          </ac:picMkLst>
        </pc:picChg>
        <pc:picChg chg="add del mod">
          <ac:chgData name="Anny Hees" userId="49c9050a55e0ceab" providerId="LiveId" clId="{8C15EDE8-B0A4-4CA8-BF24-E96F69586E45}" dt="2018-04-27T02:44:09.755" v="2447" actId="207"/>
          <ac:picMkLst>
            <pc:docMk/>
            <pc:sldMk cId="1429804703" sldId="256"/>
            <ac:picMk id="11" creationId="{D7AE03C4-055E-4EA1-BE66-51BB5BFE00E3}"/>
          </ac:picMkLst>
        </pc:picChg>
        <pc:picChg chg="add del mod ord">
          <ac:chgData name="Anny Hees" userId="49c9050a55e0ceab" providerId="LiveId" clId="{8C15EDE8-B0A4-4CA8-BF24-E96F69586E45}" dt="2018-04-28T03:04:06.087" v="4455" actId="478"/>
          <ac:picMkLst>
            <pc:docMk/>
            <pc:sldMk cId="1429804703" sldId="256"/>
            <ac:picMk id="12" creationId="{AE6CDD2F-04C5-425B-AB8B-2E8E202C7E32}"/>
          </ac:picMkLst>
        </pc:picChg>
        <pc:picChg chg="add mod topLvl">
          <ac:chgData name="Anny Hees" userId="49c9050a55e0ceab" providerId="LiveId" clId="{8C15EDE8-B0A4-4CA8-BF24-E96F69586E45}" dt="2018-04-29T04:15:53.380" v="6702" actId="165"/>
          <ac:picMkLst>
            <pc:docMk/>
            <pc:sldMk cId="1429804703" sldId="256"/>
            <ac:picMk id="33" creationId="{FAB4E502-FEB0-46EB-8A7E-DB1D0B3CF178}"/>
          </ac:picMkLst>
        </pc:picChg>
        <pc:picChg chg="add mod topLvl">
          <ac:chgData name="Anny Hees" userId="49c9050a55e0ceab" providerId="LiveId" clId="{8C15EDE8-B0A4-4CA8-BF24-E96F69586E45}" dt="2018-04-29T04:15:53.380" v="6702" actId="165"/>
          <ac:picMkLst>
            <pc:docMk/>
            <pc:sldMk cId="1429804703" sldId="256"/>
            <ac:picMk id="34" creationId="{C6275D31-1D38-43F1-AF4A-E754FD36F2CD}"/>
          </ac:picMkLst>
        </pc:picChg>
        <pc:picChg chg="add mod ord">
          <ac:chgData name="Anny Hees" userId="49c9050a55e0ceab" providerId="LiveId" clId="{8C15EDE8-B0A4-4CA8-BF24-E96F69586E45}" dt="2018-05-06T20:15:54.690" v="8201" actId="1076"/>
          <ac:picMkLst>
            <pc:docMk/>
            <pc:sldMk cId="1429804703" sldId="256"/>
            <ac:picMk id="35" creationId="{56742E83-C5F4-4628-8740-3B7344144493}"/>
          </ac:picMkLst>
        </pc:picChg>
        <pc:picChg chg="add del mod">
          <ac:chgData name="Anny Hees" userId="49c9050a55e0ceab" providerId="LiveId" clId="{8C15EDE8-B0A4-4CA8-BF24-E96F69586E45}" dt="2018-04-27T01:47:06.088" v="1432" actId="478"/>
          <ac:picMkLst>
            <pc:docMk/>
            <pc:sldMk cId="1429804703" sldId="256"/>
            <ac:picMk id="74" creationId="{DAF0B468-C553-4CE1-A9C4-2F453E54451B}"/>
          </ac:picMkLst>
        </pc:picChg>
        <pc:picChg chg="del">
          <ac:chgData name="Anny Hees" userId="49c9050a55e0ceab" providerId="LiveId" clId="{8C15EDE8-B0A4-4CA8-BF24-E96F69586E45}" dt="2018-04-26T23:05:07.544" v="1397" actId="478"/>
          <ac:picMkLst>
            <pc:docMk/>
            <pc:sldMk cId="1429804703" sldId="256"/>
            <ac:picMk id="96" creationId="{AE6CDD2F-04C5-425B-AB8B-2E8E202C7E32}"/>
          </ac:picMkLst>
        </pc:picChg>
        <pc:cxnChg chg="add del mod">
          <ac:chgData name="Anny Hees" userId="49c9050a55e0ceab" providerId="LiveId" clId="{8C15EDE8-B0A4-4CA8-BF24-E96F69586E45}" dt="2018-04-27T02:41:49.816" v="2433" actId="478"/>
          <ac:cxnSpMkLst>
            <pc:docMk/>
            <pc:sldMk cId="1429804703" sldId="256"/>
            <ac:cxnSpMk id="34" creationId="{1CDBA719-069F-40C2-BE19-3857882B27C5}"/>
          </ac:cxnSpMkLst>
        </pc:cxnChg>
      </pc:sldChg>
      <pc:sldChg chg="modSp setBg">
        <pc:chgData name="Anny Hees" userId="49c9050a55e0ceab" providerId="LiveId" clId="{8C15EDE8-B0A4-4CA8-BF24-E96F69586E45}" dt="2018-05-08T19:33:46.658" v="9996" actId="1076"/>
        <pc:sldMkLst>
          <pc:docMk/>
          <pc:sldMk cId="1941806688" sldId="299"/>
        </pc:sldMkLst>
        <pc:spChg chg="mod">
          <ac:chgData name="Anny Hees" userId="49c9050a55e0ceab" providerId="LiveId" clId="{8C15EDE8-B0A4-4CA8-BF24-E96F69586E45}" dt="2018-05-06T21:21:43.354" v="8374" actId="207"/>
          <ac:spMkLst>
            <pc:docMk/>
            <pc:sldMk cId="1941806688" sldId="299"/>
            <ac:spMk id="30" creationId="{4573DD56-664A-40E3-AED5-7CFF58EFDB87}"/>
          </ac:spMkLst>
        </pc:spChg>
        <pc:picChg chg="mod">
          <ac:chgData name="Anny Hees" userId="49c9050a55e0ceab" providerId="LiveId" clId="{8C15EDE8-B0A4-4CA8-BF24-E96F69586E45}" dt="2018-05-07T18:55:05.846" v="8396" actId="1076"/>
          <ac:picMkLst>
            <pc:docMk/>
            <pc:sldMk cId="1941806688" sldId="299"/>
            <ac:picMk id="3076" creationId="{D75DCE7F-C15A-4111-80C5-52F9806FFA97}"/>
          </ac:picMkLst>
        </pc:picChg>
      </pc:sldChg>
      <pc:sldChg chg="modSp setBg">
        <pc:chgData name="Anny Hees" userId="49c9050a55e0ceab" providerId="LiveId" clId="{8C15EDE8-B0A4-4CA8-BF24-E96F69586E45}" dt="2018-05-08T19:33:46.658" v="9996" actId="1076"/>
        <pc:sldMkLst>
          <pc:docMk/>
          <pc:sldMk cId="1142951037" sldId="300"/>
        </pc:sldMkLst>
        <pc:spChg chg="mod">
          <ac:chgData name="Anny Hees" userId="49c9050a55e0ceab" providerId="LiveId" clId="{8C15EDE8-B0A4-4CA8-BF24-E96F69586E45}" dt="2018-05-06T21:21:59.736" v="8377" actId="207"/>
          <ac:spMkLst>
            <pc:docMk/>
            <pc:sldMk cId="1142951037" sldId="300"/>
            <ac:spMk id="30" creationId="{4573DD56-664A-40E3-AED5-7CFF58EFDB87}"/>
          </ac:spMkLst>
        </pc:spChg>
        <pc:grpChg chg="mod">
          <ac:chgData name="Anny Hees" userId="49c9050a55e0ceab" providerId="LiveId" clId="{8C15EDE8-B0A4-4CA8-BF24-E96F69586E45}" dt="2018-05-06T21:21:50.589" v="8375" actId="207"/>
          <ac:grpSpMkLst>
            <pc:docMk/>
            <pc:sldMk cId="1142951037" sldId="300"/>
            <ac:grpSpMk id="27" creationId="{9EF3FD3F-E87D-4CD5-9280-52D8122EAC4E}"/>
          </ac:grpSpMkLst>
        </pc:grpChg>
      </pc:sldChg>
      <pc:sldChg chg="modSp setBg">
        <pc:chgData name="Anny Hees" userId="49c9050a55e0ceab" providerId="LiveId" clId="{8C15EDE8-B0A4-4CA8-BF24-E96F69586E45}" dt="2018-05-08T19:33:46.658" v="9996" actId="1076"/>
        <pc:sldMkLst>
          <pc:docMk/>
          <pc:sldMk cId="854944559" sldId="301"/>
        </pc:sldMkLst>
        <pc:spChg chg="mod">
          <ac:chgData name="Anny Hees" userId="49c9050a55e0ceab" providerId="LiveId" clId="{8C15EDE8-B0A4-4CA8-BF24-E96F69586E45}" dt="2018-05-06T21:22:05.810" v="8379" actId="207"/>
          <ac:spMkLst>
            <pc:docMk/>
            <pc:sldMk cId="854944559" sldId="301"/>
            <ac:spMk id="30" creationId="{4573DD56-664A-40E3-AED5-7CFF58EFDB87}"/>
          </ac:spMkLst>
        </pc:spChg>
      </pc:sldChg>
      <pc:sldChg chg="modSp setBg">
        <pc:chgData name="Anny Hees" userId="49c9050a55e0ceab" providerId="LiveId" clId="{8C15EDE8-B0A4-4CA8-BF24-E96F69586E45}" dt="2018-05-08T19:33:46.658" v="9996" actId="1076"/>
        <pc:sldMkLst>
          <pc:docMk/>
          <pc:sldMk cId="1751618779" sldId="302"/>
        </pc:sldMkLst>
        <pc:spChg chg="mod">
          <ac:chgData name="Anny Hees" userId="49c9050a55e0ceab" providerId="LiveId" clId="{8C15EDE8-B0A4-4CA8-BF24-E96F69586E45}" dt="2018-05-07T18:56:10.589" v="8404" actId="1076"/>
          <ac:spMkLst>
            <pc:docMk/>
            <pc:sldMk cId="1751618779" sldId="302"/>
            <ac:spMk id="23" creationId="{6AA75EB1-5114-426F-AC70-1F29440D5CD1}"/>
          </ac:spMkLst>
        </pc:spChg>
        <pc:spChg chg="mod">
          <ac:chgData name="Anny Hees" userId="49c9050a55e0ceab" providerId="LiveId" clId="{8C15EDE8-B0A4-4CA8-BF24-E96F69586E45}" dt="2018-05-07T18:56:04.178" v="8402" actId="1076"/>
          <ac:spMkLst>
            <pc:docMk/>
            <pc:sldMk cId="1751618779" sldId="302"/>
            <ac:spMk id="24" creationId="{4C35C954-52E0-48E3-800C-4B106BA231E2}"/>
          </ac:spMkLst>
        </pc:spChg>
        <pc:spChg chg="mod">
          <ac:chgData name="Anny Hees" userId="49c9050a55e0ceab" providerId="LiveId" clId="{8C15EDE8-B0A4-4CA8-BF24-E96F69586E45}" dt="2018-05-06T21:22:17.875" v="8383" actId="207"/>
          <ac:spMkLst>
            <pc:docMk/>
            <pc:sldMk cId="1751618779" sldId="302"/>
            <ac:spMk id="30" creationId="{4573DD56-664A-40E3-AED5-7CFF58EFDB87}"/>
          </ac:spMkLst>
        </pc:spChg>
      </pc:sldChg>
      <pc:sldChg chg="modSp setBg">
        <pc:chgData name="Anny Hees" userId="49c9050a55e0ceab" providerId="LiveId" clId="{8C15EDE8-B0A4-4CA8-BF24-E96F69586E45}" dt="2018-05-08T19:33:46.658" v="9996" actId="1076"/>
        <pc:sldMkLst>
          <pc:docMk/>
          <pc:sldMk cId="1079333962" sldId="303"/>
        </pc:sldMkLst>
        <pc:spChg chg="mod">
          <ac:chgData name="Anny Hees" userId="49c9050a55e0ceab" providerId="LiveId" clId="{8C15EDE8-B0A4-4CA8-BF24-E96F69586E45}" dt="2018-05-08T03:31:10.132" v="9342" actId="122"/>
          <ac:spMkLst>
            <pc:docMk/>
            <pc:sldMk cId="1079333962" sldId="303"/>
            <ac:spMk id="4" creationId="{489E37F3-7052-45FA-AA40-746F0FF4F04F}"/>
          </ac:spMkLst>
        </pc:spChg>
        <pc:spChg chg="mod">
          <ac:chgData name="Anny Hees" userId="49c9050a55e0ceab" providerId="LiveId" clId="{8C15EDE8-B0A4-4CA8-BF24-E96F69586E45}" dt="2018-05-06T21:22:40.952" v="8390" actId="207"/>
          <ac:spMkLst>
            <pc:docMk/>
            <pc:sldMk cId="1079333962" sldId="303"/>
            <ac:spMk id="30" creationId="{4573DD56-664A-40E3-AED5-7CFF58EFDB87}"/>
          </ac:spMkLst>
        </pc:spChg>
        <pc:grpChg chg="mod">
          <ac:chgData name="Anny Hees" userId="49c9050a55e0ceab" providerId="LiveId" clId="{8C15EDE8-B0A4-4CA8-BF24-E96F69586E45}" dt="2018-05-06T21:22:33.880" v="8388" actId="207"/>
          <ac:grpSpMkLst>
            <pc:docMk/>
            <pc:sldMk cId="1079333962" sldId="303"/>
            <ac:grpSpMk id="27" creationId="{9EF3FD3F-E87D-4CD5-9280-52D8122EAC4E}"/>
          </ac:grpSpMkLst>
        </pc:grpChg>
        <pc:graphicFrameChg chg="mod modGraphic">
          <ac:chgData name="Anny Hees" userId="49c9050a55e0ceab" providerId="LiveId" clId="{8C15EDE8-B0A4-4CA8-BF24-E96F69586E45}" dt="2018-05-08T17:21:10.101" v="9439" actId="1076"/>
          <ac:graphicFrameMkLst>
            <pc:docMk/>
            <pc:sldMk cId="1079333962" sldId="303"/>
            <ac:graphicFrameMk id="2" creationId="{8E59B71D-A8A9-412E-B1D7-45BA653B3D68}"/>
          </ac:graphicFrameMkLst>
        </pc:graphicFrameChg>
      </pc:sldChg>
      <pc:sldChg chg="addSp modSp setBg">
        <pc:chgData name="Anny Hees" userId="49c9050a55e0ceab" providerId="LiveId" clId="{8C15EDE8-B0A4-4CA8-BF24-E96F69586E45}" dt="2018-05-08T19:33:46.658" v="9996" actId="1076"/>
        <pc:sldMkLst>
          <pc:docMk/>
          <pc:sldMk cId="795386849" sldId="304"/>
        </pc:sldMkLst>
        <pc:spChg chg="mod">
          <ac:chgData name="Anny Hees" userId="49c9050a55e0ceab" providerId="LiveId" clId="{8C15EDE8-B0A4-4CA8-BF24-E96F69586E45}" dt="2018-05-08T02:52:37.988" v="9261" actId="1076"/>
          <ac:spMkLst>
            <pc:docMk/>
            <pc:sldMk cId="795386849" sldId="304"/>
            <ac:spMk id="6" creationId="{A4987485-4012-4699-BC63-C65F95AAC076}"/>
          </ac:spMkLst>
        </pc:spChg>
        <pc:spChg chg="add mod">
          <ac:chgData name="Anny Hees" userId="49c9050a55e0ceab" providerId="LiveId" clId="{8C15EDE8-B0A4-4CA8-BF24-E96F69586E45}" dt="2018-05-08T02:52:13.134" v="9256" actId="1076"/>
          <ac:spMkLst>
            <pc:docMk/>
            <pc:sldMk cId="795386849" sldId="304"/>
            <ac:spMk id="25" creationId="{1B05230A-58DF-4C2C-9987-E1662E89D013}"/>
          </ac:spMkLst>
        </pc:spChg>
        <pc:spChg chg="mod">
          <ac:chgData name="Anny Hees" userId="49c9050a55e0ceab" providerId="LiveId" clId="{8C15EDE8-B0A4-4CA8-BF24-E96F69586E45}" dt="2018-05-06T21:22:48.351" v="8394" actId="207"/>
          <ac:spMkLst>
            <pc:docMk/>
            <pc:sldMk cId="795386849" sldId="304"/>
            <ac:spMk id="30" creationId="{4573DD56-664A-40E3-AED5-7CFF58EFDB87}"/>
          </ac:spMkLst>
        </pc:spChg>
        <pc:grpChg chg="mod">
          <ac:chgData name="Anny Hees" userId="49c9050a55e0ceab" providerId="LiveId" clId="{8C15EDE8-B0A4-4CA8-BF24-E96F69586E45}" dt="2018-05-08T02:52:35.001" v="9260" actId="1076"/>
          <ac:grpSpMkLst>
            <pc:docMk/>
            <pc:sldMk cId="795386849" sldId="304"/>
            <ac:grpSpMk id="27" creationId="{9EF3FD3F-E87D-4CD5-9280-52D8122EAC4E}"/>
          </ac:grpSpMkLst>
        </pc:grpChg>
        <pc:picChg chg="mod">
          <ac:chgData name="Anny Hees" userId="49c9050a55e0ceab" providerId="LiveId" clId="{8C15EDE8-B0A4-4CA8-BF24-E96F69586E45}" dt="2018-05-08T02:51:50.942" v="9247" actId="1076"/>
          <ac:picMkLst>
            <pc:docMk/>
            <pc:sldMk cId="795386849" sldId="304"/>
            <ac:picMk id="5" creationId="{D343945B-1E0E-4228-8323-D5A06ACDF835}"/>
          </ac:picMkLst>
        </pc:picChg>
        <pc:picChg chg="mod">
          <ac:chgData name="Anny Hees" userId="49c9050a55e0ceab" providerId="LiveId" clId="{8C15EDE8-B0A4-4CA8-BF24-E96F69586E45}" dt="2018-05-08T02:52:30.962" v="9258" actId="1076"/>
          <ac:picMkLst>
            <pc:docMk/>
            <pc:sldMk cId="795386849" sldId="304"/>
            <ac:picMk id="11" creationId="{ED6B5803-5E96-454F-AFF2-6F401B6EAECD}"/>
          </ac:picMkLst>
        </pc:picChg>
        <pc:picChg chg="mod">
          <ac:chgData name="Anny Hees" userId="49c9050a55e0ceab" providerId="LiveId" clId="{8C15EDE8-B0A4-4CA8-BF24-E96F69586E45}" dt="2018-05-08T02:52:40.990" v="9263" actId="1076"/>
          <ac:picMkLst>
            <pc:docMk/>
            <pc:sldMk cId="795386849" sldId="304"/>
            <ac:picMk id="4098" creationId="{82B5A971-930A-4A75-AD2D-7B448EA5B403}"/>
          </ac:picMkLst>
        </pc:picChg>
      </pc:sldChg>
      <pc:sldChg chg="addSp modSp setBg">
        <pc:chgData name="Anny Hees" userId="49c9050a55e0ceab" providerId="LiveId" clId="{8C15EDE8-B0A4-4CA8-BF24-E96F69586E45}" dt="2018-05-08T19:33:46.658" v="9996" actId="1076"/>
        <pc:sldMkLst>
          <pc:docMk/>
          <pc:sldMk cId="3475164068" sldId="306"/>
        </pc:sldMkLst>
        <pc:spChg chg="add mod">
          <ac:chgData name="Anny Hees" userId="49c9050a55e0ceab" providerId="LiveId" clId="{8C15EDE8-B0A4-4CA8-BF24-E96F69586E45}" dt="2018-05-08T02:41:43.876" v="9139" actId="207"/>
          <ac:spMkLst>
            <pc:docMk/>
            <pc:sldMk cId="3475164068" sldId="306"/>
            <ac:spMk id="2" creationId="{524FA32E-365B-4C40-BC63-0AECC66EABEE}"/>
          </ac:spMkLst>
        </pc:spChg>
        <pc:spChg chg="mod">
          <ac:chgData name="Anny Hees" userId="49c9050a55e0ceab" providerId="LiveId" clId="{8C15EDE8-B0A4-4CA8-BF24-E96F69586E45}" dt="2018-05-08T02:41:00.939" v="9131" actId="1076"/>
          <ac:spMkLst>
            <pc:docMk/>
            <pc:sldMk cId="3475164068" sldId="306"/>
            <ac:spMk id="3" creationId="{59FA5239-9FBD-490A-8A07-2ACD5B387CFE}"/>
          </ac:spMkLst>
        </pc:spChg>
        <pc:spChg chg="mod">
          <ac:chgData name="Anny Hees" userId="49c9050a55e0ceab" providerId="LiveId" clId="{8C15EDE8-B0A4-4CA8-BF24-E96F69586E45}" dt="2018-05-08T02:50:51.003" v="9246" actId="1076"/>
          <ac:spMkLst>
            <pc:docMk/>
            <pc:sldMk cId="3475164068" sldId="306"/>
            <ac:spMk id="4" creationId="{C22C3B12-8F90-4088-BBC7-73DC9F9D2D0A}"/>
          </ac:spMkLst>
        </pc:spChg>
        <pc:spChg chg="add mod">
          <ac:chgData name="Anny Hees" userId="49c9050a55e0ceab" providerId="LiveId" clId="{8C15EDE8-B0A4-4CA8-BF24-E96F69586E45}" dt="2018-05-08T02:50:51.003" v="9246" actId="1076"/>
          <ac:spMkLst>
            <pc:docMk/>
            <pc:sldMk cId="3475164068" sldId="306"/>
            <ac:spMk id="5" creationId="{BAB81006-791A-4E31-94C3-45CD56352989}"/>
          </ac:spMkLst>
        </pc:spChg>
        <pc:spChg chg="add mod">
          <ac:chgData name="Anny Hees" userId="49c9050a55e0ceab" providerId="LiveId" clId="{8C15EDE8-B0A4-4CA8-BF24-E96F69586E45}" dt="2018-05-08T02:40:18.383" v="9114" actId="1076"/>
          <ac:spMkLst>
            <pc:docMk/>
            <pc:sldMk cId="3475164068" sldId="306"/>
            <ac:spMk id="6" creationId="{1A667D76-5ABC-40F8-A543-52893F8E3B99}"/>
          </ac:spMkLst>
        </pc:spChg>
        <pc:spChg chg="add mod">
          <ac:chgData name="Anny Hees" userId="49c9050a55e0ceab" providerId="LiveId" clId="{8C15EDE8-B0A4-4CA8-BF24-E96F69586E45}" dt="2018-05-08T02:40:18.383" v="9114" actId="1076"/>
          <ac:spMkLst>
            <pc:docMk/>
            <pc:sldMk cId="3475164068" sldId="306"/>
            <ac:spMk id="7" creationId="{574F1ADB-AB07-4322-B296-30AD9B3FBC0B}"/>
          </ac:spMkLst>
        </pc:spChg>
        <pc:spChg chg="add mod">
          <ac:chgData name="Anny Hees" userId="49c9050a55e0ceab" providerId="LiveId" clId="{8C15EDE8-B0A4-4CA8-BF24-E96F69586E45}" dt="2018-05-08T02:41:39.414" v="9138" actId="207"/>
          <ac:spMkLst>
            <pc:docMk/>
            <pc:sldMk cId="3475164068" sldId="306"/>
            <ac:spMk id="8" creationId="{D9CDEE5D-A15F-405C-9E0F-C01C6650E479}"/>
          </ac:spMkLst>
        </pc:spChg>
        <pc:spChg chg="add mod">
          <ac:chgData name="Anny Hees" userId="49c9050a55e0ceab" providerId="LiveId" clId="{8C15EDE8-B0A4-4CA8-BF24-E96F69586E45}" dt="2018-05-08T02:42:42.213" v="9147" actId="1076"/>
          <ac:spMkLst>
            <pc:docMk/>
            <pc:sldMk cId="3475164068" sldId="306"/>
            <ac:spMk id="9" creationId="{006CD237-5E77-4A93-8089-DA8149A4A775}"/>
          </ac:spMkLst>
        </pc:spChg>
        <pc:spChg chg="add mod">
          <ac:chgData name="Anny Hees" userId="49c9050a55e0ceab" providerId="LiveId" clId="{8C15EDE8-B0A4-4CA8-BF24-E96F69586E45}" dt="2018-05-08T02:43:18.808" v="9156" actId="1076"/>
          <ac:spMkLst>
            <pc:docMk/>
            <pc:sldMk cId="3475164068" sldId="306"/>
            <ac:spMk id="26" creationId="{CEDA9650-99CA-4B94-96F5-D837D5D131D8}"/>
          </ac:spMkLst>
        </pc:spChg>
        <pc:spChg chg="mod">
          <ac:chgData name="Anny Hees" userId="49c9050a55e0ceab" providerId="LiveId" clId="{8C15EDE8-B0A4-4CA8-BF24-E96F69586E45}" dt="2018-05-06T21:21:17.563" v="8369" actId="207"/>
          <ac:spMkLst>
            <pc:docMk/>
            <pc:sldMk cId="3475164068" sldId="306"/>
            <ac:spMk id="30" creationId="{4573DD56-664A-40E3-AED5-7CFF58EFDB87}"/>
          </ac:spMkLst>
        </pc:spChg>
        <pc:spChg chg="add mod">
          <ac:chgData name="Anny Hees" userId="49c9050a55e0ceab" providerId="LiveId" clId="{8C15EDE8-B0A4-4CA8-BF24-E96F69586E45}" dt="2018-05-08T02:50:17.848" v="9240" actId="1076"/>
          <ac:spMkLst>
            <pc:docMk/>
            <pc:sldMk cId="3475164068" sldId="306"/>
            <ac:spMk id="44" creationId="{A886DC6D-23C1-4C49-81FB-5746145F6BAA}"/>
          </ac:spMkLst>
        </pc:spChg>
        <pc:grpChg chg="add mod">
          <ac:chgData name="Anny Hees" userId="49c9050a55e0ceab" providerId="LiveId" clId="{8C15EDE8-B0A4-4CA8-BF24-E96F69586E45}" dt="2018-05-08T02:44:39.142" v="9169" actId="164"/>
          <ac:grpSpMkLst>
            <pc:docMk/>
            <pc:sldMk cId="3475164068" sldId="306"/>
            <ac:grpSpMk id="14" creationId="{946D53C0-FB44-4E0C-8932-0A48E79065B7}"/>
          </ac:grpSpMkLst>
        </pc:grpChg>
        <pc:grpChg chg="mod">
          <ac:chgData name="Anny Hees" userId="49c9050a55e0ceab" providerId="LiveId" clId="{8C15EDE8-B0A4-4CA8-BF24-E96F69586E45}" dt="2018-05-08T02:50:51.003" v="9246" actId="1076"/>
          <ac:grpSpMkLst>
            <pc:docMk/>
            <pc:sldMk cId="3475164068" sldId="306"/>
            <ac:grpSpMk id="15" creationId="{F70F1059-C536-4A01-AB15-BD421F15AC2E}"/>
          </ac:grpSpMkLst>
        </pc:grpChg>
        <pc:grpChg chg="mod">
          <ac:chgData name="Anny Hees" userId="49c9050a55e0ceab" providerId="LiveId" clId="{8C15EDE8-B0A4-4CA8-BF24-E96F69586E45}" dt="2018-05-08T02:50:31.167" v="9243" actId="1076"/>
          <ac:grpSpMkLst>
            <pc:docMk/>
            <pc:sldMk cId="3475164068" sldId="306"/>
            <ac:grpSpMk id="27" creationId="{9EF3FD3F-E87D-4CD5-9280-52D8122EAC4E}"/>
          </ac:grpSpMkLst>
        </pc:grpChg>
        <pc:cxnChg chg="add mod">
          <ac:chgData name="Anny Hees" userId="49c9050a55e0ceab" providerId="LiveId" clId="{8C15EDE8-B0A4-4CA8-BF24-E96F69586E45}" dt="2018-05-08T02:44:39.142" v="9169" actId="164"/>
          <ac:cxnSpMkLst>
            <pc:docMk/>
            <pc:sldMk cId="3475164068" sldId="306"/>
            <ac:cxnSpMk id="11" creationId="{CDBAF98E-3268-4ECF-AE59-B2ACCEB86C95}"/>
          </ac:cxnSpMkLst>
        </pc:cxnChg>
        <pc:cxnChg chg="add mod">
          <ac:chgData name="Anny Hees" userId="49c9050a55e0ceab" providerId="LiveId" clId="{8C15EDE8-B0A4-4CA8-BF24-E96F69586E45}" dt="2018-05-08T02:44:39.142" v="9169" actId="164"/>
          <ac:cxnSpMkLst>
            <pc:docMk/>
            <pc:sldMk cId="3475164068" sldId="306"/>
            <ac:cxnSpMk id="13" creationId="{0F8AD81A-DCF9-4480-B499-C650F327253D}"/>
          </ac:cxnSpMkLst>
        </pc:cxnChg>
        <pc:cxnChg chg="add mod">
          <ac:chgData name="Anny Hees" userId="49c9050a55e0ceab" providerId="LiveId" clId="{8C15EDE8-B0A4-4CA8-BF24-E96F69586E45}" dt="2018-05-08T02:44:39.142" v="9169" actId="164"/>
          <ac:cxnSpMkLst>
            <pc:docMk/>
            <pc:sldMk cId="3475164068" sldId="306"/>
            <ac:cxnSpMk id="39" creationId="{6EA9E885-CE20-481A-A5CE-7566685DEA41}"/>
          </ac:cxnSpMkLst>
        </pc:cxnChg>
      </pc:sldChg>
      <pc:sldChg chg="addSp modSp setBg">
        <pc:chgData name="Anny Hees" userId="49c9050a55e0ceab" providerId="LiveId" clId="{8C15EDE8-B0A4-4CA8-BF24-E96F69586E45}" dt="2018-05-08T19:33:46.658" v="9996" actId="1076"/>
        <pc:sldMkLst>
          <pc:docMk/>
          <pc:sldMk cId="1053938494" sldId="307"/>
        </pc:sldMkLst>
        <pc:spChg chg="add mod">
          <ac:chgData name="Anny Hees" userId="49c9050a55e0ceab" providerId="LiveId" clId="{8C15EDE8-B0A4-4CA8-BF24-E96F69586E45}" dt="2018-05-08T03:36:30.877" v="9377" actId="166"/>
          <ac:spMkLst>
            <pc:docMk/>
            <pc:sldMk cId="1053938494" sldId="307"/>
            <ac:spMk id="22" creationId="{5BB48219-5C00-4A5E-86CF-2997F67F74F9}"/>
          </ac:spMkLst>
        </pc:spChg>
        <pc:spChg chg="mod">
          <ac:chgData name="Anny Hees" userId="49c9050a55e0ceab" providerId="LiveId" clId="{8C15EDE8-B0A4-4CA8-BF24-E96F69586E45}" dt="2018-05-06T21:22:26.379" v="8386" actId="207"/>
          <ac:spMkLst>
            <pc:docMk/>
            <pc:sldMk cId="1053938494" sldId="307"/>
            <ac:spMk id="30" creationId="{4573DD56-664A-40E3-AED5-7CFF58EFDB87}"/>
          </ac:spMkLst>
        </pc:spChg>
        <pc:grpChg chg="ord">
          <ac:chgData name="Anny Hees" userId="49c9050a55e0ceab" providerId="LiveId" clId="{8C15EDE8-B0A4-4CA8-BF24-E96F69586E45}" dt="2018-05-08T03:36:42.576" v="9378" actId="166"/>
          <ac:grpSpMkLst>
            <pc:docMk/>
            <pc:sldMk cId="1053938494" sldId="307"/>
            <ac:grpSpMk id="18" creationId="{9CBFBC5B-41E3-43EE-A8B9-EFB9A3386C81}"/>
          </ac:grpSpMkLst>
        </pc:grpChg>
        <pc:picChg chg="mod">
          <ac:chgData name="Anny Hees" userId="49c9050a55e0ceab" providerId="LiveId" clId="{8C15EDE8-B0A4-4CA8-BF24-E96F69586E45}" dt="2018-05-08T03:34:19.984" v="9347" actId="1076"/>
          <ac:picMkLst>
            <pc:docMk/>
            <pc:sldMk cId="1053938494" sldId="307"/>
            <ac:picMk id="3" creationId="{D304579C-E097-4075-85B1-DB169DF720F3}"/>
          </ac:picMkLst>
        </pc:picChg>
      </pc:sldChg>
      <pc:sldChg chg="addSp modSp setBg">
        <pc:chgData name="Anny Hees" userId="49c9050a55e0ceab" providerId="LiveId" clId="{8C15EDE8-B0A4-4CA8-BF24-E96F69586E45}" dt="2018-05-08T19:33:46.658" v="9996" actId="1076"/>
        <pc:sldMkLst>
          <pc:docMk/>
          <pc:sldMk cId="779349225" sldId="308"/>
        </pc:sldMkLst>
        <pc:spChg chg="mod">
          <ac:chgData name="Anny Hees" userId="49c9050a55e0ceab" providerId="LiveId" clId="{8C15EDE8-B0A4-4CA8-BF24-E96F69586E45}" dt="2018-05-08T17:11:35.267" v="9412" actId="14100"/>
          <ac:spMkLst>
            <pc:docMk/>
            <pc:sldMk cId="779349225" sldId="308"/>
            <ac:spMk id="21" creationId="{2D14AB62-95CC-47CC-95F3-6246DF6B7B4A}"/>
          </ac:spMkLst>
        </pc:spChg>
        <pc:spChg chg="add mod">
          <ac:chgData name="Anny Hees" userId="49c9050a55e0ceab" providerId="LiveId" clId="{8C15EDE8-B0A4-4CA8-BF24-E96F69586E45}" dt="2018-05-08T03:37:19.357" v="9381" actId="1076"/>
          <ac:spMkLst>
            <pc:docMk/>
            <pc:sldMk cId="779349225" sldId="308"/>
            <ac:spMk id="22" creationId="{E59056C0-C0F2-4C7D-9CF9-CAAFFCF73B5D}"/>
          </ac:spMkLst>
        </pc:spChg>
        <pc:spChg chg="add mod ord">
          <ac:chgData name="Anny Hees" userId="49c9050a55e0ceab" providerId="LiveId" clId="{8C15EDE8-B0A4-4CA8-BF24-E96F69586E45}" dt="2018-05-08T17:10:30.232" v="9401" actId="14100"/>
          <ac:spMkLst>
            <pc:docMk/>
            <pc:sldMk cId="779349225" sldId="308"/>
            <ac:spMk id="25" creationId="{F597BBD3-20D7-47EE-AA90-0003FE42177D}"/>
          </ac:spMkLst>
        </pc:spChg>
        <pc:spChg chg="add ord">
          <ac:chgData name="Anny Hees" userId="49c9050a55e0ceab" providerId="LiveId" clId="{8C15EDE8-B0A4-4CA8-BF24-E96F69586E45}" dt="2018-05-08T17:09:18.753" v="9387" actId="167"/>
          <ac:spMkLst>
            <pc:docMk/>
            <pc:sldMk cId="779349225" sldId="308"/>
            <ac:spMk id="26" creationId="{CC611197-228C-4E65-A415-C582E4C3477D}"/>
          </ac:spMkLst>
        </pc:spChg>
        <pc:spChg chg="mod">
          <ac:chgData name="Anny Hees" userId="49c9050a55e0ceab" providerId="LiveId" clId="{8C15EDE8-B0A4-4CA8-BF24-E96F69586E45}" dt="2018-05-06T21:21:08.069" v="8366" actId="207"/>
          <ac:spMkLst>
            <pc:docMk/>
            <pc:sldMk cId="779349225" sldId="308"/>
            <ac:spMk id="30" creationId="{4573DD56-664A-40E3-AED5-7CFF58EFDB87}"/>
          </ac:spMkLst>
        </pc:spChg>
        <pc:grpChg chg="ord">
          <ac:chgData name="Anny Hees" userId="49c9050a55e0ceab" providerId="LiveId" clId="{8C15EDE8-B0A4-4CA8-BF24-E96F69586E45}" dt="2018-05-08T03:37:27.606" v="9382" actId="166"/>
          <ac:grpSpMkLst>
            <pc:docMk/>
            <pc:sldMk cId="779349225" sldId="308"/>
            <ac:grpSpMk id="4" creationId="{EA3BBA27-F557-42FC-9919-83EE907DC2AB}"/>
          </ac:grpSpMkLst>
        </pc:grpChg>
        <pc:grpChg chg="mod">
          <ac:chgData name="Anny Hees" userId="49c9050a55e0ceab" providerId="LiveId" clId="{8C15EDE8-B0A4-4CA8-BF24-E96F69586E45}" dt="2018-05-08T17:11:09.268" v="9408" actId="1076"/>
          <ac:grpSpMkLst>
            <pc:docMk/>
            <pc:sldMk cId="779349225" sldId="308"/>
            <ac:grpSpMk id="18" creationId="{EA3BBA27-F557-42FC-9919-83EE907DC2AB}"/>
          </ac:grpSpMkLst>
        </pc:grpChg>
        <pc:grpChg chg="ord">
          <ac:chgData name="Anny Hees" userId="49c9050a55e0ceab" providerId="LiveId" clId="{8C15EDE8-B0A4-4CA8-BF24-E96F69586E45}" dt="2018-05-08T17:09:21.735" v="9388" actId="167"/>
          <ac:grpSpMkLst>
            <pc:docMk/>
            <pc:sldMk cId="779349225" sldId="308"/>
            <ac:grpSpMk id="27" creationId="{9EF3FD3F-E87D-4CD5-9280-52D8122EAC4E}"/>
          </ac:grpSpMkLst>
        </pc:grpChg>
        <pc:picChg chg="mod">
          <ac:chgData name="Anny Hees" userId="49c9050a55e0ceab" providerId="LiveId" clId="{8C15EDE8-B0A4-4CA8-BF24-E96F69586E45}" dt="2018-05-08T17:11:14.433" v="9409" actId="1076"/>
          <ac:picMkLst>
            <pc:docMk/>
            <pc:sldMk cId="779349225" sldId="308"/>
            <ac:picMk id="3" creationId="{5F1DD9FD-1101-4A3C-A6A9-9DBDBF933104}"/>
          </ac:picMkLst>
        </pc:picChg>
      </pc:sldChg>
      <pc:sldChg chg="modSp setBg">
        <pc:chgData name="Anny Hees" userId="49c9050a55e0ceab" providerId="LiveId" clId="{8C15EDE8-B0A4-4CA8-BF24-E96F69586E45}" dt="2018-05-08T19:33:46.658" v="9996" actId="1076"/>
        <pc:sldMkLst>
          <pc:docMk/>
          <pc:sldMk cId="486345471" sldId="309"/>
        </pc:sldMkLst>
        <pc:spChg chg="mod">
          <ac:chgData name="Anny Hees" userId="49c9050a55e0ceab" providerId="LiveId" clId="{8C15EDE8-B0A4-4CA8-BF24-E96F69586E45}" dt="2018-05-06T21:20:52.701" v="8361" actId="207"/>
          <ac:spMkLst>
            <pc:docMk/>
            <pc:sldMk cId="486345471" sldId="309"/>
            <ac:spMk id="30" creationId="{4573DD56-664A-40E3-AED5-7CFF58EFDB87}"/>
          </ac:spMkLst>
        </pc:spChg>
      </pc:sldChg>
      <pc:sldChg chg="addSp delSp modSp setBg">
        <pc:chgData name="Anny Hees" userId="49c9050a55e0ceab" providerId="LiveId" clId="{8C15EDE8-B0A4-4CA8-BF24-E96F69586E45}" dt="2018-05-08T19:52:56.161" v="10163" actId="1037"/>
        <pc:sldMkLst>
          <pc:docMk/>
          <pc:sldMk cId="543419339" sldId="311"/>
        </pc:sldMkLst>
        <pc:spChg chg="add del">
          <ac:chgData name="Anny Hees" userId="49c9050a55e0ceab" providerId="LiveId" clId="{8C15EDE8-B0A4-4CA8-BF24-E96F69586E45}" dt="2018-05-08T19:35:59.940" v="10000" actId="1076"/>
          <ac:spMkLst>
            <pc:docMk/>
            <pc:sldMk cId="543419339" sldId="311"/>
            <ac:spMk id="2" creationId="{17B7411B-1850-4B51-805E-0449DF452A53}"/>
          </ac:spMkLst>
        </pc:spChg>
        <pc:spChg chg="add del">
          <ac:chgData name="Anny Hees" userId="49c9050a55e0ceab" providerId="LiveId" clId="{8C15EDE8-B0A4-4CA8-BF24-E96F69586E45}" dt="2018-05-08T19:36:51.047" v="10007" actId="1076"/>
          <ac:spMkLst>
            <pc:docMk/>
            <pc:sldMk cId="543419339" sldId="311"/>
            <ac:spMk id="4" creationId="{3A21EB0A-B625-487F-A97B-7715C58A71CF}"/>
          </ac:spMkLst>
        </pc:spChg>
        <pc:spChg chg="del mod">
          <ac:chgData name="Anny Hees" userId="49c9050a55e0ceab" providerId="LiveId" clId="{8C15EDE8-B0A4-4CA8-BF24-E96F69586E45}" dt="2018-05-08T19:48:26.376" v="10078" actId="478"/>
          <ac:spMkLst>
            <pc:docMk/>
            <pc:sldMk cId="543419339" sldId="311"/>
            <ac:spMk id="6" creationId="{EA018E42-0541-4B49-A701-07B5DB445A46}"/>
          </ac:spMkLst>
        </pc:spChg>
        <pc:spChg chg="mod">
          <ac:chgData name="Anny Hees" userId="49c9050a55e0ceab" providerId="LiveId" clId="{8C15EDE8-B0A4-4CA8-BF24-E96F69586E45}" dt="2018-05-08T19:52:48.426" v="10160" actId="1076"/>
          <ac:spMkLst>
            <pc:docMk/>
            <pc:sldMk cId="543419339" sldId="311"/>
            <ac:spMk id="23" creationId="{953554D1-C857-4C94-804F-D7442F75A1C2}"/>
          </ac:spMkLst>
        </pc:spChg>
        <pc:spChg chg="add mod">
          <ac:chgData name="Anny Hees" userId="49c9050a55e0ceab" providerId="LiveId" clId="{8C15EDE8-B0A4-4CA8-BF24-E96F69586E45}" dt="2018-05-08T19:48:45.978" v="10085" actId="1076"/>
          <ac:spMkLst>
            <pc:docMk/>
            <pc:sldMk cId="543419339" sldId="311"/>
            <ac:spMk id="25" creationId="{C9D601E6-F465-4CF2-B632-20E9F98F408D}"/>
          </ac:spMkLst>
        </pc:spChg>
        <pc:spChg chg="mod">
          <ac:chgData name="Anny Hees" userId="49c9050a55e0ceab" providerId="LiveId" clId="{8C15EDE8-B0A4-4CA8-BF24-E96F69586E45}" dt="2018-05-08T19:36:07.839" v="10003" actId="1076"/>
          <ac:spMkLst>
            <pc:docMk/>
            <pc:sldMk cId="543419339" sldId="311"/>
            <ac:spMk id="30" creationId="{4573DD56-664A-40E3-AED5-7CFF58EFDB87}"/>
          </ac:spMkLst>
        </pc:spChg>
        <pc:spChg chg="add mod">
          <ac:chgData name="Anny Hees" userId="49c9050a55e0ceab" providerId="LiveId" clId="{8C15EDE8-B0A4-4CA8-BF24-E96F69586E45}" dt="2018-05-08T19:50:05.858" v="10156" actId="1076"/>
          <ac:spMkLst>
            <pc:docMk/>
            <pc:sldMk cId="543419339" sldId="311"/>
            <ac:spMk id="46" creationId="{118B191C-D0AE-4D37-8AB3-DB6CB0E0974A}"/>
          </ac:spMkLst>
        </pc:spChg>
        <pc:grpChg chg="add mod">
          <ac:chgData name="Anny Hees" userId="49c9050a55e0ceab" providerId="LiveId" clId="{8C15EDE8-B0A4-4CA8-BF24-E96F69586E45}" dt="2018-05-08T19:46:34.385" v="10048" actId="164"/>
          <ac:grpSpMkLst>
            <pc:docMk/>
            <pc:sldMk cId="543419339" sldId="311"/>
            <ac:grpSpMk id="22" creationId="{03292F86-0D44-4086-8899-9269C190D157}"/>
          </ac:grpSpMkLst>
        </pc:grpChg>
        <pc:grpChg chg="add del mod">
          <ac:chgData name="Anny Hees" userId="49c9050a55e0ceab" providerId="LiveId" clId="{8C15EDE8-B0A4-4CA8-BF24-E96F69586E45}" dt="2018-05-08T19:47:12.853" v="10059" actId="478"/>
          <ac:grpSpMkLst>
            <pc:docMk/>
            <pc:sldMk cId="543419339" sldId="311"/>
            <ac:grpSpMk id="41" creationId="{44F21F71-E4D8-4406-A6B8-6C074463C653}"/>
          </ac:grpSpMkLst>
        </pc:grpChg>
        <pc:picChg chg="add del">
          <ac:chgData name="Anny Hees" userId="49c9050a55e0ceab" providerId="LiveId" clId="{8C15EDE8-B0A4-4CA8-BF24-E96F69586E45}" dt="2018-05-08T19:36:01.719" v="10002" actId="478"/>
          <ac:picMkLst>
            <pc:docMk/>
            <pc:sldMk cId="543419339" sldId="311"/>
            <ac:picMk id="3" creationId="{A8D99828-13C1-444F-BB40-28EEF4DEEDC6}"/>
          </ac:picMkLst>
        </pc:picChg>
        <pc:picChg chg="add del mod">
          <ac:chgData name="Anny Hees" userId="49c9050a55e0ceab" providerId="LiveId" clId="{8C15EDE8-B0A4-4CA8-BF24-E96F69586E45}" dt="2018-05-08T19:52:56.161" v="10163" actId="1037"/>
          <ac:picMkLst>
            <pc:docMk/>
            <pc:sldMk cId="543419339" sldId="311"/>
            <ac:picMk id="5" creationId="{270DF958-44DE-4038-8687-9AEBD1BCD306}"/>
          </ac:picMkLst>
        </pc:picChg>
        <pc:picChg chg="add mod">
          <ac:chgData name="Anny Hees" userId="49c9050a55e0ceab" providerId="LiveId" clId="{8C15EDE8-B0A4-4CA8-BF24-E96F69586E45}" dt="2018-05-08T19:44:26.446" v="10023" actId="14100"/>
          <ac:picMkLst>
            <pc:docMk/>
            <pc:sldMk cId="543419339" sldId="311"/>
            <ac:picMk id="8" creationId="{83DB819D-07B8-4CBB-AF86-4D8227C1F2DF}"/>
          </ac:picMkLst>
        </pc:picChg>
        <pc:picChg chg="mod">
          <ac:chgData name="Anny Hees" userId="49c9050a55e0ceab" providerId="LiveId" clId="{8C15EDE8-B0A4-4CA8-BF24-E96F69586E45}" dt="2018-05-08T17:12:10.822" v="9413" actId="1076"/>
          <ac:picMkLst>
            <pc:docMk/>
            <pc:sldMk cId="543419339" sldId="311"/>
            <ac:picMk id="17" creationId="{A718F211-FB88-4529-B609-FB824EBAA4E1}"/>
          </ac:picMkLst>
        </pc:picChg>
        <pc:cxnChg chg="add mod">
          <ac:chgData name="Anny Hees" userId="49c9050a55e0ceab" providerId="LiveId" clId="{8C15EDE8-B0A4-4CA8-BF24-E96F69586E45}" dt="2018-05-08T19:47:36.712" v="10076" actId="692"/>
          <ac:cxnSpMkLst>
            <pc:docMk/>
            <pc:sldMk cId="543419339" sldId="311"/>
            <ac:cxnSpMk id="10" creationId="{526D727F-EC96-416D-B9F7-BEFCE474D40F}"/>
          </ac:cxnSpMkLst>
        </pc:cxnChg>
        <pc:cxnChg chg="add mod">
          <ac:chgData name="Anny Hees" userId="49c9050a55e0ceab" providerId="LiveId" clId="{8C15EDE8-B0A4-4CA8-BF24-E96F69586E45}" dt="2018-05-08T19:47:36.712" v="10076" actId="692"/>
          <ac:cxnSpMkLst>
            <pc:docMk/>
            <pc:sldMk cId="543419339" sldId="311"/>
            <ac:cxnSpMk id="12" creationId="{03AFBD40-FC63-49B9-B123-716E3BFCED36}"/>
          </ac:cxnSpMkLst>
        </pc:cxnChg>
        <pc:cxnChg chg="add mod">
          <ac:chgData name="Anny Hees" userId="49c9050a55e0ceab" providerId="LiveId" clId="{8C15EDE8-B0A4-4CA8-BF24-E96F69586E45}" dt="2018-05-08T19:47:36.712" v="10076" actId="692"/>
          <ac:cxnSpMkLst>
            <pc:docMk/>
            <pc:sldMk cId="543419339" sldId="311"/>
            <ac:cxnSpMk id="39" creationId="{3AD11E09-7B16-48CD-8A41-F31E01AE5E78}"/>
          </ac:cxnSpMkLst>
        </pc:cxnChg>
        <pc:cxnChg chg="add mod">
          <ac:chgData name="Anny Hees" userId="49c9050a55e0ceab" providerId="LiveId" clId="{8C15EDE8-B0A4-4CA8-BF24-E96F69586E45}" dt="2018-05-08T19:47:36.712" v="10076" actId="692"/>
          <ac:cxnSpMkLst>
            <pc:docMk/>
            <pc:sldMk cId="543419339" sldId="311"/>
            <ac:cxnSpMk id="40" creationId="{9F72CC3E-CD90-4DC9-81EE-D055276E09AF}"/>
          </ac:cxnSpMkLst>
        </pc:cxnChg>
      </pc:sldChg>
      <pc:sldChg chg="addSp delSp modSp add modTransition setBg">
        <pc:chgData name="Anny Hees" userId="49c9050a55e0ceab" providerId="LiveId" clId="{8C15EDE8-B0A4-4CA8-BF24-E96F69586E45}" dt="2018-05-08T19:33:46.658" v="9996" actId="1076"/>
        <pc:sldMkLst>
          <pc:docMk/>
          <pc:sldMk cId="1448304066" sldId="312"/>
        </pc:sldMkLst>
        <pc:spChg chg="del">
          <ac:chgData name="Anny Hees" userId="49c9050a55e0ceab" providerId="LiveId" clId="{8C15EDE8-B0A4-4CA8-BF24-E96F69586E45}" dt="2018-04-28T03:15:05.854" v="4561" actId="478"/>
          <ac:spMkLst>
            <pc:docMk/>
            <pc:sldMk cId="1448304066" sldId="312"/>
            <ac:spMk id="2" creationId="{4252018D-DF32-4068-8838-33A2B70EB6E9}"/>
          </ac:spMkLst>
        </pc:spChg>
        <pc:spChg chg="del">
          <ac:chgData name="Anny Hees" userId="49c9050a55e0ceab" providerId="LiveId" clId="{8C15EDE8-B0A4-4CA8-BF24-E96F69586E45}" dt="2018-04-28T03:15:05.854" v="4561" actId="478"/>
          <ac:spMkLst>
            <pc:docMk/>
            <pc:sldMk cId="1448304066" sldId="312"/>
            <ac:spMk id="3" creationId="{84413600-510A-4C72-9080-F92F3A1200F6}"/>
          </ac:spMkLst>
        </pc:spChg>
        <pc:spChg chg="mod topLvl">
          <ac:chgData name="Anny Hees" userId="49c9050a55e0ceab" providerId="LiveId" clId="{8C15EDE8-B0A4-4CA8-BF24-E96F69586E45}" dt="2018-04-29T04:16:14.855" v="6704" actId="164"/>
          <ac:spMkLst>
            <pc:docMk/>
            <pc:sldMk cId="1448304066" sldId="312"/>
            <ac:spMk id="5" creationId="{AA864F84-4612-4072-8CC5-7ED2F2A3B7EE}"/>
          </ac:spMkLst>
        </pc:spChg>
        <pc:spChg chg="mod topLvl">
          <ac:chgData name="Anny Hees" userId="49c9050a55e0ceab" providerId="LiveId" clId="{8C15EDE8-B0A4-4CA8-BF24-E96F69586E45}" dt="2018-04-29T04:16:14.855" v="6704" actId="164"/>
          <ac:spMkLst>
            <pc:docMk/>
            <pc:sldMk cId="1448304066" sldId="312"/>
            <ac:spMk id="6" creationId="{B5712B76-B639-47B9-AE8A-471D6E75C821}"/>
          </ac:spMkLst>
        </pc:spChg>
        <pc:spChg chg="mod topLvl">
          <ac:chgData name="Anny Hees" userId="49c9050a55e0ceab" providerId="LiveId" clId="{8C15EDE8-B0A4-4CA8-BF24-E96F69586E45}" dt="2018-04-29T04:16:04.666" v="6703" actId="165"/>
          <ac:spMkLst>
            <pc:docMk/>
            <pc:sldMk cId="1448304066" sldId="312"/>
            <ac:spMk id="7" creationId="{578844BF-2A98-434F-B029-92B066CE2D69}"/>
          </ac:spMkLst>
        </pc:spChg>
        <pc:spChg chg="mod topLvl">
          <ac:chgData name="Anny Hees" userId="49c9050a55e0ceab" providerId="LiveId" clId="{8C15EDE8-B0A4-4CA8-BF24-E96F69586E45}" dt="2018-04-29T04:16:14.855" v="6704" actId="164"/>
          <ac:spMkLst>
            <pc:docMk/>
            <pc:sldMk cId="1448304066" sldId="312"/>
            <ac:spMk id="8" creationId="{E6A040D6-4E20-427B-B6D8-55651DC23BFA}"/>
          </ac:spMkLst>
        </pc:spChg>
        <pc:spChg chg="mod topLvl">
          <ac:chgData name="Anny Hees" userId="49c9050a55e0ceab" providerId="LiveId" clId="{8C15EDE8-B0A4-4CA8-BF24-E96F69586E45}" dt="2018-04-29T04:16:14.855" v="6704" actId="164"/>
          <ac:spMkLst>
            <pc:docMk/>
            <pc:sldMk cId="1448304066" sldId="312"/>
            <ac:spMk id="9" creationId="{8534307E-F83F-43AD-973D-6A391A86AC2A}"/>
          </ac:spMkLst>
        </pc:spChg>
        <pc:spChg chg="mod topLvl">
          <ac:chgData name="Anny Hees" userId="49c9050a55e0ceab" providerId="LiveId" clId="{8C15EDE8-B0A4-4CA8-BF24-E96F69586E45}" dt="2018-04-29T04:16:14.855" v="6704" actId="164"/>
          <ac:spMkLst>
            <pc:docMk/>
            <pc:sldMk cId="1448304066" sldId="312"/>
            <ac:spMk id="10" creationId="{10013391-AF14-4F58-A90B-D138E6E5DEA1}"/>
          </ac:spMkLst>
        </pc:spChg>
        <pc:spChg chg="mod topLvl">
          <ac:chgData name="Anny Hees" userId="49c9050a55e0ceab" providerId="LiveId" clId="{8C15EDE8-B0A4-4CA8-BF24-E96F69586E45}" dt="2018-04-29T04:16:14.855" v="6704" actId="164"/>
          <ac:spMkLst>
            <pc:docMk/>
            <pc:sldMk cId="1448304066" sldId="312"/>
            <ac:spMk id="11" creationId="{358D9D59-B699-439E-BC6C-DF3F415A88CF}"/>
          </ac:spMkLst>
        </pc:spChg>
        <pc:spChg chg="mod topLvl">
          <ac:chgData name="Anny Hees" userId="49c9050a55e0ceab" providerId="LiveId" clId="{8C15EDE8-B0A4-4CA8-BF24-E96F69586E45}" dt="2018-04-29T04:16:14.855" v="6704" actId="164"/>
          <ac:spMkLst>
            <pc:docMk/>
            <pc:sldMk cId="1448304066" sldId="312"/>
            <ac:spMk id="12" creationId="{CC6C7F7B-5AE6-4874-9E16-8613FD97E6EE}"/>
          </ac:spMkLst>
        </pc:spChg>
        <pc:spChg chg="add mod">
          <ac:chgData name="Anny Hees" userId="49c9050a55e0ceab" providerId="LiveId" clId="{8C15EDE8-B0A4-4CA8-BF24-E96F69586E45}" dt="2018-04-28T03:31:44.602" v="4957" actId="207"/>
          <ac:spMkLst>
            <pc:docMk/>
            <pc:sldMk cId="1448304066" sldId="312"/>
            <ac:spMk id="17" creationId="{64F40260-74A3-422E-B0E5-CF56159AB83C}"/>
          </ac:spMkLst>
        </pc:spChg>
        <pc:spChg chg="add mod">
          <ac:chgData name="Anny Hees" userId="49c9050a55e0ceab" providerId="LiveId" clId="{8C15EDE8-B0A4-4CA8-BF24-E96F69586E45}" dt="2018-04-28T03:19:52.697" v="4705" actId="197"/>
          <ac:spMkLst>
            <pc:docMk/>
            <pc:sldMk cId="1448304066" sldId="312"/>
            <ac:spMk id="18" creationId="{C0195ABB-78C3-4DD8-8A0A-D0955F216544}"/>
          </ac:spMkLst>
        </pc:spChg>
        <pc:spChg chg="add mod">
          <ac:chgData name="Anny Hees" userId="49c9050a55e0ceab" providerId="LiveId" clId="{8C15EDE8-B0A4-4CA8-BF24-E96F69586E45}" dt="2018-04-28T03:20:38.855" v="4735" actId="1076"/>
          <ac:spMkLst>
            <pc:docMk/>
            <pc:sldMk cId="1448304066" sldId="312"/>
            <ac:spMk id="19" creationId="{045B24FF-4EB5-4211-B163-1687BEA27707}"/>
          </ac:spMkLst>
        </pc:spChg>
        <pc:spChg chg="mod topLvl">
          <ac:chgData name="Anny Hees" userId="49c9050a55e0ceab" providerId="LiveId" clId="{8C15EDE8-B0A4-4CA8-BF24-E96F69586E45}" dt="2018-04-29T04:18:17.757" v="6710" actId="165"/>
          <ac:spMkLst>
            <pc:docMk/>
            <pc:sldMk cId="1448304066" sldId="312"/>
            <ac:spMk id="21" creationId="{33190D8E-C0C1-4FD0-A9F9-BB2ED29D7C7E}"/>
          </ac:spMkLst>
        </pc:spChg>
        <pc:spChg chg="mod">
          <ac:chgData name="Anny Hees" userId="49c9050a55e0ceab" providerId="LiveId" clId="{8C15EDE8-B0A4-4CA8-BF24-E96F69586E45}" dt="2018-04-28T03:28:12.416" v="4875" actId="2711"/>
          <ac:spMkLst>
            <pc:docMk/>
            <pc:sldMk cId="1448304066" sldId="312"/>
            <ac:spMk id="27" creationId="{AD5F1921-6BA1-46F8-825F-0C37DF0A9DA9}"/>
          </ac:spMkLst>
        </pc:spChg>
        <pc:spChg chg="mod">
          <ac:chgData name="Anny Hees" userId="49c9050a55e0ceab" providerId="LiveId" clId="{8C15EDE8-B0A4-4CA8-BF24-E96F69586E45}" dt="2018-04-28T03:31:22.232" v="4888" actId="108"/>
          <ac:spMkLst>
            <pc:docMk/>
            <pc:sldMk cId="1448304066" sldId="312"/>
            <ac:spMk id="28" creationId="{4DB13749-354F-43B0-9F05-05CC74EC0657}"/>
          </ac:spMkLst>
        </pc:spChg>
        <pc:spChg chg="mod">
          <ac:chgData name="Anny Hees" userId="49c9050a55e0ceab" providerId="LiveId" clId="{8C15EDE8-B0A4-4CA8-BF24-E96F69586E45}" dt="2018-04-28T03:28:12.416" v="4875" actId="2711"/>
          <ac:spMkLst>
            <pc:docMk/>
            <pc:sldMk cId="1448304066" sldId="312"/>
            <ac:spMk id="29" creationId="{1BABA7A0-17FC-4371-A5AC-BB2AD19D2395}"/>
          </ac:spMkLst>
        </pc:spChg>
        <pc:spChg chg="mod">
          <ac:chgData name="Anny Hees" userId="49c9050a55e0ceab" providerId="LiveId" clId="{8C15EDE8-B0A4-4CA8-BF24-E96F69586E45}" dt="2018-04-28T03:31:19.228" v="4887" actId="108"/>
          <ac:spMkLst>
            <pc:docMk/>
            <pc:sldMk cId="1448304066" sldId="312"/>
            <ac:spMk id="30" creationId="{AE5EE1B9-4FE7-490B-9139-B59C2DB632BD}"/>
          </ac:spMkLst>
        </pc:spChg>
        <pc:spChg chg="mod">
          <ac:chgData name="Anny Hees" userId="49c9050a55e0ceab" providerId="LiveId" clId="{8C15EDE8-B0A4-4CA8-BF24-E96F69586E45}" dt="2018-04-28T03:28:12.416" v="4875" actId="2711"/>
          <ac:spMkLst>
            <pc:docMk/>
            <pc:sldMk cId="1448304066" sldId="312"/>
            <ac:spMk id="31" creationId="{AD6C4055-14D5-46E7-AF1F-1B79A37AB7E7}"/>
          </ac:spMkLst>
        </pc:spChg>
        <pc:spChg chg="mod">
          <ac:chgData name="Anny Hees" userId="49c9050a55e0ceab" providerId="LiveId" clId="{8C15EDE8-B0A4-4CA8-BF24-E96F69586E45}" dt="2018-04-28T03:31:16.793" v="4886" actId="108"/>
          <ac:spMkLst>
            <pc:docMk/>
            <pc:sldMk cId="1448304066" sldId="312"/>
            <ac:spMk id="32" creationId="{78C5431C-46D9-4D41-BDA5-478BFA82AC6F}"/>
          </ac:spMkLst>
        </pc:spChg>
        <pc:spChg chg="mod">
          <ac:chgData name="Anny Hees" userId="49c9050a55e0ceab" providerId="LiveId" clId="{8C15EDE8-B0A4-4CA8-BF24-E96F69586E45}" dt="2018-04-28T03:28:12.416" v="4875" actId="2711"/>
          <ac:spMkLst>
            <pc:docMk/>
            <pc:sldMk cId="1448304066" sldId="312"/>
            <ac:spMk id="33" creationId="{E8A5D4AF-7070-4EE5-8AF9-9FC5BB9A9359}"/>
          </ac:spMkLst>
        </pc:spChg>
        <pc:spChg chg="mod">
          <ac:chgData name="Anny Hees" userId="49c9050a55e0ceab" providerId="LiveId" clId="{8C15EDE8-B0A4-4CA8-BF24-E96F69586E45}" dt="2018-04-28T03:31:11.642" v="4885" actId="108"/>
          <ac:spMkLst>
            <pc:docMk/>
            <pc:sldMk cId="1448304066" sldId="312"/>
            <ac:spMk id="34" creationId="{D2153B84-5895-4092-B7FF-E74267EA5F17}"/>
          </ac:spMkLst>
        </pc:spChg>
        <pc:spChg chg="mod">
          <ac:chgData name="Anny Hees" userId="49c9050a55e0ceab" providerId="LiveId" clId="{8C15EDE8-B0A4-4CA8-BF24-E96F69586E45}" dt="2018-04-28T03:28:12.416" v="4875" actId="2711"/>
          <ac:spMkLst>
            <pc:docMk/>
            <pc:sldMk cId="1448304066" sldId="312"/>
            <ac:spMk id="35" creationId="{75474FA2-10DD-4946-B82B-5BB7490EFBC2}"/>
          </ac:spMkLst>
        </pc:spChg>
        <pc:spChg chg="mod">
          <ac:chgData name="Anny Hees" userId="49c9050a55e0ceab" providerId="LiveId" clId="{8C15EDE8-B0A4-4CA8-BF24-E96F69586E45}" dt="2018-04-28T03:30:57.483" v="4884" actId="207"/>
          <ac:spMkLst>
            <pc:docMk/>
            <pc:sldMk cId="1448304066" sldId="312"/>
            <ac:spMk id="36" creationId="{8AA93114-3741-47A7-9891-433C32B10CBA}"/>
          </ac:spMkLst>
        </pc:spChg>
        <pc:spChg chg="mod topLvl">
          <ac:chgData name="Anny Hees" userId="49c9050a55e0ceab" providerId="LiveId" clId="{8C15EDE8-B0A4-4CA8-BF24-E96F69586E45}" dt="2018-04-29T04:18:22.628" v="6711" actId="165"/>
          <ac:spMkLst>
            <pc:docMk/>
            <pc:sldMk cId="1448304066" sldId="312"/>
            <ac:spMk id="38" creationId="{80FA5282-AE1A-4AB5-AEC7-E8E196F90E2E}"/>
          </ac:spMkLst>
        </pc:spChg>
        <pc:spChg chg="mod">
          <ac:chgData name="Anny Hees" userId="49c9050a55e0ceab" providerId="LiveId" clId="{8C15EDE8-B0A4-4CA8-BF24-E96F69586E45}" dt="2018-04-28T03:28:12.416" v="4875" actId="2711"/>
          <ac:spMkLst>
            <pc:docMk/>
            <pc:sldMk cId="1448304066" sldId="312"/>
            <ac:spMk id="44" creationId="{1E7E9F45-30E6-458D-854B-4B79EE2EBC86}"/>
          </ac:spMkLst>
        </pc:spChg>
        <pc:spChg chg="mod">
          <ac:chgData name="Anny Hees" userId="49c9050a55e0ceab" providerId="LiveId" clId="{8C15EDE8-B0A4-4CA8-BF24-E96F69586E45}" dt="2018-04-28T03:28:12.416" v="4875" actId="2711"/>
          <ac:spMkLst>
            <pc:docMk/>
            <pc:sldMk cId="1448304066" sldId="312"/>
            <ac:spMk id="45" creationId="{92738ED6-5201-4EEA-8C9C-1A94E9AB8825}"/>
          </ac:spMkLst>
        </pc:spChg>
        <pc:spChg chg="mod">
          <ac:chgData name="Anny Hees" userId="49c9050a55e0ceab" providerId="LiveId" clId="{8C15EDE8-B0A4-4CA8-BF24-E96F69586E45}" dt="2018-04-28T03:28:12.416" v="4875" actId="2711"/>
          <ac:spMkLst>
            <pc:docMk/>
            <pc:sldMk cId="1448304066" sldId="312"/>
            <ac:spMk id="46" creationId="{6C7BE619-1C48-418A-ACEE-1395815A63AB}"/>
          </ac:spMkLst>
        </pc:spChg>
        <pc:spChg chg="mod">
          <ac:chgData name="Anny Hees" userId="49c9050a55e0ceab" providerId="LiveId" clId="{8C15EDE8-B0A4-4CA8-BF24-E96F69586E45}" dt="2018-04-28T03:28:12.416" v="4875" actId="2711"/>
          <ac:spMkLst>
            <pc:docMk/>
            <pc:sldMk cId="1448304066" sldId="312"/>
            <ac:spMk id="47" creationId="{BCAD5D24-43F5-4B1F-926D-227FDFD94278}"/>
          </ac:spMkLst>
        </pc:spChg>
        <pc:spChg chg="mod">
          <ac:chgData name="Anny Hees" userId="49c9050a55e0ceab" providerId="LiveId" clId="{8C15EDE8-B0A4-4CA8-BF24-E96F69586E45}" dt="2018-04-28T03:28:12.416" v="4875" actId="2711"/>
          <ac:spMkLst>
            <pc:docMk/>
            <pc:sldMk cId="1448304066" sldId="312"/>
            <ac:spMk id="48" creationId="{76A0EB05-3D29-4021-9543-211F9137EF70}"/>
          </ac:spMkLst>
        </pc:spChg>
        <pc:spChg chg="mod">
          <ac:chgData name="Anny Hees" userId="49c9050a55e0ceab" providerId="LiveId" clId="{8C15EDE8-B0A4-4CA8-BF24-E96F69586E45}" dt="2018-04-28T03:28:12.416" v="4875" actId="2711"/>
          <ac:spMkLst>
            <pc:docMk/>
            <pc:sldMk cId="1448304066" sldId="312"/>
            <ac:spMk id="49" creationId="{87ED1DDE-4ADB-4BF8-8E84-6CEFE3CD0576}"/>
          </ac:spMkLst>
        </pc:spChg>
        <pc:spChg chg="mod">
          <ac:chgData name="Anny Hees" userId="49c9050a55e0ceab" providerId="LiveId" clId="{8C15EDE8-B0A4-4CA8-BF24-E96F69586E45}" dt="2018-04-28T03:28:12.416" v="4875" actId="2711"/>
          <ac:spMkLst>
            <pc:docMk/>
            <pc:sldMk cId="1448304066" sldId="312"/>
            <ac:spMk id="50" creationId="{D3D6DA18-01EE-4B1D-A4EA-214D32FEF879}"/>
          </ac:spMkLst>
        </pc:spChg>
        <pc:spChg chg="mod">
          <ac:chgData name="Anny Hees" userId="49c9050a55e0ceab" providerId="LiveId" clId="{8C15EDE8-B0A4-4CA8-BF24-E96F69586E45}" dt="2018-04-28T03:28:12.416" v="4875" actId="2711"/>
          <ac:spMkLst>
            <pc:docMk/>
            <pc:sldMk cId="1448304066" sldId="312"/>
            <ac:spMk id="51" creationId="{B33083C3-5DB8-4B40-8CE1-5E4C68BAC072}"/>
          </ac:spMkLst>
        </pc:spChg>
        <pc:spChg chg="mod">
          <ac:chgData name="Anny Hees" userId="49c9050a55e0ceab" providerId="LiveId" clId="{8C15EDE8-B0A4-4CA8-BF24-E96F69586E45}" dt="2018-04-28T03:28:12.416" v="4875" actId="2711"/>
          <ac:spMkLst>
            <pc:docMk/>
            <pc:sldMk cId="1448304066" sldId="312"/>
            <ac:spMk id="52" creationId="{7B2D90B6-9B3F-4943-89A7-BFA3415596B0}"/>
          </ac:spMkLst>
        </pc:spChg>
        <pc:spChg chg="mod">
          <ac:chgData name="Anny Hees" userId="49c9050a55e0ceab" providerId="LiveId" clId="{8C15EDE8-B0A4-4CA8-BF24-E96F69586E45}" dt="2018-04-28T03:28:12.416" v="4875" actId="2711"/>
          <ac:spMkLst>
            <pc:docMk/>
            <pc:sldMk cId="1448304066" sldId="312"/>
            <ac:spMk id="53" creationId="{BE304507-F65E-4F71-B071-8F674BCEBE61}"/>
          </ac:spMkLst>
        </pc:spChg>
        <pc:grpChg chg="add mod ord">
          <ac:chgData name="Anny Hees" userId="49c9050a55e0ceab" providerId="LiveId" clId="{8C15EDE8-B0A4-4CA8-BF24-E96F69586E45}" dt="2018-04-29T04:16:21.502" v="6705" actId="167"/>
          <ac:grpSpMkLst>
            <pc:docMk/>
            <pc:sldMk cId="1448304066" sldId="312"/>
            <ac:grpSpMk id="2" creationId="{42C323C6-4A86-4689-A43F-1AB3687CD6F5}"/>
          </ac:grpSpMkLst>
        </pc:grpChg>
        <pc:grpChg chg="add del mod">
          <ac:chgData name="Anny Hees" userId="49c9050a55e0ceab" providerId="LiveId" clId="{8C15EDE8-B0A4-4CA8-BF24-E96F69586E45}" dt="2018-04-29T04:16:04.666" v="6703" actId="165"/>
          <ac:grpSpMkLst>
            <pc:docMk/>
            <pc:sldMk cId="1448304066" sldId="312"/>
            <ac:grpSpMk id="4" creationId="{046C33D4-7774-43D7-86E7-5D578D510E36}"/>
          </ac:grpSpMkLst>
        </pc:grpChg>
        <pc:grpChg chg="mod topLvl">
          <ac:chgData name="Anny Hees" userId="49c9050a55e0ceab" providerId="LiveId" clId="{8C15EDE8-B0A4-4CA8-BF24-E96F69586E45}" dt="2018-04-29T04:16:14.855" v="6704" actId="164"/>
          <ac:grpSpMkLst>
            <pc:docMk/>
            <pc:sldMk cId="1448304066" sldId="312"/>
            <ac:grpSpMk id="13" creationId="{75A76253-A0C1-4FAE-9317-5F1A5F308BCE}"/>
          </ac:grpSpMkLst>
        </pc:grpChg>
        <pc:grpChg chg="add del mod">
          <ac:chgData name="Anny Hees" userId="49c9050a55e0ceab" providerId="LiveId" clId="{8C15EDE8-B0A4-4CA8-BF24-E96F69586E45}" dt="2018-04-29T04:18:17.757" v="6710" actId="165"/>
          <ac:grpSpMkLst>
            <pc:docMk/>
            <pc:sldMk cId="1448304066" sldId="312"/>
            <ac:grpSpMk id="20" creationId="{C6F5AB5F-3698-49F7-8660-FDCF240D6B8B}"/>
          </ac:grpSpMkLst>
        </pc:grpChg>
        <pc:grpChg chg="mod topLvl">
          <ac:chgData name="Anny Hees" userId="49c9050a55e0ceab" providerId="LiveId" clId="{8C15EDE8-B0A4-4CA8-BF24-E96F69586E45}" dt="2018-04-29T04:18:17.757" v="6710" actId="165"/>
          <ac:grpSpMkLst>
            <pc:docMk/>
            <pc:sldMk cId="1448304066" sldId="312"/>
            <ac:grpSpMk id="22" creationId="{1276BE64-6783-4F5E-8029-398788CDFFDA}"/>
          </ac:grpSpMkLst>
        </pc:grpChg>
        <pc:grpChg chg="mod topLvl">
          <ac:chgData name="Anny Hees" userId="49c9050a55e0ceab" providerId="LiveId" clId="{8C15EDE8-B0A4-4CA8-BF24-E96F69586E45}" dt="2018-04-29T04:18:17.757" v="6710" actId="165"/>
          <ac:grpSpMkLst>
            <pc:docMk/>
            <pc:sldMk cId="1448304066" sldId="312"/>
            <ac:grpSpMk id="23" creationId="{31DB496E-D83A-471B-B89E-71CD315FF759}"/>
          </ac:grpSpMkLst>
        </pc:grpChg>
        <pc:grpChg chg="mod topLvl">
          <ac:chgData name="Anny Hees" userId="49c9050a55e0ceab" providerId="LiveId" clId="{8C15EDE8-B0A4-4CA8-BF24-E96F69586E45}" dt="2018-04-29T04:18:17.757" v="6710" actId="165"/>
          <ac:grpSpMkLst>
            <pc:docMk/>
            <pc:sldMk cId="1448304066" sldId="312"/>
            <ac:grpSpMk id="24" creationId="{6594EDD6-5ADF-4134-999B-3E6628E8D9CF}"/>
          </ac:grpSpMkLst>
        </pc:grpChg>
        <pc:grpChg chg="mod topLvl">
          <ac:chgData name="Anny Hees" userId="49c9050a55e0ceab" providerId="LiveId" clId="{8C15EDE8-B0A4-4CA8-BF24-E96F69586E45}" dt="2018-04-29T04:18:17.757" v="6710" actId="165"/>
          <ac:grpSpMkLst>
            <pc:docMk/>
            <pc:sldMk cId="1448304066" sldId="312"/>
            <ac:grpSpMk id="25" creationId="{2603F664-263F-4A11-9079-458C1F507403}"/>
          </ac:grpSpMkLst>
        </pc:grpChg>
        <pc:grpChg chg="mod topLvl">
          <ac:chgData name="Anny Hees" userId="49c9050a55e0ceab" providerId="LiveId" clId="{8C15EDE8-B0A4-4CA8-BF24-E96F69586E45}" dt="2018-04-29T04:18:17.757" v="6710" actId="165"/>
          <ac:grpSpMkLst>
            <pc:docMk/>
            <pc:sldMk cId="1448304066" sldId="312"/>
            <ac:grpSpMk id="26" creationId="{F35ECE21-708E-4175-BDCA-C996D26ADDF2}"/>
          </ac:grpSpMkLst>
        </pc:grpChg>
        <pc:grpChg chg="add del mod">
          <ac:chgData name="Anny Hees" userId="49c9050a55e0ceab" providerId="LiveId" clId="{8C15EDE8-B0A4-4CA8-BF24-E96F69586E45}" dt="2018-04-29T04:18:22.628" v="6711" actId="165"/>
          <ac:grpSpMkLst>
            <pc:docMk/>
            <pc:sldMk cId="1448304066" sldId="312"/>
            <ac:grpSpMk id="37" creationId="{243FD3F4-6858-4DB4-B0C9-9120182C41FE}"/>
          </ac:grpSpMkLst>
        </pc:grpChg>
        <pc:grpChg chg="mod topLvl">
          <ac:chgData name="Anny Hees" userId="49c9050a55e0ceab" providerId="LiveId" clId="{8C15EDE8-B0A4-4CA8-BF24-E96F69586E45}" dt="2018-04-29T04:18:22.628" v="6711" actId="165"/>
          <ac:grpSpMkLst>
            <pc:docMk/>
            <pc:sldMk cId="1448304066" sldId="312"/>
            <ac:grpSpMk id="39" creationId="{5C3D714A-3973-4119-80FC-50EEB080105B}"/>
          </ac:grpSpMkLst>
        </pc:grpChg>
        <pc:grpChg chg="mod topLvl">
          <ac:chgData name="Anny Hees" userId="49c9050a55e0ceab" providerId="LiveId" clId="{8C15EDE8-B0A4-4CA8-BF24-E96F69586E45}" dt="2018-04-29T04:18:22.628" v="6711" actId="165"/>
          <ac:grpSpMkLst>
            <pc:docMk/>
            <pc:sldMk cId="1448304066" sldId="312"/>
            <ac:grpSpMk id="40" creationId="{C2742B35-5AF0-4AB0-9263-113C8982F920}"/>
          </ac:grpSpMkLst>
        </pc:grpChg>
        <pc:grpChg chg="mod topLvl">
          <ac:chgData name="Anny Hees" userId="49c9050a55e0ceab" providerId="LiveId" clId="{8C15EDE8-B0A4-4CA8-BF24-E96F69586E45}" dt="2018-04-29T04:18:22.628" v="6711" actId="165"/>
          <ac:grpSpMkLst>
            <pc:docMk/>
            <pc:sldMk cId="1448304066" sldId="312"/>
            <ac:grpSpMk id="41" creationId="{CDED93D4-1964-4AE9-AF3E-E2286FD85ED7}"/>
          </ac:grpSpMkLst>
        </pc:grpChg>
        <pc:grpChg chg="mod topLvl">
          <ac:chgData name="Anny Hees" userId="49c9050a55e0ceab" providerId="LiveId" clId="{8C15EDE8-B0A4-4CA8-BF24-E96F69586E45}" dt="2018-04-29T04:18:22.628" v="6711" actId="165"/>
          <ac:grpSpMkLst>
            <pc:docMk/>
            <pc:sldMk cId="1448304066" sldId="312"/>
            <ac:grpSpMk id="42" creationId="{8EF22155-B121-4875-A395-408DB5D21AB8}"/>
          </ac:grpSpMkLst>
        </pc:grpChg>
        <pc:grpChg chg="mod topLvl">
          <ac:chgData name="Anny Hees" userId="49c9050a55e0ceab" providerId="LiveId" clId="{8C15EDE8-B0A4-4CA8-BF24-E96F69586E45}" dt="2018-04-29T04:18:22.628" v="6711" actId="165"/>
          <ac:grpSpMkLst>
            <pc:docMk/>
            <pc:sldMk cId="1448304066" sldId="312"/>
            <ac:grpSpMk id="43" creationId="{0BA5D757-2E62-4089-892A-33B984F388C6}"/>
          </ac:grpSpMkLst>
        </pc:grpChg>
        <pc:picChg chg="add del mod">
          <ac:chgData name="Anny Hees" userId="49c9050a55e0ceab" providerId="LiveId" clId="{8C15EDE8-B0A4-4CA8-BF24-E96F69586E45}" dt="2018-04-28T03:16:13.082" v="4572" actId="478"/>
          <ac:picMkLst>
            <pc:docMk/>
            <pc:sldMk cId="1448304066" sldId="312"/>
            <ac:picMk id="16" creationId="{EF0954D7-BB85-4F71-8A91-6FF3CD11BF40}"/>
          </ac:picMkLst>
        </pc:picChg>
      </pc:sldChg>
      <pc:sldChg chg="addSp delSp modSp add modTransition setBg">
        <pc:chgData name="Anny Hees" userId="49c9050a55e0ceab" providerId="LiveId" clId="{8C15EDE8-B0A4-4CA8-BF24-E96F69586E45}" dt="2018-05-08T19:33:46.658" v="9996" actId="1076"/>
        <pc:sldMkLst>
          <pc:docMk/>
          <pc:sldMk cId="1555564548" sldId="313"/>
        </pc:sldMkLst>
        <pc:spChg chg="mod">
          <ac:chgData name="Anny Hees" userId="49c9050a55e0ceab" providerId="LiveId" clId="{8C15EDE8-B0A4-4CA8-BF24-E96F69586E45}" dt="2018-04-29T03:15:52.287" v="5954" actId="207"/>
          <ac:spMkLst>
            <pc:docMk/>
            <pc:sldMk cId="1555564548" sldId="313"/>
            <ac:spMk id="7" creationId="{578844BF-2A98-434F-B029-92B066CE2D69}"/>
          </ac:spMkLst>
        </pc:spChg>
        <pc:spChg chg="mod ord topLvl">
          <ac:chgData name="Anny Hees" userId="49c9050a55e0ceab" providerId="LiveId" clId="{8C15EDE8-B0A4-4CA8-BF24-E96F69586E45}" dt="2018-04-29T04:16:30.707" v="6706" actId="165"/>
          <ac:spMkLst>
            <pc:docMk/>
            <pc:sldMk cId="1555564548" sldId="313"/>
            <ac:spMk id="17" creationId="{64F40260-74A3-422E-B0E5-CF56159AB83C}"/>
          </ac:spMkLst>
        </pc:spChg>
        <pc:spChg chg="mod topLvl">
          <ac:chgData name="Anny Hees" userId="49c9050a55e0ceab" providerId="LiveId" clId="{8C15EDE8-B0A4-4CA8-BF24-E96F69586E45}" dt="2018-04-29T04:16:30.707" v="6706" actId="165"/>
          <ac:spMkLst>
            <pc:docMk/>
            <pc:sldMk cId="1555564548" sldId="313"/>
            <ac:spMk id="18" creationId="{C0195ABB-78C3-4DD8-8A0A-D0955F216544}"/>
          </ac:spMkLst>
        </pc:spChg>
        <pc:spChg chg="del">
          <ac:chgData name="Anny Hees" userId="49c9050a55e0ceab" providerId="LiveId" clId="{8C15EDE8-B0A4-4CA8-BF24-E96F69586E45}" dt="2018-04-29T01:20:59.763" v="4966" actId="478"/>
          <ac:spMkLst>
            <pc:docMk/>
            <pc:sldMk cId="1555564548" sldId="313"/>
            <ac:spMk id="19" creationId="{045B24FF-4EB5-4211-B163-1687BEA27707}"/>
          </ac:spMkLst>
        </pc:spChg>
        <pc:spChg chg="add mod">
          <ac:chgData name="Anny Hees" userId="49c9050a55e0ceab" providerId="LiveId" clId="{8C15EDE8-B0A4-4CA8-BF24-E96F69586E45}" dt="2018-04-29T01:29:41.793" v="5048" actId="207"/>
          <ac:spMkLst>
            <pc:docMk/>
            <pc:sldMk cId="1555564548" sldId="313"/>
            <ac:spMk id="57" creationId="{EEAE2792-C99F-4EA8-8170-30EC652D1564}"/>
          </ac:spMkLst>
        </pc:spChg>
        <pc:spChg chg="add mod">
          <ac:chgData name="Anny Hees" userId="49c9050a55e0ceab" providerId="LiveId" clId="{8C15EDE8-B0A4-4CA8-BF24-E96F69586E45}" dt="2018-04-29T02:01:42.530" v="5305" actId="1076"/>
          <ac:spMkLst>
            <pc:docMk/>
            <pc:sldMk cId="1555564548" sldId="313"/>
            <ac:spMk id="58" creationId="{3B1E87E7-3E35-49A7-AE69-1DD346C87AFF}"/>
          </ac:spMkLst>
        </pc:spChg>
        <pc:spChg chg="add del mod ord">
          <ac:chgData name="Anny Hees" userId="49c9050a55e0ceab" providerId="LiveId" clId="{8C15EDE8-B0A4-4CA8-BF24-E96F69586E45}" dt="2018-04-29T01:30:04.293" v="5055" actId="207"/>
          <ac:spMkLst>
            <pc:docMk/>
            <pc:sldMk cId="1555564548" sldId="313"/>
            <ac:spMk id="59" creationId="{910D4268-AD34-4163-AB6F-8FBABDDB6393}"/>
          </ac:spMkLst>
        </pc:spChg>
        <pc:spChg chg="add mod">
          <ac:chgData name="Anny Hees" userId="49c9050a55e0ceab" providerId="LiveId" clId="{8C15EDE8-B0A4-4CA8-BF24-E96F69586E45}" dt="2018-04-29T01:33:17.010" v="5101" actId="1076"/>
          <ac:spMkLst>
            <pc:docMk/>
            <pc:sldMk cId="1555564548" sldId="313"/>
            <ac:spMk id="60" creationId="{F11A5A05-721E-4411-971C-FDB9CD5C3AF3}"/>
          </ac:spMkLst>
        </pc:spChg>
        <pc:spChg chg="add mod">
          <ac:chgData name="Anny Hees" userId="49c9050a55e0ceab" providerId="LiveId" clId="{8C15EDE8-B0A4-4CA8-BF24-E96F69586E45}" dt="2018-04-29T02:10:12.377" v="5387" actId="1076"/>
          <ac:spMkLst>
            <pc:docMk/>
            <pc:sldMk cId="1555564548" sldId="313"/>
            <ac:spMk id="62" creationId="{1EAD7C29-9B75-42EF-A942-F4A911D1A9DD}"/>
          </ac:spMkLst>
        </pc:spChg>
        <pc:spChg chg="add mod">
          <ac:chgData name="Anny Hees" userId="49c9050a55e0ceab" providerId="LiveId" clId="{8C15EDE8-B0A4-4CA8-BF24-E96F69586E45}" dt="2018-04-29T02:07:30.241" v="5380" actId="1076"/>
          <ac:spMkLst>
            <pc:docMk/>
            <pc:sldMk cId="1555564548" sldId="313"/>
            <ac:spMk id="68" creationId="{E62DB02B-C695-4F1A-80C0-389C4B7D6370}"/>
          </ac:spMkLst>
        </pc:spChg>
        <pc:spChg chg="add mod">
          <ac:chgData name="Anny Hees" userId="49c9050a55e0ceab" providerId="LiveId" clId="{8C15EDE8-B0A4-4CA8-BF24-E96F69586E45}" dt="2018-04-29T02:07:30.241" v="5380" actId="1076"/>
          <ac:spMkLst>
            <pc:docMk/>
            <pc:sldMk cId="1555564548" sldId="313"/>
            <ac:spMk id="69" creationId="{B1DBB807-CF8F-45DC-9F96-D0CC194CFEEB}"/>
          </ac:spMkLst>
        </pc:spChg>
        <pc:spChg chg="add mod">
          <ac:chgData name="Anny Hees" userId="49c9050a55e0ceab" providerId="LiveId" clId="{8C15EDE8-B0A4-4CA8-BF24-E96F69586E45}" dt="2018-04-29T02:07:54.283" v="5385" actId="1076"/>
          <ac:spMkLst>
            <pc:docMk/>
            <pc:sldMk cId="1555564548" sldId="313"/>
            <ac:spMk id="70" creationId="{6F29CD7B-7FD3-4A93-BE0A-7A3E65D581D4}"/>
          </ac:spMkLst>
        </pc:spChg>
        <pc:spChg chg="add mod">
          <ac:chgData name="Anny Hees" userId="49c9050a55e0ceab" providerId="LiveId" clId="{8C15EDE8-B0A4-4CA8-BF24-E96F69586E45}" dt="2018-04-29T02:07:30.241" v="5380" actId="1076"/>
          <ac:spMkLst>
            <pc:docMk/>
            <pc:sldMk cId="1555564548" sldId="313"/>
            <ac:spMk id="71" creationId="{E29598B6-6E33-4668-9B90-844DF571F745}"/>
          </ac:spMkLst>
        </pc:spChg>
        <pc:spChg chg="add mod">
          <ac:chgData name="Anny Hees" userId="49c9050a55e0ceab" providerId="LiveId" clId="{8C15EDE8-B0A4-4CA8-BF24-E96F69586E45}" dt="2018-04-29T02:07:30.241" v="5380" actId="1076"/>
          <ac:spMkLst>
            <pc:docMk/>
            <pc:sldMk cId="1555564548" sldId="313"/>
            <ac:spMk id="81" creationId="{E4BA3CDA-9704-4DD2-B739-0D61262A49AB}"/>
          </ac:spMkLst>
        </pc:spChg>
        <pc:spChg chg="add mod">
          <ac:chgData name="Anny Hees" userId="49c9050a55e0ceab" providerId="LiveId" clId="{8C15EDE8-B0A4-4CA8-BF24-E96F69586E45}" dt="2018-04-29T02:07:30.241" v="5380" actId="1076"/>
          <ac:spMkLst>
            <pc:docMk/>
            <pc:sldMk cId="1555564548" sldId="313"/>
            <ac:spMk id="86" creationId="{B977CB84-EC41-45DE-8B75-32F517225691}"/>
          </ac:spMkLst>
        </pc:spChg>
        <pc:spChg chg="add mod">
          <ac:chgData name="Anny Hees" userId="49c9050a55e0ceab" providerId="LiveId" clId="{8C15EDE8-B0A4-4CA8-BF24-E96F69586E45}" dt="2018-04-29T02:02:15.194" v="5321" actId="1076"/>
          <ac:spMkLst>
            <pc:docMk/>
            <pc:sldMk cId="1555564548" sldId="313"/>
            <ac:spMk id="88" creationId="{F1CD0774-99DD-4C3D-A238-965719E22E03}"/>
          </ac:spMkLst>
        </pc:spChg>
        <pc:grpChg chg="add mod">
          <ac:chgData name="Anny Hees" userId="49c9050a55e0ceab" providerId="LiveId" clId="{8C15EDE8-B0A4-4CA8-BF24-E96F69586E45}" dt="2018-04-29T02:00:36.938" v="5290" actId="14100"/>
          <ac:grpSpMkLst>
            <pc:docMk/>
            <pc:sldMk cId="1555564548" sldId="313"/>
            <ac:grpSpMk id="2" creationId="{349539E2-C3CC-465E-BAE9-F9E8DFDA39CE}"/>
          </ac:grpSpMkLst>
        </pc:grpChg>
        <pc:grpChg chg="add del mod">
          <ac:chgData name="Anny Hees" userId="49c9050a55e0ceab" providerId="LiveId" clId="{8C15EDE8-B0A4-4CA8-BF24-E96F69586E45}" dt="2018-04-29T04:16:30.707" v="6706" actId="165"/>
          <ac:grpSpMkLst>
            <pc:docMk/>
            <pc:sldMk cId="1555564548" sldId="313"/>
            <ac:grpSpMk id="3" creationId="{D8227D6C-419E-4F00-811A-641E45190A44}"/>
          </ac:grpSpMkLst>
        </pc:grpChg>
        <pc:grpChg chg="mod ord topLvl">
          <ac:chgData name="Anny Hees" userId="49c9050a55e0ceab" providerId="LiveId" clId="{8C15EDE8-B0A4-4CA8-BF24-E96F69586E45}" dt="2018-04-29T04:16:30.707" v="6706" actId="165"/>
          <ac:grpSpMkLst>
            <pc:docMk/>
            <pc:sldMk cId="1555564548" sldId="313"/>
            <ac:grpSpMk id="4" creationId="{046C33D4-7774-43D7-86E7-5D578D510E36}"/>
          </ac:grpSpMkLst>
        </pc:grpChg>
        <pc:grpChg chg="del">
          <ac:chgData name="Anny Hees" userId="49c9050a55e0ceab" providerId="LiveId" clId="{8C15EDE8-B0A4-4CA8-BF24-E96F69586E45}" dt="2018-04-29T01:20:56.565" v="4965" actId="478"/>
          <ac:grpSpMkLst>
            <pc:docMk/>
            <pc:sldMk cId="1555564548" sldId="313"/>
            <ac:grpSpMk id="20" creationId="{C6F5AB5F-3698-49F7-8660-FDCF240D6B8B}"/>
          </ac:grpSpMkLst>
        </pc:grpChg>
        <pc:grpChg chg="del">
          <ac:chgData name="Anny Hees" userId="49c9050a55e0ceab" providerId="LiveId" clId="{8C15EDE8-B0A4-4CA8-BF24-E96F69586E45}" dt="2018-04-29T01:20:56.565" v="4965" actId="478"/>
          <ac:grpSpMkLst>
            <pc:docMk/>
            <pc:sldMk cId="1555564548" sldId="313"/>
            <ac:grpSpMk id="37" creationId="{243FD3F4-6858-4DB4-B0C9-9120182C41FE}"/>
          </ac:grpSpMkLst>
        </pc:grpChg>
        <pc:grpChg chg="add del">
          <ac:chgData name="Anny Hees" userId="49c9050a55e0ceab" providerId="LiveId" clId="{8C15EDE8-B0A4-4CA8-BF24-E96F69586E45}" dt="2018-04-29T01:24:34.170" v="4992" actId="478"/>
          <ac:grpSpMkLst>
            <pc:docMk/>
            <pc:sldMk cId="1555564548" sldId="313"/>
            <ac:grpSpMk id="54" creationId="{7F5DAD9C-178D-4E86-8C33-DBCCFB5D3C93}"/>
          </ac:grpSpMkLst>
        </pc:grpChg>
        <pc:grpChg chg="add mod">
          <ac:chgData name="Anny Hees" userId="49c9050a55e0ceab" providerId="LiveId" clId="{8C15EDE8-B0A4-4CA8-BF24-E96F69586E45}" dt="2018-04-29T02:03:51.913" v="5368" actId="1038"/>
          <ac:grpSpMkLst>
            <pc:docMk/>
            <pc:sldMk cId="1555564548" sldId="313"/>
            <ac:grpSpMk id="91" creationId="{66CDD53D-498C-4F39-9439-C7FF4CB6EDB7}"/>
          </ac:grpSpMkLst>
        </pc:grpChg>
        <pc:grpChg chg="add mod">
          <ac:chgData name="Anny Hees" userId="49c9050a55e0ceab" providerId="LiveId" clId="{8C15EDE8-B0A4-4CA8-BF24-E96F69586E45}" dt="2018-04-29T02:03:45.792" v="5354" actId="1037"/>
          <ac:grpSpMkLst>
            <pc:docMk/>
            <pc:sldMk cId="1555564548" sldId="313"/>
            <ac:grpSpMk id="95" creationId="{0F3E778B-1986-477D-BCBB-2A9E7989AA2B}"/>
          </ac:grpSpMkLst>
        </pc:grpChg>
        <pc:picChg chg="add mod">
          <ac:chgData name="Anny Hees" userId="49c9050a55e0ceab" providerId="LiveId" clId="{8C15EDE8-B0A4-4CA8-BF24-E96F69586E45}" dt="2018-04-29T01:58:53.867" v="5277" actId="1076"/>
          <ac:picMkLst>
            <pc:docMk/>
            <pc:sldMk cId="1555564548" sldId="313"/>
            <ac:picMk id="61" creationId="{404A4FC8-0654-4E14-801A-2A3EAC694A64}"/>
          </ac:picMkLst>
        </pc:picChg>
        <pc:picChg chg="add mod">
          <ac:chgData name="Anny Hees" userId="49c9050a55e0ceab" providerId="LiveId" clId="{8C15EDE8-B0A4-4CA8-BF24-E96F69586E45}" dt="2018-04-29T02:07:30.241" v="5380" actId="1076"/>
          <ac:picMkLst>
            <pc:docMk/>
            <pc:sldMk cId="1555564548" sldId="313"/>
            <ac:picMk id="63" creationId="{A8C02EDD-B318-4009-9D7D-E355905D39DE}"/>
          </ac:picMkLst>
        </pc:picChg>
        <pc:picChg chg="add del mod">
          <ac:chgData name="Anny Hees" userId="49c9050a55e0ceab" providerId="LiveId" clId="{8C15EDE8-B0A4-4CA8-BF24-E96F69586E45}" dt="2018-04-29T01:57:21.271" v="5257" actId="478"/>
          <ac:picMkLst>
            <pc:docMk/>
            <pc:sldMk cId="1555564548" sldId="313"/>
            <ac:picMk id="67" creationId="{60226561-C5B5-4832-96D2-7D59AF21E695}"/>
          </ac:picMkLst>
        </pc:picChg>
        <pc:picChg chg="add mod">
          <ac:chgData name="Anny Hees" userId="49c9050a55e0ceab" providerId="LiveId" clId="{8C15EDE8-B0A4-4CA8-BF24-E96F69586E45}" dt="2018-04-29T02:07:35.009" v="5381" actId="1076"/>
          <ac:picMkLst>
            <pc:docMk/>
            <pc:sldMk cId="1555564548" sldId="313"/>
            <ac:picMk id="74" creationId="{E7DF2F1A-117D-47EC-9492-B034EE0E7F82}"/>
          </ac:picMkLst>
        </pc:picChg>
        <pc:picChg chg="add mod">
          <ac:chgData name="Anny Hees" userId="49c9050a55e0ceab" providerId="LiveId" clId="{8C15EDE8-B0A4-4CA8-BF24-E96F69586E45}" dt="2018-04-29T02:07:30.241" v="5380" actId="1076"/>
          <ac:picMkLst>
            <pc:docMk/>
            <pc:sldMk cId="1555564548" sldId="313"/>
            <ac:picMk id="80" creationId="{37F28803-5337-4AA4-A981-863974172E29}"/>
          </ac:picMkLst>
        </pc:picChg>
        <pc:picChg chg="add del mod">
          <ac:chgData name="Anny Hees" userId="49c9050a55e0ceab" providerId="LiveId" clId="{8C15EDE8-B0A4-4CA8-BF24-E96F69586E45}" dt="2018-04-29T01:54:48.032" v="5232" actId="478"/>
          <ac:picMkLst>
            <pc:docMk/>
            <pc:sldMk cId="1555564548" sldId="313"/>
            <ac:picMk id="82" creationId="{2F4B46DD-0335-406D-8B8F-1A6C8C068FC3}"/>
          </ac:picMkLst>
        </pc:picChg>
        <pc:picChg chg="add del mod">
          <ac:chgData name="Anny Hees" userId="49c9050a55e0ceab" providerId="LiveId" clId="{8C15EDE8-B0A4-4CA8-BF24-E96F69586E45}" dt="2018-04-29T01:57:19.754" v="5256" actId="478"/>
          <ac:picMkLst>
            <pc:docMk/>
            <pc:sldMk cId="1555564548" sldId="313"/>
            <ac:picMk id="83" creationId="{B18C3895-D35E-4FF8-A8B4-3CDF024B6F56}"/>
          </ac:picMkLst>
        </pc:picChg>
        <pc:picChg chg="add del mod">
          <ac:chgData name="Anny Hees" userId="49c9050a55e0ceab" providerId="LiveId" clId="{8C15EDE8-B0A4-4CA8-BF24-E96F69586E45}" dt="2018-04-29T01:54:50.781" v="5233" actId="478"/>
          <ac:picMkLst>
            <pc:docMk/>
            <pc:sldMk cId="1555564548" sldId="313"/>
            <ac:picMk id="84" creationId="{FE0CDCFB-6ADD-466B-A77E-1200F8EAE3B9}"/>
          </ac:picMkLst>
        </pc:picChg>
        <pc:picChg chg="add mod">
          <ac:chgData name="Anny Hees" userId="49c9050a55e0ceab" providerId="LiveId" clId="{8C15EDE8-B0A4-4CA8-BF24-E96F69586E45}" dt="2018-04-29T02:07:30.241" v="5380" actId="1076"/>
          <ac:picMkLst>
            <pc:docMk/>
            <pc:sldMk cId="1555564548" sldId="313"/>
            <ac:picMk id="87" creationId="{422C887B-F50E-4808-AA1F-E46225541510}"/>
          </ac:picMkLst>
        </pc:picChg>
        <pc:picChg chg="add del">
          <ac:chgData name="Anny Hees" userId="49c9050a55e0ceab" providerId="LiveId" clId="{8C15EDE8-B0A4-4CA8-BF24-E96F69586E45}" dt="2018-04-29T01:42:56.872" v="5114" actId="165"/>
          <ac:picMkLst>
            <pc:docMk/>
            <pc:sldMk cId="1555564548" sldId="313"/>
            <ac:picMk id="1026" creationId="{C66EC19C-3192-4339-8069-883C26DBB2BA}"/>
          </ac:picMkLst>
        </pc:picChg>
        <pc:cxnChg chg="add mod">
          <ac:chgData name="Anny Hees" userId="49c9050a55e0ceab" providerId="LiveId" clId="{8C15EDE8-B0A4-4CA8-BF24-E96F69586E45}" dt="2018-04-29T02:07:30.241" v="5380" actId="1076"/>
          <ac:cxnSpMkLst>
            <pc:docMk/>
            <pc:sldMk cId="1555564548" sldId="313"/>
            <ac:cxnSpMk id="65" creationId="{566E0C76-0D19-4D8A-B71D-D2347CCB077A}"/>
          </ac:cxnSpMkLst>
        </pc:cxnChg>
        <pc:cxnChg chg="add mod">
          <ac:chgData name="Anny Hees" userId="49c9050a55e0ceab" providerId="LiveId" clId="{8C15EDE8-B0A4-4CA8-BF24-E96F69586E45}" dt="2018-04-29T02:07:30.241" v="5380" actId="1076"/>
          <ac:cxnSpMkLst>
            <pc:docMk/>
            <pc:sldMk cId="1555564548" sldId="313"/>
            <ac:cxnSpMk id="76" creationId="{CDF3B79F-6209-4298-8199-E74DDC06EC94}"/>
          </ac:cxnSpMkLst>
        </pc:cxnChg>
        <pc:cxnChg chg="add mod">
          <ac:chgData name="Anny Hees" userId="49c9050a55e0ceab" providerId="LiveId" clId="{8C15EDE8-B0A4-4CA8-BF24-E96F69586E45}" dt="2018-04-29T02:07:30.241" v="5380" actId="1076"/>
          <ac:cxnSpMkLst>
            <pc:docMk/>
            <pc:sldMk cId="1555564548" sldId="313"/>
            <ac:cxnSpMk id="79" creationId="{250EEB91-2AA3-4BC6-A8B3-C9D78BE9AC5B}"/>
          </ac:cxnSpMkLst>
        </pc:cxnChg>
        <pc:cxnChg chg="add mod">
          <ac:chgData name="Anny Hees" userId="49c9050a55e0ceab" providerId="LiveId" clId="{8C15EDE8-B0A4-4CA8-BF24-E96F69586E45}" dt="2018-04-29T02:02:58.093" v="5336" actId="1076"/>
          <ac:cxnSpMkLst>
            <pc:docMk/>
            <pc:sldMk cId="1555564548" sldId="313"/>
            <ac:cxnSpMk id="90" creationId="{9BABBA17-9FCE-4809-A6BB-9ECF5D941335}"/>
          </ac:cxnSpMkLst>
        </pc:cxnChg>
        <pc:cxnChg chg="add mod">
          <ac:chgData name="Anny Hees" userId="49c9050a55e0ceab" providerId="LiveId" clId="{8C15EDE8-B0A4-4CA8-BF24-E96F69586E45}" dt="2018-04-29T02:02:44.417" v="5334" actId="164"/>
          <ac:cxnSpMkLst>
            <pc:docMk/>
            <pc:sldMk cId="1555564548" sldId="313"/>
            <ac:cxnSpMk id="92" creationId="{1D91F5AC-B7CF-400E-9361-915524BEBAC2}"/>
          </ac:cxnSpMkLst>
        </pc:cxnChg>
        <pc:cxnChg chg="add mod">
          <ac:chgData name="Anny Hees" userId="49c9050a55e0ceab" providerId="LiveId" clId="{8C15EDE8-B0A4-4CA8-BF24-E96F69586E45}" dt="2018-04-29T02:02:52.013" v="5335" actId="1076"/>
          <ac:cxnSpMkLst>
            <pc:docMk/>
            <pc:sldMk cId="1555564548" sldId="313"/>
            <ac:cxnSpMk id="93" creationId="{94AC6139-6539-421E-A41E-B53154F631D9}"/>
          </ac:cxnSpMkLst>
        </pc:cxnChg>
        <pc:cxnChg chg="mod">
          <ac:chgData name="Anny Hees" userId="49c9050a55e0ceab" providerId="LiveId" clId="{8C15EDE8-B0A4-4CA8-BF24-E96F69586E45}" dt="2018-04-29T02:03:23.342" v="5339" actId="1076"/>
          <ac:cxnSpMkLst>
            <pc:docMk/>
            <pc:sldMk cId="1555564548" sldId="313"/>
            <ac:cxnSpMk id="96" creationId="{2859B569-A1E4-4935-A879-C5A1856DDE1B}"/>
          </ac:cxnSpMkLst>
        </pc:cxnChg>
      </pc:sldChg>
      <pc:sldChg chg="addSp delSp modSp add modTransition setBg">
        <pc:chgData name="Anny Hees" userId="49c9050a55e0ceab" providerId="LiveId" clId="{8C15EDE8-B0A4-4CA8-BF24-E96F69586E45}" dt="2018-05-08T19:33:46.658" v="9996" actId="1076"/>
        <pc:sldMkLst>
          <pc:docMk/>
          <pc:sldMk cId="2129945703" sldId="314"/>
        </pc:sldMkLst>
        <pc:spChg chg="add mod">
          <ac:chgData name="Anny Hees" userId="49c9050a55e0ceab" providerId="LiveId" clId="{8C15EDE8-B0A4-4CA8-BF24-E96F69586E45}" dt="2018-04-29T03:02:31.557" v="5882" actId="207"/>
          <ac:spMkLst>
            <pc:docMk/>
            <pc:sldMk cId="2129945703" sldId="314"/>
            <ac:spMk id="16" creationId="{48357E60-9356-4A3A-9C17-0F0CD21DC98C}"/>
          </ac:spMkLst>
        </pc:spChg>
        <pc:spChg chg="del mod">
          <ac:chgData name="Anny Hees" userId="49c9050a55e0ceab" providerId="LiveId" clId="{8C15EDE8-B0A4-4CA8-BF24-E96F69586E45}" dt="2018-04-29T02:15:01.297" v="5405" actId="478"/>
          <ac:spMkLst>
            <pc:docMk/>
            <pc:sldMk cId="2129945703" sldId="314"/>
            <ac:spMk id="17" creationId="{64F40260-74A3-422E-B0E5-CF56159AB83C}"/>
          </ac:spMkLst>
        </pc:spChg>
        <pc:spChg chg="del topLvl">
          <ac:chgData name="Anny Hees" userId="49c9050a55e0ceab" providerId="LiveId" clId="{8C15EDE8-B0A4-4CA8-BF24-E96F69586E45}" dt="2018-04-29T02:15:04.884" v="5406" actId="478"/>
          <ac:spMkLst>
            <pc:docMk/>
            <pc:sldMk cId="2129945703" sldId="314"/>
            <ac:spMk id="18" creationId="{C0195ABB-78C3-4DD8-8A0A-D0955F216544}"/>
          </ac:spMkLst>
        </pc:spChg>
        <pc:spChg chg="add del mod">
          <ac:chgData name="Anny Hees" userId="49c9050a55e0ceab" providerId="LiveId" clId="{8C15EDE8-B0A4-4CA8-BF24-E96F69586E45}" dt="2018-04-29T02:28:51.962" v="5541" actId="165"/>
          <ac:spMkLst>
            <pc:docMk/>
            <pc:sldMk cId="2129945703" sldId="314"/>
            <ac:spMk id="19" creationId="{5E10D7A1-DC52-4246-9FD2-6D7DF2EC35C6}"/>
          </ac:spMkLst>
        </pc:spChg>
        <pc:spChg chg="add mod topLvl">
          <ac:chgData name="Anny Hees" userId="49c9050a55e0ceab" providerId="LiveId" clId="{8C15EDE8-B0A4-4CA8-BF24-E96F69586E45}" dt="2018-04-29T04:18:03.046" v="6709" actId="165"/>
          <ac:spMkLst>
            <pc:docMk/>
            <pc:sldMk cId="2129945703" sldId="314"/>
            <ac:spMk id="26" creationId="{F7FB8E3A-F442-4E45-9A18-B453C4342F45}"/>
          </ac:spMkLst>
        </pc:spChg>
        <pc:spChg chg="add mod topLvl">
          <ac:chgData name="Anny Hees" userId="49c9050a55e0ceab" providerId="LiveId" clId="{8C15EDE8-B0A4-4CA8-BF24-E96F69586E45}" dt="2018-04-29T15:24:34.485" v="6862" actId="6549"/>
          <ac:spMkLst>
            <pc:docMk/>
            <pc:sldMk cId="2129945703" sldId="314"/>
            <ac:spMk id="29" creationId="{D218D094-F26B-44F5-B20E-2B86ED7C9B49}"/>
          </ac:spMkLst>
        </pc:spChg>
        <pc:spChg chg="add mod topLvl">
          <ac:chgData name="Anny Hees" userId="49c9050a55e0ceab" providerId="LiveId" clId="{8C15EDE8-B0A4-4CA8-BF24-E96F69586E45}" dt="2018-04-29T15:24:52.055" v="6867" actId="1076"/>
          <ac:spMkLst>
            <pc:docMk/>
            <pc:sldMk cId="2129945703" sldId="314"/>
            <ac:spMk id="35" creationId="{73465038-65DF-4D97-B81D-60870CC2D38B}"/>
          </ac:spMkLst>
        </pc:spChg>
        <pc:spChg chg="add mod">
          <ac:chgData name="Anny Hees" userId="49c9050a55e0ceab" providerId="LiveId" clId="{8C15EDE8-B0A4-4CA8-BF24-E96F69586E45}" dt="2018-04-29T15:25:18.939" v="6875" actId="1076"/>
          <ac:spMkLst>
            <pc:docMk/>
            <pc:sldMk cId="2129945703" sldId="314"/>
            <ac:spMk id="45" creationId="{221ABAC3-4703-4190-8133-AD2BCF6157E4}"/>
          </ac:spMkLst>
        </pc:spChg>
        <pc:spChg chg="add mod ord topLvl">
          <ac:chgData name="Anny Hees" userId="49c9050a55e0ceab" providerId="LiveId" clId="{8C15EDE8-B0A4-4CA8-BF24-E96F69586E45}" dt="2018-04-29T04:16:49.276" v="6708" actId="165"/>
          <ac:spMkLst>
            <pc:docMk/>
            <pc:sldMk cId="2129945703" sldId="314"/>
            <ac:spMk id="48" creationId="{24C57AFC-ADDB-4171-915D-C1689291004E}"/>
          </ac:spMkLst>
        </pc:spChg>
        <pc:spChg chg="add mod ord topLvl">
          <ac:chgData name="Anny Hees" userId="49c9050a55e0ceab" providerId="LiveId" clId="{8C15EDE8-B0A4-4CA8-BF24-E96F69586E45}" dt="2018-04-29T04:16:49.276" v="6708" actId="165"/>
          <ac:spMkLst>
            <pc:docMk/>
            <pc:sldMk cId="2129945703" sldId="314"/>
            <ac:spMk id="49" creationId="{BE6854BE-9551-4AF3-BECD-F5C8DCA3BDCC}"/>
          </ac:spMkLst>
        </pc:spChg>
        <pc:spChg chg="add mod">
          <ac:chgData name="Anny Hees" userId="49c9050a55e0ceab" providerId="LiveId" clId="{8C15EDE8-B0A4-4CA8-BF24-E96F69586E45}" dt="2018-04-29T15:24:59.347" v="6869" actId="403"/>
          <ac:spMkLst>
            <pc:docMk/>
            <pc:sldMk cId="2129945703" sldId="314"/>
            <ac:spMk id="50" creationId="{C2F13304-98BC-4CBD-BE49-1247F5708728}"/>
          </ac:spMkLst>
        </pc:spChg>
        <pc:spChg chg="mod">
          <ac:chgData name="Anny Hees" userId="49c9050a55e0ceab" providerId="LiveId" clId="{8C15EDE8-B0A4-4CA8-BF24-E96F69586E45}" dt="2018-04-29T02:19:26.452" v="5495" actId="20577"/>
          <ac:spMkLst>
            <pc:docMk/>
            <pc:sldMk cId="2129945703" sldId="314"/>
            <ac:spMk id="58" creationId="{3B1E87E7-3E35-49A7-AE69-1DD346C87AFF}"/>
          </ac:spMkLst>
        </pc:spChg>
        <pc:spChg chg="del">
          <ac:chgData name="Anny Hees" userId="49c9050a55e0ceab" providerId="LiveId" clId="{8C15EDE8-B0A4-4CA8-BF24-E96F69586E45}" dt="2018-04-29T02:13:29.953" v="5395" actId="478"/>
          <ac:spMkLst>
            <pc:docMk/>
            <pc:sldMk cId="2129945703" sldId="314"/>
            <ac:spMk id="60" creationId="{F11A5A05-721E-4411-971C-FDB9CD5C3AF3}"/>
          </ac:spMkLst>
        </pc:spChg>
        <pc:spChg chg="del">
          <ac:chgData name="Anny Hees" userId="49c9050a55e0ceab" providerId="LiveId" clId="{8C15EDE8-B0A4-4CA8-BF24-E96F69586E45}" dt="2018-04-29T02:13:23.944" v="5394" actId="478"/>
          <ac:spMkLst>
            <pc:docMk/>
            <pc:sldMk cId="2129945703" sldId="314"/>
            <ac:spMk id="62" creationId="{1EAD7C29-9B75-42EF-A942-F4A911D1A9DD}"/>
          </ac:spMkLst>
        </pc:spChg>
        <pc:spChg chg="mod">
          <ac:chgData name="Anny Hees" userId="49c9050a55e0ceab" providerId="LiveId" clId="{8C15EDE8-B0A4-4CA8-BF24-E96F69586E45}" dt="2018-04-29T02:45:12.628" v="5694" actId="14100"/>
          <ac:spMkLst>
            <pc:docMk/>
            <pc:sldMk cId="2129945703" sldId="314"/>
            <ac:spMk id="66" creationId="{3BA53722-840A-435E-B425-427CAA4A5A22}"/>
          </ac:spMkLst>
        </pc:spChg>
        <pc:spChg chg="del">
          <ac:chgData name="Anny Hees" userId="49c9050a55e0ceab" providerId="LiveId" clId="{8C15EDE8-B0A4-4CA8-BF24-E96F69586E45}" dt="2018-04-29T02:13:23.944" v="5394" actId="478"/>
          <ac:spMkLst>
            <pc:docMk/>
            <pc:sldMk cId="2129945703" sldId="314"/>
            <ac:spMk id="68" creationId="{E62DB02B-C695-4F1A-80C0-389C4B7D6370}"/>
          </ac:spMkLst>
        </pc:spChg>
        <pc:spChg chg="del">
          <ac:chgData name="Anny Hees" userId="49c9050a55e0ceab" providerId="LiveId" clId="{8C15EDE8-B0A4-4CA8-BF24-E96F69586E45}" dt="2018-04-29T02:13:23.944" v="5394" actId="478"/>
          <ac:spMkLst>
            <pc:docMk/>
            <pc:sldMk cId="2129945703" sldId="314"/>
            <ac:spMk id="69" creationId="{B1DBB807-CF8F-45DC-9F96-D0CC194CFEEB}"/>
          </ac:spMkLst>
        </pc:spChg>
        <pc:spChg chg="del">
          <ac:chgData name="Anny Hees" userId="49c9050a55e0ceab" providerId="LiveId" clId="{8C15EDE8-B0A4-4CA8-BF24-E96F69586E45}" dt="2018-04-29T02:13:23.944" v="5394" actId="478"/>
          <ac:spMkLst>
            <pc:docMk/>
            <pc:sldMk cId="2129945703" sldId="314"/>
            <ac:spMk id="70" creationId="{6F29CD7B-7FD3-4A93-BE0A-7A3E65D581D4}"/>
          </ac:spMkLst>
        </pc:spChg>
        <pc:spChg chg="del">
          <ac:chgData name="Anny Hees" userId="49c9050a55e0ceab" providerId="LiveId" clId="{8C15EDE8-B0A4-4CA8-BF24-E96F69586E45}" dt="2018-04-29T02:13:23.944" v="5394" actId="478"/>
          <ac:spMkLst>
            <pc:docMk/>
            <pc:sldMk cId="2129945703" sldId="314"/>
            <ac:spMk id="71" creationId="{E29598B6-6E33-4668-9B90-844DF571F745}"/>
          </ac:spMkLst>
        </pc:spChg>
        <pc:spChg chg="add del mod">
          <ac:chgData name="Anny Hees" userId="49c9050a55e0ceab" providerId="LiveId" clId="{8C15EDE8-B0A4-4CA8-BF24-E96F69586E45}" dt="2018-04-29T02:42:00.371" v="5661" actId="165"/>
          <ac:spMkLst>
            <pc:docMk/>
            <pc:sldMk cId="2129945703" sldId="314"/>
            <ac:spMk id="75" creationId="{B735C2C0-4E1E-422A-9031-34728AE588C0}"/>
          </ac:spMkLst>
        </pc:spChg>
        <pc:spChg chg="del">
          <ac:chgData name="Anny Hees" userId="49c9050a55e0ceab" providerId="LiveId" clId="{8C15EDE8-B0A4-4CA8-BF24-E96F69586E45}" dt="2018-04-29T02:13:23.944" v="5394" actId="478"/>
          <ac:spMkLst>
            <pc:docMk/>
            <pc:sldMk cId="2129945703" sldId="314"/>
            <ac:spMk id="81" creationId="{E4BA3CDA-9704-4DD2-B739-0D61262A49AB}"/>
          </ac:spMkLst>
        </pc:spChg>
        <pc:spChg chg="add mod topLvl">
          <ac:chgData name="Anny Hees" userId="49c9050a55e0ceab" providerId="LiveId" clId="{8C15EDE8-B0A4-4CA8-BF24-E96F69586E45}" dt="2018-04-29T02:46:37.238" v="5706" actId="164"/>
          <ac:spMkLst>
            <pc:docMk/>
            <pc:sldMk cId="2129945703" sldId="314"/>
            <ac:spMk id="82" creationId="{3D7B52DB-802D-445C-8266-D72992B16ED1}"/>
          </ac:spMkLst>
        </pc:spChg>
        <pc:spChg chg="del">
          <ac:chgData name="Anny Hees" userId="49c9050a55e0ceab" providerId="LiveId" clId="{8C15EDE8-B0A4-4CA8-BF24-E96F69586E45}" dt="2018-04-29T02:13:23.944" v="5394" actId="478"/>
          <ac:spMkLst>
            <pc:docMk/>
            <pc:sldMk cId="2129945703" sldId="314"/>
            <ac:spMk id="86" creationId="{B977CB84-EC41-45DE-8B75-32F517225691}"/>
          </ac:spMkLst>
        </pc:spChg>
        <pc:spChg chg="del">
          <ac:chgData name="Anny Hees" userId="49c9050a55e0ceab" providerId="LiveId" clId="{8C15EDE8-B0A4-4CA8-BF24-E96F69586E45}" dt="2018-04-29T02:13:23.944" v="5394" actId="478"/>
          <ac:spMkLst>
            <pc:docMk/>
            <pc:sldMk cId="2129945703" sldId="314"/>
            <ac:spMk id="88" creationId="{F1CD0774-99DD-4C3D-A238-965719E22E03}"/>
          </ac:spMkLst>
        </pc:spChg>
        <pc:spChg chg="mod">
          <ac:chgData name="Anny Hees" userId="49c9050a55e0ceab" providerId="LiveId" clId="{8C15EDE8-B0A4-4CA8-BF24-E96F69586E45}" dt="2018-04-29T02:49:56.163" v="5736" actId="207"/>
          <ac:spMkLst>
            <pc:docMk/>
            <pc:sldMk cId="2129945703" sldId="314"/>
            <ac:spMk id="89" creationId="{8BD083A8-5C0D-4081-80FD-E7F989F0207D}"/>
          </ac:spMkLst>
        </pc:spChg>
        <pc:spChg chg="mod topLvl">
          <ac:chgData name="Anny Hees" userId="49c9050a55e0ceab" providerId="LiveId" clId="{8C15EDE8-B0A4-4CA8-BF24-E96F69586E45}" dt="2018-04-29T02:57:18.231" v="5830" actId="164"/>
          <ac:spMkLst>
            <pc:docMk/>
            <pc:sldMk cId="2129945703" sldId="314"/>
            <ac:spMk id="100" creationId="{C46E6BD9-086D-4FC1-B688-4D175925EFFE}"/>
          </ac:spMkLst>
        </pc:spChg>
        <pc:grpChg chg="del mod">
          <ac:chgData name="Anny Hees" userId="49c9050a55e0ceab" providerId="LiveId" clId="{8C15EDE8-B0A4-4CA8-BF24-E96F69586E45}" dt="2018-04-29T02:15:04.884" v="5406" actId="478"/>
          <ac:grpSpMkLst>
            <pc:docMk/>
            <pc:sldMk cId="2129945703" sldId="314"/>
            <ac:grpSpMk id="3" creationId="{D8227D6C-419E-4F00-811A-641E45190A44}"/>
          </ac:grpSpMkLst>
        </pc:grpChg>
        <pc:grpChg chg="mod ord topLvl">
          <ac:chgData name="Anny Hees" userId="49c9050a55e0ceab" providerId="LiveId" clId="{8C15EDE8-B0A4-4CA8-BF24-E96F69586E45}" dt="2018-04-29T04:16:42.081" v="6707" actId="165"/>
          <ac:grpSpMkLst>
            <pc:docMk/>
            <pc:sldMk cId="2129945703" sldId="314"/>
            <ac:grpSpMk id="4" creationId="{046C33D4-7774-43D7-86E7-5D578D510E36}"/>
          </ac:grpSpMkLst>
        </pc:grpChg>
        <pc:grpChg chg="add del mod topLvl">
          <ac:chgData name="Anny Hees" userId="49c9050a55e0ceab" providerId="LiveId" clId="{8C15EDE8-B0A4-4CA8-BF24-E96F69586E45}" dt="2018-04-29T04:16:49.276" v="6708" actId="165"/>
          <ac:grpSpMkLst>
            <pc:docMk/>
            <pc:sldMk cId="2129945703" sldId="314"/>
            <ac:grpSpMk id="24" creationId="{BD3DAEF3-27AA-49EC-90C1-C8F505CCD2D3}"/>
          </ac:grpSpMkLst>
        </pc:grpChg>
        <pc:grpChg chg="add del mod">
          <ac:chgData name="Anny Hees" userId="49c9050a55e0ceab" providerId="LiveId" clId="{8C15EDE8-B0A4-4CA8-BF24-E96F69586E45}" dt="2018-04-29T04:16:42.081" v="6707" actId="165"/>
          <ac:grpSpMkLst>
            <pc:docMk/>
            <pc:sldMk cId="2129945703" sldId="314"/>
            <ac:grpSpMk id="25" creationId="{02670966-DF75-4A47-88CE-7D79FCA3330C}"/>
          </ac:grpSpMkLst>
        </pc:grpChg>
        <pc:grpChg chg="add mod topLvl">
          <ac:chgData name="Anny Hees" userId="49c9050a55e0ceab" providerId="LiveId" clId="{8C15EDE8-B0A4-4CA8-BF24-E96F69586E45}" dt="2018-04-29T04:18:03.046" v="6709" actId="165"/>
          <ac:grpSpMkLst>
            <pc:docMk/>
            <pc:sldMk cId="2129945703" sldId="314"/>
            <ac:grpSpMk id="27" creationId="{9FCC17EE-A426-4419-A061-19C5B2434025}"/>
          </ac:grpSpMkLst>
        </pc:grpChg>
        <pc:grpChg chg="add del mod">
          <ac:chgData name="Anny Hees" userId="49c9050a55e0ceab" providerId="LiveId" clId="{8C15EDE8-B0A4-4CA8-BF24-E96F69586E45}" dt="2018-04-29T02:49:06.438" v="5727" actId="165"/>
          <ac:grpSpMkLst>
            <pc:docMk/>
            <pc:sldMk cId="2129945703" sldId="314"/>
            <ac:grpSpMk id="32" creationId="{CF46B13C-93BD-41CA-8EF3-0D9B032F8525}"/>
          </ac:grpSpMkLst>
        </pc:grpChg>
        <pc:grpChg chg="add del mod">
          <ac:chgData name="Anny Hees" userId="49c9050a55e0ceab" providerId="LiveId" clId="{8C15EDE8-B0A4-4CA8-BF24-E96F69586E45}" dt="2018-04-29T04:18:03.046" v="6709" actId="165"/>
          <ac:grpSpMkLst>
            <pc:docMk/>
            <pc:sldMk cId="2129945703" sldId="314"/>
            <ac:grpSpMk id="33" creationId="{1C65557E-BA8C-4DFC-9001-780033B1F426}"/>
          </ac:grpSpMkLst>
        </pc:grpChg>
        <pc:grpChg chg="add del mod">
          <ac:chgData name="Anny Hees" userId="49c9050a55e0ceab" providerId="LiveId" clId="{8C15EDE8-B0A4-4CA8-BF24-E96F69586E45}" dt="2018-04-29T02:42:00.371" v="5661" actId="165"/>
          <ac:grpSpMkLst>
            <pc:docMk/>
            <pc:sldMk cId="2129945703" sldId="314"/>
            <ac:grpSpMk id="34" creationId="{63820C9E-A6C5-461D-9C8E-B8304B6E1FCF}"/>
          </ac:grpSpMkLst>
        </pc:grpChg>
        <pc:grpChg chg="add del mod">
          <ac:chgData name="Anny Hees" userId="49c9050a55e0ceab" providerId="LiveId" clId="{8C15EDE8-B0A4-4CA8-BF24-E96F69586E45}" dt="2018-04-29T02:42:00.371" v="5661" actId="165"/>
          <ac:grpSpMkLst>
            <pc:docMk/>
            <pc:sldMk cId="2129945703" sldId="314"/>
            <ac:grpSpMk id="36" creationId="{70D0FA7C-1AD9-4AF9-B46F-E42CEF84D3A5}"/>
          </ac:grpSpMkLst>
        </pc:grpChg>
        <pc:grpChg chg="add del mod">
          <ac:chgData name="Anny Hees" userId="49c9050a55e0ceab" providerId="LiveId" clId="{8C15EDE8-B0A4-4CA8-BF24-E96F69586E45}" dt="2018-04-29T02:46:26.762" v="5705" actId="165"/>
          <ac:grpSpMkLst>
            <pc:docMk/>
            <pc:sldMk cId="2129945703" sldId="314"/>
            <ac:grpSpMk id="37" creationId="{E7FC592E-4BF6-4A8A-8537-5C477244A3C0}"/>
          </ac:grpSpMkLst>
        </pc:grpChg>
        <pc:grpChg chg="add mod">
          <ac:chgData name="Anny Hees" userId="49c9050a55e0ceab" providerId="LiveId" clId="{8C15EDE8-B0A4-4CA8-BF24-E96F69586E45}" dt="2018-04-29T02:59:26.351" v="5856" actId="1076"/>
          <ac:grpSpMkLst>
            <pc:docMk/>
            <pc:sldMk cId="2129945703" sldId="314"/>
            <ac:grpSpMk id="40" creationId="{85F6AA01-E571-4F22-84F3-37E96315A658}"/>
          </ac:grpSpMkLst>
        </pc:grpChg>
        <pc:grpChg chg="add mod">
          <ac:chgData name="Anny Hees" userId="49c9050a55e0ceab" providerId="LiveId" clId="{8C15EDE8-B0A4-4CA8-BF24-E96F69586E45}" dt="2018-04-29T02:59:36.306" v="5857" actId="1076"/>
          <ac:grpSpMkLst>
            <pc:docMk/>
            <pc:sldMk cId="2129945703" sldId="314"/>
            <ac:grpSpMk id="51" creationId="{E128EC02-5AE1-4BCE-902E-DDB4B8E25CCF}"/>
          </ac:grpSpMkLst>
        </pc:grpChg>
        <pc:grpChg chg="add mod topLvl">
          <ac:chgData name="Anny Hees" userId="49c9050a55e0ceab" providerId="LiveId" clId="{8C15EDE8-B0A4-4CA8-BF24-E96F69586E45}" dt="2018-04-29T02:59:36.306" v="5857" actId="1076"/>
          <ac:grpSpMkLst>
            <pc:docMk/>
            <pc:sldMk cId="2129945703" sldId="314"/>
            <ac:grpSpMk id="64" creationId="{ECE39036-6301-4C08-BC13-D33CA6BAEA23}"/>
          </ac:grpSpMkLst>
        </pc:grpChg>
        <pc:grpChg chg="add mod">
          <ac:chgData name="Anny Hees" userId="49c9050a55e0ceab" providerId="LiveId" clId="{8C15EDE8-B0A4-4CA8-BF24-E96F69586E45}" dt="2018-04-29T02:59:26.351" v="5856" actId="1076"/>
          <ac:grpSpMkLst>
            <pc:docMk/>
            <pc:sldMk cId="2129945703" sldId="314"/>
            <ac:grpSpMk id="85" creationId="{A0C8F52A-B52D-42D3-A653-384714281E8E}"/>
          </ac:grpSpMkLst>
        </pc:grpChg>
        <pc:grpChg chg="del">
          <ac:chgData name="Anny Hees" userId="49c9050a55e0ceab" providerId="LiveId" clId="{8C15EDE8-B0A4-4CA8-BF24-E96F69586E45}" dt="2018-04-29T02:13:23.944" v="5394" actId="478"/>
          <ac:grpSpMkLst>
            <pc:docMk/>
            <pc:sldMk cId="2129945703" sldId="314"/>
            <ac:grpSpMk id="91" creationId="{66CDD53D-498C-4F39-9439-C7FF4CB6EDB7}"/>
          </ac:grpSpMkLst>
        </pc:grpChg>
        <pc:grpChg chg="del">
          <ac:chgData name="Anny Hees" userId="49c9050a55e0ceab" providerId="LiveId" clId="{8C15EDE8-B0A4-4CA8-BF24-E96F69586E45}" dt="2018-04-29T02:13:23.944" v="5394" actId="478"/>
          <ac:grpSpMkLst>
            <pc:docMk/>
            <pc:sldMk cId="2129945703" sldId="314"/>
            <ac:grpSpMk id="95" creationId="{0F3E778B-1986-477D-BCBB-2A9E7989AA2B}"/>
          </ac:grpSpMkLst>
        </pc:grpChg>
        <pc:grpChg chg="add del mod">
          <ac:chgData name="Anny Hees" userId="49c9050a55e0ceab" providerId="LiveId" clId="{8C15EDE8-B0A4-4CA8-BF24-E96F69586E45}" dt="2018-04-29T02:51:55.647" v="5744" actId="478"/>
          <ac:grpSpMkLst>
            <pc:docMk/>
            <pc:sldMk cId="2129945703" sldId="314"/>
            <ac:grpSpMk id="99" creationId="{BFEA8DE4-4B20-4820-9D0F-9DBC4DDE7BF8}"/>
          </ac:grpSpMkLst>
        </pc:grpChg>
        <pc:picChg chg="add mod">
          <ac:chgData name="Anny Hees" userId="49c9050a55e0ceab" providerId="LiveId" clId="{8C15EDE8-B0A4-4CA8-BF24-E96F69586E45}" dt="2018-04-29T03:02:20.785" v="5881" actId="207"/>
          <ac:picMkLst>
            <pc:docMk/>
            <pc:sldMk cId="2129945703" sldId="314"/>
            <ac:picMk id="21" creationId="{50E4AD68-EA32-44F1-BC1D-F5E0F3907202}"/>
          </ac:picMkLst>
        </pc:picChg>
        <pc:picChg chg="add mod">
          <ac:chgData name="Anny Hees" userId="49c9050a55e0ceab" providerId="LiveId" clId="{8C15EDE8-B0A4-4CA8-BF24-E96F69586E45}" dt="2018-04-29T02:57:18.231" v="5830" actId="164"/>
          <ac:picMkLst>
            <pc:docMk/>
            <pc:sldMk cId="2129945703" sldId="314"/>
            <ac:picMk id="42" creationId="{3A066A43-6EEA-4917-B8F2-543BCDB76EFF}"/>
          </ac:picMkLst>
        </pc:picChg>
        <pc:picChg chg="add del mod">
          <ac:chgData name="Anny Hees" userId="49c9050a55e0ceab" providerId="LiveId" clId="{8C15EDE8-B0A4-4CA8-BF24-E96F69586E45}" dt="2018-04-29T02:15:59.329" v="5410" actId="478"/>
          <ac:picMkLst>
            <pc:docMk/>
            <pc:sldMk cId="2129945703" sldId="314"/>
            <ac:picMk id="46" creationId="{B1E62D5C-1A39-40B7-A469-B3C0DF6B4039}"/>
          </ac:picMkLst>
        </pc:picChg>
        <pc:picChg chg="add del mod">
          <ac:chgData name="Anny Hees" userId="49c9050a55e0ceab" providerId="LiveId" clId="{8C15EDE8-B0A4-4CA8-BF24-E96F69586E45}" dt="2018-04-29T02:16:20.627" v="5412" actId="478"/>
          <ac:picMkLst>
            <pc:docMk/>
            <pc:sldMk cId="2129945703" sldId="314"/>
            <ac:picMk id="47" creationId="{EE3373A5-006A-4192-A84E-E6D6B2B1CC14}"/>
          </ac:picMkLst>
        </pc:picChg>
        <pc:picChg chg="del">
          <ac:chgData name="Anny Hees" userId="49c9050a55e0ceab" providerId="LiveId" clId="{8C15EDE8-B0A4-4CA8-BF24-E96F69586E45}" dt="2018-04-29T02:13:29.953" v="5395" actId="478"/>
          <ac:picMkLst>
            <pc:docMk/>
            <pc:sldMk cId="2129945703" sldId="314"/>
            <ac:picMk id="61" creationId="{404A4FC8-0654-4E14-801A-2A3EAC694A64}"/>
          </ac:picMkLst>
        </pc:picChg>
        <pc:picChg chg="del">
          <ac:chgData name="Anny Hees" userId="49c9050a55e0ceab" providerId="LiveId" clId="{8C15EDE8-B0A4-4CA8-BF24-E96F69586E45}" dt="2018-04-29T02:13:23.944" v="5394" actId="478"/>
          <ac:picMkLst>
            <pc:docMk/>
            <pc:sldMk cId="2129945703" sldId="314"/>
            <ac:picMk id="63" creationId="{A8C02EDD-B318-4009-9D7D-E355905D39DE}"/>
          </ac:picMkLst>
        </pc:picChg>
        <pc:picChg chg="mod">
          <ac:chgData name="Anny Hees" userId="49c9050a55e0ceab" providerId="LiveId" clId="{8C15EDE8-B0A4-4CA8-BF24-E96F69586E45}" dt="2018-04-29T02:45:27.710" v="5697" actId="1076"/>
          <ac:picMkLst>
            <pc:docMk/>
            <pc:sldMk cId="2129945703" sldId="314"/>
            <ac:picMk id="67" creationId="{8D1935F7-FAA7-4FFF-846D-A2B0AA9A43E8}"/>
          </ac:picMkLst>
        </pc:picChg>
        <pc:picChg chg="del">
          <ac:chgData name="Anny Hees" userId="49c9050a55e0ceab" providerId="LiveId" clId="{8C15EDE8-B0A4-4CA8-BF24-E96F69586E45}" dt="2018-04-29T02:13:23.944" v="5394" actId="478"/>
          <ac:picMkLst>
            <pc:docMk/>
            <pc:sldMk cId="2129945703" sldId="314"/>
            <ac:picMk id="74" creationId="{E7DF2F1A-117D-47EC-9492-B034EE0E7F82}"/>
          </ac:picMkLst>
        </pc:picChg>
        <pc:picChg chg="add del mod">
          <ac:chgData name="Anny Hees" userId="49c9050a55e0ceab" providerId="LiveId" clId="{8C15EDE8-B0A4-4CA8-BF24-E96F69586E45}" dt="2018-04-29T02:42:00.371" v="5661" actId="165"/>
          <ac:picMkLst>
            <pc:docMk/>
            <pc:sldMk cId="2129945703" sldId="314"/>
            <ac:picMk id="77" creationId="{FFD4A720-76A9-4944-BB91-A4791C7B67AA}"/>
          </ac:picMkLst>
        </pc:picChg>
        <pc:picChg chg="del">
          <ac:chgData name="Anny Hees" userId="49c9050a55e0ceab" providerId="LiveId" clId="{8C15EDE8-B0A4-4CA8-BF24-E96F69586E45}" dt="2018-04-29T02:13:23.944" v="5394" actId="478"/>
          <ac:picMkLst>
            <pc:docMk/>
            <pc:sldMk cId="2129945703" sldId="314"/>
            <ac:picMk id="80" creationId="{37F28803-5337-4AA4-A981-863974172E29}"/>
          </ac:picMkLst>
        </pc:picChg>
        <pc:picChg chg="add mod topLvl">
          <ac:chgData name="Anny Hees" userId="49c9050a55e0ceab" providerId="LiveId" clId="{8C15EDE8-B0A4-4CA8-BF24-E96F69586E45}" dt="2018-04-29T02:48:45.117" v="5725" actId="207"/>
          <ac:picMkLst>
            <pc:docMk/>
            <pc:sldMk cId="2129945703" sldId="314"/>
            <ac:picMk id="83" creationId="{7AF67D7A-7F1B-4414-9680-F4B935CF6CDF}"/>
          </ac:picMkLst>
        </pc:picChg>
        <pc:picChg chg="del">
          <ac:chgData name="Anny Hees" userId="49c9050a55e0ceab" providerId="LiveId" clId="{8C15EDE8-B0A4-4CA8-BF24-E96F69586E45}" dt="2018-04-29T02:13:23.944" v="5394" actId="478"/>
          <ac:picMkLst>
            <pc:docMk/>
            <pc:sldMk cId="2129945703" sldId="314"/>
            <ac:picMk id="87" creationId="{422C887B-F50E-4808-AA1F-E46225541510}"/>
          </ac:picMkLst>
        </pc:picChg>
        <pc:picChg chg="mod">
          <ac:chgData name="Anny Hees" userId="49c9050a55e0ceab" providerId="LiveId" clId="{8C15EDE8-B0A4-4CA8-BF24-E96F69586E45}" dt="2018-04-29T02:51:37.228" v="5741" actId="207"/>
          <ac:picMkLst>
            <pc:docMk/>
            <pc:sldMk cId="2129945703" sldId="314"/>
            <ac:picMk id="94" creationId="{92ED0E25-A101-4EFD-AE81-3A8F2DB7060C}"/>
          </ac:picMkLst>
        </pc:picChg>
        <pc:picChg chg="del mod ord topLvl">
          <ac:chgData name="Anny Hees" userId="49c9050a55e0ceab" providerId="LiveId" clId="{8C15EDE8-B0A4-4CA8-BF24-E96F69586E45}" dt="2018-04-29T02:51:55.647" v="5744" actId="478"/>
          <ac:picMkLst>
            <pc:docMk/>
            <pc:sldMk cId="2129945703" sldId="314"/>
            <ac:picMk id="101" creationId="{8DFEAEF9-5015-4EF1-95E7-5E87038A5F67}"/>
          </ac:picMkLst>
        </pc:picChg>
        <pc:cxnChg chg="add mod topLvl">
          <ac:chgData name="Anny Hees" userId="49c9050a55e0ceab" providerId="LiveId" clId="{8C15EDE8-B0A4-4CA8-BF24-E96F69586E45}" dt="2018-04-29T04:18:03.046" v="6709" actId="165"/>
          <ac:cxnSpMkLst>
            <pc:docMk/>
            <pc:sldMk cId="2129945703" sldId="314"/>
            <ac:cxnSpMk id="23" creationId="{86EF23DC-FC3B-417B-AA16-6CC4EB742A5E}"/>
          </ac:cxnSpMkLst>
        </pc:cxnChg>
        <pc:cxnChg chg="del">
          <ac:chgData name="Anny Hees" userId="49c9050a55e0ceab" providerId="LiveId" clId="{8C15EDE8-B0A4-4CA8-BF24-E96F69586E45}" dt="2018-04-29T02:13:23.944" v="5394" actId="478"/>
          <ac:cxnSpMkLst>
            <pc:docMk/>
            <pc:sldMk cId="2129945703" sldId="314"/>
            <ac:cxnSpMk id="65" creationId="{566E0C76-0D19-4D8A-B71D-D2347CCB077A}"/>
          </ac:cxnSpMkLst>
        </pc:cxnChg>
        <pc:cxnChg chg="add mod topLvl">
          <ac:chgData name="Anny Hees" userId="49c9050a55e0ceab" providerId="LiveId" clId="{8C15EDE8-B0A4-4CA8-BF24-E96F69586E45}" dt="2018-04-29T02:59:36.306" v="5857" actId="1076"/>
          <ac:cxnSpMkLst>
            <pc:docMk/>
            <pc:sldMk cId="2129945703" sldId="314"/>
            <ac:cxnSpMk id="72" creationId="{5D9AEFA7-3B47-4BCE-BA63-C747ED38CDBF}"/>
          </ac:cxnSpMkLst>
        </pc:cxnChg>
        <pc:cxnChg chg="add del">
          <ac:chgData name="Anny Hees" userId="49c9050a55e0ceab" providerId="LiveId" clId="{8C15EDE8-B0A4-4CA8-BF24-E96F69586E45}" dt="2018-04-29T02:34:21.554" v="5600" actId="165"/>
          <ac:cxnSpMkLst>
            <pc:docMk/>
            <pc:sldMk cId="2129945703" sldId="314"/>
            <ac:cxnSpMk id="73" creationId="{B89636A2-3295-4BDC-8A9B-FC72FB3A80F9}"/>
          </ac:cxnSpMkLst>
        </pc:cxnChg>
        <pc:cxnChg chg="del">
          <ac:chgData name="Anny Hees" userId="49c9050a55e0ceab" providerId="LiveId" clId="{8C15EDE8-B0A4-4CA8-BF24-E96F69586E45}" dt="2018-04-29T02:13:23.944" v="5394" actId="478"/>
          <ac:cxnSpMkLst>
            <pc:docMk/>
            <pc:sldMk cId="2129945703" sldId="314"/>
            <ac:cxnSpMk id="76" creationId="{CDF3B79F-6209-4298-8199-E74DDC06EC94}"/>
          </ac:cxnSpMkLst>
        </pc:cxnChg>
        <pc:cxnChg chg="add del mod">
          <ac:chgData name="Anny Hees" userId="49c9050a55e0ceab" providerId="LiveId" clId="{8C15EDE8-B0A4-4CA8-BF24-E96F69586E45}" dt="2018-04-29T02:42:00.371" v="5661" actId="165"/>
          <ac:cxnSpMkLst>
            <pc:docMk/>
            <pc:sldMk cId="2129945703" sldId="314"/>
            <ac:cxnSpMk id="78" creationId="{E27A6380-978E-4849-868D-A75E32CE9DE4}"/>
          </ac:cxnSpMkLst>
        </pc:cxnChg>
        <pc:cxnChg chg="del">
          <ac:chgData name="Anny Hees" userId="49c9050a55e0ceab" providerId="LiveId" clId="{8C15EDE8-B0A4-4CA8-BF24-E96F69586E45}" dt="2018-04-29T02:13:23.944" v="5394" actId="478"/>
          <ac:cxnSpMkLst>
            <pc:docMk/>
            <pc:sldMk cId="2129945703" sldId="314"/>
            <ac:cxnSpMk id="79" creationId="{250EEB91-2AA3-4BC6-A8B3-C9D78BE9AC5B}"/>
          </ac:cxnSpMkLst>
        </pc:cxnChg>
        <pc:cxnChg chg="add mod topLvl">
          <ac:chgData name="Anny Hees" userId="49c9050a55e0ceab" providerId="LiveId" clId="{8C15EDE8-B0A4-4CA8-BF24-E96F69586E45}" dt="2018-04-29T02:59:26.351" v="5856" actId="1076"/>
          <ac:cxnSpMkLst>
            <pc:docMk/>
            <pc:sldMk cId="2129945703" sldId="314"/>
            <ac:cxnSpMk id="84" creationId="{C40D50EB-162F-40CB-ACF4-CCA5CB6C96F7}"/>
          </ac:cxnSpMkLst>
        </pc:cxnChg>
        <pc:cxnChg chg="add mod">
          <ac:chgData name="Anny Hees" userId="49c9050a55e0ceab" providerId="LiveId" clId="{8C15EDE8-B0A4-4CA8-BF24-E96F69586E45}" dt="2018-04-29T02:59:36.306" v="5857" actId="1076"/>
          <ac:cxnSpMkLst>
            <pc:docMk/>
            <pc:sldMk cId="2129945703" sldId="314"/>
            <ac:cxnSpMk id="102" creationId="{9D1E4941-B451-49E6-A19B-23842250D3A1}"/>
          </ac:cxnSpMkLst>
        </pc:cxnChg>
        <pc:cxnChg chg="add mod">
          <ac:chgData name="Anny Hees" userId="49c9050a55e0ceab" providerId="LiveId" clId="{8C15EDE8-B0A4-4CA8-BF24-E96F69586E45}" dt="2018-04-29T02:59:26.351" v="5856" actId="1076"/>
          <ac:cxnSpMkLst>
            <pc:docMk/>
            <pc:sldMk cId="2129945703" sldId="314"/>
            <ac:cxnSpMk id="103" creationId="{20D645F2-7AE9-46A6-BB4A-D3FFAC99341A}"/>
          </ac:cxnSpMkLst>
        </pc:cxnChg>
      </pc:sldChg>
      <pc:sldChg chg="addSp delSp modSp add modTransition setBg">
        <pc:chgData name="Anny Hees" userId="49c9050a55e0ceab" providerId="LiveId" clId="{8C15EDE8-B0A4-4CA8-BF24-E96F69586E45}" dt="2018-05-08T19:33:46.658" v="9996" actId="1076"/>
        <pc:sldMkLst>
          <pc:docMk/>
          <pc:sldMk cId="2347185803" sldId="315"/>
        </pc:sldMkLst>
        <pc:spChg chg="add del mod">
          <ac:chgData name="Anny Hees" userId="49c9050a55e0ceab" providerId="LiveId" clId="{8C15EDE8-B0A4-4CA8-BF24-E96F69586E45}" dt="2018-04-29T03:17:54.982" v="5973" actId="478"/>
          <ac:spMkLst>
            <pc:docMk/>
            <pc:sldMk cId="2347185803" sldId="315"/>
            <ac:spMk id="3" creationId="{1A399A9E-ACF0-4F0B-94AA-5B21C3C17B46}"/>
          </ac:spMkLst>
        </pc:spChg>
        <pc:spChg chg="add mod ord">
          <ac:chgData name="Anny Hees" userId="49c9050a55e0ceab" providerId="LiveId" clId="{8C15EDE8-B0A4-4CA8-BF24-E96F69586E45}" dt="2018-04-29T03:37:12.949" v="6245" actId="403"/>
          <ac:spMkLst>
            <pc:docMk/>
            <pc:sldMk cId="2347185803" sldId="315"/>
            <ac:spMk id="17" creationId="{BC13EA40-E897-470E-9623-A89FDE01574F}"/>
          </ac:spMkLst>
        </pc:spChg>
        <pc:spChg chg="add del mod">
          <ac:chgData name="Anny Hees" userId="49c9050a55e0ceab" providerId="LiveId" clId="{8C15EDE8-B0A4-4CA8-BF24-E96F69586E45}" dt="2018-04-29T03:18:39.501" v="5979" actId="11529"/>
          <ac:spMkLst>
            <pc:docMk/>
            <pc:sldMk cId="2347185803" sldId="315"/>
            <ac:spMk id="18" creationId="{5531AEEB-02E9-4559-8CDB-2833D3DE74C3}"/>
          </ac:spMkLst>
        </pc:spChg>
        <pc:spChg chg="add del mod">
          <ac:chgData name="Anny Hees" userId="49c9050a55e0ceab" providerId="LiveId" clId="{8C15EDE8-B0A4-4CA8-BF24-E96F69586E45}" dt="2018-04-29T03:19:28.967" v="5988" actId="478"/>
          <ac:spMkLst>
            <pc:docMk/>
            <pc:sldMk cId="2347185803" sldId="315"/>
            <ac:spMk id="19" creationId="{FFBC4D28-009D-48EE-A256-665A17B171F9}"/>
          </ac:spMkLst>
        </pc:spChg>
        <pc:spChg chg="add del mod">
          <ac:chgData name="Anny Hees" userId="49c9050a55e0ceab" providerId="LiveId" clId="{8C15EDE8-B0A4-4CA8-BF24-E96F69586E45}" dt="2018-04-29T03:20:18.102" v="5999" actId="478"/>
          <ac:spMkLst>
            <pc:docMk/>
            <pc:sldMk cId="2347185803" sldId="315"/>
            <ac:spMk id="20" creationId="{2E56797E-ED52-47A1-9834-BB46211123EE}"/>
          </ac:spMkLst>
        </pc:spChg>
        <pc:spChg chg="add del mod">
          <ac:chgData name="Anny Hees" userId="49c9050a55e0ceab" providerId="LiveId" clId="{8C15EDE8-B0A4-4CA8-BF24-E96F69586E45}" dt="2018-04-29T03:21:42.611" v="6017" actId="478"/>
          <ac:spMkLst>
            <pc:docMk/>
            <pc:sldMk cId="2347185803" sldId="315"/>
            <ac:spMk id="22" creationId="{03CA1A6B-BA64-420E-A9DA-E59E5D767EC8}"/>
          </ac:spMkLst>
        </pc:spChg>
        <pc:spChg chg="add del mod">
          <ac:chgData name="Anny Hees" userId="49c9050a55e0ceab" providerId="LiveId" clId="{8C15EDE8-B0A4-4CA8-BF24-E96F69586E45}" dt="2018-04-29T03:22:23.483" v="6025" actId="478"/>
          <ac:spMkLst>
            <pc:docMk/>
            <pc:sldMk cId="2347185803" sldId="315"/>
            <ac:spMk id="28" creationId="{AE26568B-0E69-4A2B-BE98-2552238278B8}"/>
          </ac:spMkLst>
        </pc:spChg>
        <pc:spChg chg="del">
          <ac:chgData name="Anny Hees" userId="49c9050a55e0ceab" providerId="LiveId" clId="{8C15EDE8-B0A4-4CA8-BF24-E96F69586E45}" dt="2018-04-29T03:09:04.473" v="5891" actId="478"/>
          <ac:spMkLst>
            <pc:docMk/>
            <pc:sldMk cId="2347185803" sldId="315"/>
            <ac:spMk id="29" creationId="{D218D094-F26B-44F5-B20E-2B86ED7C9B49}"/>
          </ac:spMkLst>
        </pc:spChg>
        <pc:spChg chg="add del mod">
          <ac:chgData name="Anny Hees" userId="49c9050a55e0ceab" providerId="LiveId" clId="{8C15EDE8-B0A4-4CA8-BF24-E96F69586E45}" dt="2018-04-29T03:23:43.271" v="6045" actId="478"/>
          <ac:spMkLst>
            <pc:docMk/>
            <pc:sldMk cId="2347185803" sldId="315"/>
            <ac:spMk id="30" creationId="{AB633755-00B6-4550-B7EA-1965BA380E1D}"/>
          </ac:spMkLst>
        </pc:spChg>
        <pc:spChg chg="add del mod">
          <ac:chgData name="Anny Hees" userId="49c9050a55e0ceab" providerId="LiveId" clId="{8C15EDE8-B0A4-4CA8-BF24-E96F69586E45}" dt="2018-04-29T03:24:02.675" v="6047" actId="478"/>
          <ac:spMkLst>
            <pc:docMk/>
            <pc:sldMk cId="2347185803" sldId="315"/>
            <ac:spMk id="31" creationId="{0E819B15-3FA5-4FC3-A292-EDE4826CC754}"/>
          </ac:spMkLst>
        </pc:spChg>
        <pc:spChg chg="add del mod">
          <ac:chgData name="Anny Hees" userId="49c9050a55e0ceab" providerId="LiveId" clId="{8C15EDE8-B0A4-4CA8-BF24-E96F69586E45}" dt="2018-04-29T03:24:24.870" v="6052" actId="478"/>
          <ac:spMkLst>
            <pc:docMk/>
            <pc:sldMk cId="2347185803" sldId="315"/>
            <ac:spMk id="32" creationId="{2F2F9C06-5E5F-442E-9849-A154C4DE9BB3}"/>
          </ac:spMkLst>
        </pc:spChg>
        <pc:spChg chg="add mod">
          <ac:chgData name="Anny Hees" userId="49c9050a55e0ceab" providerId="LiveId" clId="{8C15EDE8-B0A4-4CA8-BF24-E96F69586E45}" dt="2018-04-29T03:37:12.949" v="6245" actId="403"/>
          <ac:spMkLst>
            <pc:docMk/>
            <pc:sldMk cId="2347185803" sldId="315"/>
            <ac:spMk id="34" creationId="{C71AB453-F3AA-4D34-8719-6BACE1EB86AB}"/>
          </ac:spMkLst>
        </pc:spChg>
        <pc:spChg chg="del">
          <ac:chgData name="Anny Hees" userId="49c9050a55e0ceab" providerId="LiveId" clId="{8C15EDE8-B0A4-4CA8-BF24-E96F69586E45}" dt="2018-04-29T03:09:04.473" v="5891" actId="478"/>
          <ac:spMkLst>
            <pc:docMk/>
            <pc:sldMk cId="2347185803" sldId="315"/>
            <ac:spMk id="35" creationId="{73465038-65DF-4D97-B81D-60870CC2D38B}"/>
          </ac:spMkLst>
        </pc:spChg>
        <pc:spChg chg="add mod">
          <ac:chgData name="Anny Hees" userId="49c9050a55e0ceab" providerId="LiveId" clId="{8C15EDE8-B0A4-4CA8-BF24-E96F69586E45}" dt="2018-04-29T03:38:47.596" v="6297" actId="1076"/>
          <ac:spMkLst>
            <pc:docMk/>
            <pc:sldMk cId="2347185803" sldId="315"/>
            <ac:spMk id="38" creationId="{E900BB17-F16A-486D-B94F-1FFBFF501A85}"/>
          </ac:spMkLst>
        </pc:spChg>
        <pc:spChg chg="del">
          <ac:chgData name="Anny Hees" userId="49c9050a55e0ceab" providerId="LiveId" clId="{8C15EDE8-B0A4-4CA8-BF24-E96F69586E45}" dt="2018-04-29T03:09:04.473" v="5891" actId="478"/>
          <ac:spMkLst>
            <pc:docMk/>
            <pc:sldMk cId="2347185803" sldId="315"/>
            <ac:spMk id="45" creationId="{221ABAC3-4703-4190-8133-AD2BCF6157E4}"/>
          </ac:spMkLst>
        </pc:spChg>
        <pc:spChg chg="del topLvl">
          <ac:chgData name="Anny Hees" userId="49c9050a55e0ceab" providerId="LiveId" clId="{8C15EDE8-B0A4-4CA8-BF24-E96F69586E45}" dt="2018-04-29T03:09:10.174" v="5892" actId="478"/>
          <ac:spMkLst>
            <pc:docMk/>
            <pc:sldMk cId="2347185803" sldId="315"/>
            <ac:spMk id="48" creationId="{24C57AFC-ADDB-4171-915D-C1689291004E}"/>
          </ac:spMkLst>
        </pc:spChg>
        <pc:spChg chg="del">
          <ac:chgData name="Anny Hees" userId="49c9050a55e0ceab" providerId="LiveId" clId="{8C15EDE8-B0A4-4CA8-BF24-E96F69586E45}" dt="2018-04-29T03:09:10.174" v="5892" actId="478"/>
          <ac:spMkLst>
            <pc:docMk/>
            <pc:sldMk cId="2347185803" sldId="315"/>
            <ac:spMk id="49" creationId="{BE6854BE-9551-4AF3-BECD-F5C8DCA3BDCC}"/>
          </ac:spMkLst>
        </pc:spChg>
        <pc:spChg chg="del">
          <ac:chgData name="Anny Hees" userId="49c9050a55e0ceab" providerId="LiveId" clId="{8C15EDE8-B0A4-4CA8-BF24-E96F69586E45}" dt="2018-04-29T03:09:04.473" v="5891" actId="478"/>
          <ac:spMkLst>
            <pc:docMk/>
            <pc:sldMk cId="2347185803" sldId="315"/>
            <ac:spMk id="50" creationId="{C2F13304-98BC-4CBD-BE49-1247F5708728}"/>
          </ac:spMkLst>
        </pc:spChg>
        <pc:spChg chg="add del mod">
          <ac:chgData name="Anny Hees" userId="49c9050a55e0ceab" providerId="LiveId" clId="{8C15EDE8-B0A4-4CA8-BF24-E96F69586E45}" dt="2018-04-29T03:10:05.407" v="5902" actId="478"/>
          <ac:spMkLst>
            <pc:docMk/>
            <pc:sldMk cId="2347185803" sldId="315"/>
            <ac:spMk id="52" creationId="{FD5A4EFC-BAB0-4C39-B8DC-45B592912F7A}"/>
          </ac:spMkLst>
        </pc:spChg>
        <pc:spChg chg="add del mod">
          <ac:chgData name="Anny Hees" userId="49c9050a55e0ceab" providerId="LiveId" clId="{8C15EDE8-B0A4-4CA8-BF24-E96F69586E45}" dt="2018-04-29T03:12:49.931" v="5924" actId="478"/>
          <ac:spMkLst>
            <pc:docMk/>
            <pc:sldMk cId="2347185803" sldId="315"/>
            <ac:spMk id="53" creationId="{A49E60F8-25D9-468F-BB3C-7D0D69F86BA0}"/>
          </ac:spMkLst>
        </pc:spChg>
        <pc:spChg chg="add del mod">
          <ac:chgData name="Anny Hees" userId="49c9050a55e0ceab" providerId="LiveId" clId="{8C15EDE8-B0A4-4CA8-BF24-E96F69586E45}" dt="2018-04-29T03:12:08.611" v="5916" actId="478"/>
          <ac:spMkLst>
            <pc:docMk/>
            <pc:sldMk cId="2347185803" sldId="315"/>
            <ac:spMk id="54" creationId="{56E79DE5-2B77-41F8-B690-9240B6BD374D}"/>
          </ac:spMkLst>
        </pc:spChg>
        <pc:spChg chg="add del mod">
          <ac:chgData name="Anny Hees" userId="49c9050a55e0ceab" providerId="LiveId" clId="{8C15EDE8-B0A4-4CA8-BF24-E96F69586E45}" dt="2018-04-29T03:43:19.712" v="6326" actId="478"/>
          <ac:spMkLst>
            <pc:docMk/>
            <pc:sldMk cId="2347185803" sldId="315"/>
            <ac:spMk id="55" creationId="{50CE9DE8-19BD-4103-957E-1AF21F8B5ED4}"/>
          </ac:spMkLst>
        </pc:spChg>
        <pc:spChg chg="add del mod">
          <ac:chgData name="Anny Hees" userId="49c9050a55e0ceab" providerId="LiveId" clId="{8C15EDE8-B0A4-4CA8-BF24-E96F69586E45}" dt="2018-04-29T03:43:17.948" v="6325" actId="478"/>
          <ac:spMkLst>
            <pc:docMk/>
            <pc:sldMk cId="2347185803" sldId="315"/>
            <ac:spMk id="56" creationId="{C220C0EF-605E-49A0-9244-8D1C87E72D77}"/>
          </ac:spMkLst>
        </pc:spChg>
        <pc:spChg chg="mod">
          <ac:chgData name="Anny Hees" userId="49c9050a55e0ceab" providerId="LiveId" clId="{8C15EDE8-B0A4-4CA8-BF24-E96F69586E45}" dt="2018-04-29T03:14:37.816" v="5947" actId="20577"/>
          <ac:spMkLst>
            <pc:docMk/>
            <pc:sldMk cId="2347185803" sldId="315"/>
            <ac:spMk id="58" creationId="{3B1E87E7-3E35-49A7-AE69-1DD346C87AFF}"/>
          </ac:spMkLst>
        </pc:spChg>
        <pc:spChg chg="add del mod">
          <ac:chgData name="Anny Hees" userId="49c9050a55e0ceab" providerId="LiveId" clId="{8C15EDE8-B0A4-4CA8-BF24-E96F69586E45}" dt="2018-04-29T03:23:30.113" v="6043" actId="478"/>
          <ac:spMkLst>
            <pc:docMk/>
            <pc:sldMk cId="2347185803" sldId="315"/>
            <ac:spMk id="60" creationId="{43881B9A-D85B-4AD0-B265-5A41677D690F}"/>
          </ac:spMkLst>
        </pc:spChg>
        <pc:spChg chg="mod">
          <ac:chgData name="Anny Hees" userId="49c9050a55e0ceab" providerId="LiveId" clId="{8C15EDE8-B0A4-4CA8-BF24-E96F69586E45}" dt="2018-04-29T03:37:12.949" v="6245" actId="403"/>
          <ac:spMkLst>
            <pc:docMk/>
            <pc:sldMk cId="2347185803" sldId="315"/>
            <ac:spMk id="70" creationId="{099D22CE-BFB7-4E7D-8FFE-A51D0A0AA202}"/>
          </ac:spMkLst>
        </pc:spChg>
        <pc:spChg chg="mod">
          <ac:chgData name="Anny Hees" userId="49c9050a55e0ceab" providerId="LiveId" clId="{8C15EDE8-B0A4-4CA8-BF24-E96F69586E45}" dt="2018-04-29T03:37:12.949" v="6245" actId="403"/>
          <ac:spMkLst>
            <pc:docMk/>
            <pc:sldMk cId="2347185803" sldId="315"/>
            <ac:spMk id="71" creationId="{2143B677-3226-4A5A-A5F3-6AD54793D283}"/>
          </ac:spMkLst>
        </pc:spChg>
        <pc:spChg chg="mod">
          <ac:chgData name="Anny Hees" userId="49c9050a55e0ceab" providerId="LiveId" clId="{8C15EDE8-B0A4-4CA8-BF24-E96F69586E45}" dt="2018-04-29T03:38:13.584" v="6289" actId="1038"/>
          <ac:spMkLst>
            <pc:docMk/>
            <pc:sldMk cId="2347185803" sldId="315"/>
            <ac:spMk id="74" creationId="{416C1AF3-E280-4379-98C9-D4790EC6DB71}"/>
          </ac:spMkLst>
        </pc:spChg>
        <pc:spChg chg="mod">
          <ac:chgData name="Anny Hees" userId="49c9050a55e0ceab" providerId="LiveId" clId="{8C15EDE8-B0A4-4CA8-BF24-E96F69586E45}" dt="2018-04-29T03:37:12.949" v="6245" actId="403"/>
          <ac:spMkLst>
            <pc:docMk/>
            <pc:sldMk cId="2347185803" sldId="315"/>
            <ac:spMk id="76" creationId="{9AC4A7AD-46EB-4DC3-901A-83E5F9F3DE55}"/>
          </ac:spMkLst>
        </pc:spChg>
        <pc:spChg chg="mod">
          <ac:chgData name="Anny Hees" userId="49c9050a55e0ceab" providerId="LiveId" clId="{8C15EDE8-B0A4-4CA8-BF24-E96F69586E45}" dt="2018-04-29T03:38:57.071" v="6299" actId="1076"/>
          <ac:spMkLst>
            <pc:docMk/>
            <pc:sldMk cId="2347185803" sldId="315"/>
            <ac:spMk id="77" creationId="{07FDA60D-2BD2-484B-A9C7-2AD5C2E43F13}"/>
          </ac:spMkLst>
        </pc:spChg>
        <pc:spChg chg="mod">
          <ac:chgData name="Anny Hees" userId="49c9050a55e0ceab" providerId="LiveId" clId="{8C15EDE8-B0A4-4CA8-BF24-E96F69586E45}" dt="2018-04-29T03:38:31.212" v="6293" actId="1076"/>
          <ac:spMkLst>
            <pc:docMk/>
            <pc:sldMk cId="2347185803" sldId="315"/>
            <ac:spMk id="79" creationId="{789231E2-4856-4EEE-9EA4-4335CA16B129}"/>
          </ac:spMkLst>
        </pc:spChg>
        <pc:spChg chg="add del mod">
          <ac:chgData name="Anny Hees" userId="49c9050a55e0ceab" providerId="LiveId" clId="{8C15EDE8-B0A4-4CA8-BF24-E96F69586E45}" dt="2018-04-29T03:46:41.820" v="6353" actId="478"/>
          <ac:spMkLst>
            <pc:docMk/>
            <pc:sldMk cId="2347185803" sldId="315"/>
            <ac:spMk id="80" creationId="{44D1551C-8289-4581-A979-5F2668960025}"/>
          </ac:spMkLst>
        </pc:spChg>
        <pc:spChg chg="add del">
          <ac:chgData name="Anny Hees" userId="49c9050a55e0ceab" providerId="LiveId" clId="{8C15EDE8-B0A4-4CA8-BF24-E96F69586E45}" dt="2018-04-29T03:45:57.726" v="6347" actId="478"/>
          <ac:spMkLst>
            <pc:docMk/>
            <pc:sldMk cId="2347185803" sldId="315"/>
            <ac:spMk id="81" creationId="{115852AE-366F-4042-992E-F6176D1D008A}"/>
          </ac:spMkLst>
        </pc:spChg>
        <pc:spChg chg="add mod ord">
          <ac:chgData name="Anny Hees" userId="49c9050a55e0ceab" providerId="LiveId" clId="{8C15EDE8-B0A4-4CA8-BF24-E96F69586E45}" dt="2018-04-29T03:48:27.063" v="6380" actId="167"/>
          <ac:spMkLst>
            <pc:docMk/>
            <pc:sldMk cId="2347185803" sldId="315"/>
            <ac:spMk id="86" creationId="{8ADC8A1B-1977-495C-A746-EE1BB204EB8A}"/>
          </ac:spMkLst>
        </pc:spChg>
        <pc:spChg chg="add del">
          <ac:chgData name="Anny Hees" userId="49c9050a55e0ceab" providerId="LiveId" clId="{8C15EDE8-B0A4-4CA8-BF24-E96F69586E45}" dt="2018-04-29T03:46:46.691" v="6355" actId="478"/>
          <ac:spMkLst>
            <pc:docMk/>
            <pc:sldMk cId="2347185803" sldId="315"/>
            <ac:spMk id="87" creationId="{6857FFD3-DA83-4061-8133-5290BF880850}"/>
          </ac:spMkLst>
        </pc:spChg>
        <pc:spChg chg="add mod ord">
          <ac:chgData name="Anny Hees" userId="49c9050a55e0ceab" providerId="LiveId" clId="{8C15EDE8-B0A4-4CA8-BF24-E96F69586E45}" dt="2018-04-29T03:48:27.063" v="6380" actId="167"/>
          <ac:spMkLst>
            <pc:docMk/>
            <pc:sldMk cId="2347185803" sldId="315"/>
            <ac:spMk id="88" creationId="{C0546513-B790-4DBB-BD7A-2F8AEC368BF4}"/>
          </ac:spMkLst>
        </pc:spChg>
        <pc:grpChg chg="mod ord">
          <ac:chgData name="Anny Hees" userId="49c9050a55e0ceab" providerId="LiveId" clId="{8C15EDE8-B0A4-4CA8-BF24-E96F69586E45}" dt="2018-04-29T03:14:26.052" v="5932" actId="1076"/>
          <ac:grpSpMkLst>
            <pc:docMk/>
            <pc:sldMk cId="2347185803" sldId="315"/>
            <ac:grpSpMk id="2" creationId="{349539E2-C3CC-465E-BAE9-F9E8DFDA39CE}"/>
          </ac:grpSpMkLst>
        </pc:grpChg>
        <pc:grpChg chg="mod ord topLvl">
          <ac:chgData name="Anny Hees" userId="49c9050a55e0ceab" providerId="LiveId" clId="{8C15EDE8-B0A4-4CA8-BF24-E96F69586E45}" dt="2018-04-29T03:48:29.352" v="6381" actId="167"/>
          <ac:grpSpMkLst>
            <pc:docMk/>
            <pc:sldMk cId="2347185803" sldId="315"/>
            <ac:grpSpMk id="4" creationId="{046C33D4-7774-43D7-86E7-5D578D510E36}"/>
          </ac:grpSpMkLst>
        </pc:grpChg>
        <pc:grpChg chg="del">
          <ac:chgData name="Anny Hees" userId="49c9050a55e0ceab" providerId="LiveId" clId="{8C15EDE8-B0A4-4CA8-BF24-E96F69586E45}" dt="2018-04-29T03:09:10.174" v="5892" actId="478"/>
          <ac:grpSpMkLst>
            <pc:docMk/>
            <pc:sldMk cId="2347185803" sldId="315"/>
            <ac:grpSpMk id="24" creationId="{BD3DAEF3-27AA-49EC-90C1-C8F505CCD2D3}"/>
          </ac:grpSpMkLst>
        </pc:grpChg>
        <pc:grpChg chg="del">
          <ac:chgData name="Anny Hees" userId="49c9050a55e0ceab" providerId="LiveId" clId="{8C15EDE8-B0A4-4CA8-BF24-E96F69586E45}" dt="2018-04-29T03:09:10.174" v="5892" actId="478"/>
          <ac:grpSpMkLst>
            <pc:docMk/>
            <pc:sldMk cId="2347185803" sldId="315"/>
            <ac:grpSpMk id="25" creationId="{02670966-DF75-4A47-88CE-7D79FCA3330C}"/>
          </ac:grpSpMkLst>
        </pc:grpChg>
        <pc:grpChg chg="del">
          <ac:chgData name="Anny Hees" userId="49c9050a55e0ceab" providerId="LiveId" clId="{8C15EDE8-B0A4-4CA8-BF24-E96F69586E45}" dt="2018-04-29T03:09:04.473" v="5891" actId="478"/>
          <ac:grpSpMkLst>
            <pc:docMk/>
            <pc:sldMk cId="2347185803" sldId="315"/>
            <ac:grpSpMk id="33" creationId="{1C65557E-BA8C-4DFC-9001-780033B1F426}"/>
          </ac:grpSpMkLst>
        </pc:grpChg>
        <pc:grpChg chg="add mod">
          <ac:chgData name="Anny Hees" userId="49c9050a55e0ceab" providerId="LiveId" clId="{8C15EDE8-B0A4-4CA8-BF24-E96F69586E45}" dt="2018-04-29T03:36:45.782" v="6241" actId="1076"/>
          <ac:grpSpMkLst>
            <pc:docMk/>
            <pc:sldMk cId="2347185803" sldId="315"/>
            <ac:grpSpMk id="39" creationId="{71C5396C-8E46-4CF8-B53F-FB9EBD690CEF}"/>
          </ac:grpSpMkLst>
        </pc:grpChg>
        <pc:grpChg chg="del">
          <ac:chgData name="Anny Hees" userId="49c9050a55e0ceab" providerId="LiveId" clId="{8C15EDE8-B0A4-4CA8-BF24-E96F69586E45}" dt="2018-04-29T03:09:04.473" v="5891" actId="478"/>
          <ac:grpSpMkLst>
            <pc:docMk/>
            <pc:sldMk cId="2347185803" sldId="315"/>
            <ac:grpSpMk id="40" creationId="{85F6AA01-E571-4F22-84F3-37E96315A658}"/>
          </ac:grpSpMkLst>
        </pc:grpChg>
        <pc:grpChg chg="del">
          <ac:chgData name="Anny Hees" userId="49c9050a55e0ceab" providerId="LiveId" clId="{8C15EDE8-B0A4-4CA8-BF24-E96F69586E45}" dt="2018-04-29T03:09:04.473" v="5891" actId="478"/>
          <ac:grpSpMkLst>
            <pc:docMk/>
            <pc:sldMk cId="2347185803" sldId="315"/>
            <ac:grpSpMk id="51" creationId="{E128EC02-5AE1-4BCE-902E-DDB4B8E25CCF}"/>
          </ac:grpSpMkLst>
        </pc:grpChg>
        <pc:grpChg chg="del">
          <ac:chgData name="Anny Hees" userId="49c9050a55e0ceab" providerId="LiveId" clId="{8C15EDE8-B0A4-4CA8-BF24-E96F69586E45}" dt="2018-04-29T03:09:04.473" v="5891" actId="478"/>
          <ac:grpSpMkLst>
            <pc:docMk/>
            <pc:sldMk cId="2347185803" sldId="315"/>
            <ac:grpSpMk id="64" creationId="{ECE39036-6301-4C08-BC13-D33CA6BAEA23}"/>
          </ac:grpSpMkLst>
        </pc:grpChg>
        <pc:grpChg chg="add mod">
          <ac:chgData name="Anny Hees" userId="49c9050a55e0ceab" providerId="LiveId" clId="{8C15EDE8-B0A4-4CA8-BF24-E96F69586E45}" dt="2018-04-29T03:40:15.037" v="6306" actId="1076"/>
          <ac:grpSpMkLst>
            <pc:docMk/>
            <pc:sldMk cId="2347185803" sldId="315"/>
            <ac:grpSpMk id="69" creationId="{1BB6BB7B-B4CB-4906-B16F-484D2F257A95}"/>
          </ac:grpSpMkLst>
        </pc:grpChg>
        <pc:grpChg chg="add mod">
          <ac:chgData name="Anny Hees" userId="49c9050a55e0ceab" providerId="LiveId" clId="{8C15EDE8-B0A4-4CA8-BF24-E96F69586E45}" dt="2018-04-29T03:40:10.676" v="6305" actId="1076"/>
          <ac:grpSpMkLst>
            <pc:docMk/>
            <pc:sldMk cId="2347185803" sldId="315"/>
            <ac:grpSpMk id="75" creationId="{FB1501F0-3746-49B9-88FA-B8C411A7F617}"/>
          </ac:grpSpMkLst>
        </pc:grpChg>
        <pc:grpChg chg="del">
          <ac:chgData name="Anny Hees" userId="49c9050a55e0ceab" providerId="LiveId" clId="{8C15EDE8-B0A4-4CA8-BF24-E96F69586E45}" dt="2018-04-29T03:09:04.473" v="5891" actId="478"/>
          <ac:grpSpMkLst>
            <pc:docMk/>
            <pc:sldMk cId="2347185803" sldId="315"/>
            <ac:grpSpMk id="85" creationId="{A0C8F52A-B52D-42D3-A653-384714281E8E}"/>
          </ac:grpSpMkLst>
        </pc:grpChg>
        <pc:picChg chg="add mod">
          <ac:chgData name="Anny Hees" userId="49c9050a55e0ceab" providerId="LiveId" clId="{8C15EDE8-B0A4-4CA8-BF24-E96F69586E45}" dt="2018-04-29T03:30:55.249" v="6198" actId="164"/>
          <ac:picMkLst>
            <pc:docMk/>
            <pc:sldMk cId="2347185803" sldId="315"/>
            <ac:picMk id="37" creationId="{308C7011-C7B0-4DC4-AB04-7A460AFF09F6}"/>
          </ac:picMkLst>
        </pc:picChg>
        <pc:picChg chg="mod">
          <ac:chgData name="Anny Hees" userId="49c9050a55e0ceab" providerId="LiveId" clId="{8C15EDE8-B0A4-4CA8-BF24-E96F69586E45}" dt="2018-04-29T03:39:57.760" v="6303" actId="1076"/>
          <ac:picMkLst>
            <pc:docMk/>
            <pc:sldMk cId="2347185803" sldId="315"/>
            <ac:picMk id="73" creationId="{4CB0072A-7BB4-4817-8321-EEFA82A3D57A}"/>
          </ac:picMkLst>
        </pc:picChg>
        <pc:cxnChg chg="del">
          <ac:chgData name="Anny Hees" userId="49c9050a55e0ceab" providerId="LiveId" clId="{8C15EDE8-B0A4-4CA8-BF24-E96F69586E45}" dt="2018-04-29T03:09:04.473" v="5891" actId="478"/>
          <ac:cxnSpMkLst>
            <pc:docMk/>
            <pc:sldMk cId="2347185803" sldId="315"/>
            <ac:cxnSpMk id="72" creationId="{5D9AEFA7-3B47-4BCE-BA63-C747ED38CDBF}"/>
          </ac:cxnSpMkLst>
        </pc:cxnChg>
        <pc:cxnChg chg="del">
          <ac:chgData name="Anny Hees" userId="49c9050a55e0ceab" providerId="LiveId" clId="{8C15EDE8-B0A4-4CA8-BF24-E96F69586E45}" dt="2018-04-29T03:09:04.473" v="5891" actId="478"/>
          <ac:cxnSpMkLst>
            <pc:docMk/>
            <pc:sldMk cId="2347185803" sldId="315"/>
            <ac:cxnSpMk id="84" creationId="{C40D50EB-162F-40CB-ACF4-CCA5CB6C96F7}"/>
          </ac:cxnSpMkLst>
        </pc:cxnChg>
        <pc:cxnChg chg="del">
          <ac:chgData name="Anny Hees" userId="49c9050a55e0ceab" providerId="LiveId" clId="{8C15EDE8-B0A4-4CA8-BF24-E96F69586E45}" dt="2018-04-29T03:09:04.473" v="5891" actId="478"/>
          <ac:cxnSpMkLst>
            <pc:docMk/>
            <pc:sldMk cId="2347185803" sldId="315"/>
            <ac:cxnSpMk id="102" creationId="{9D1E4941-B451-49E6-A19B-23842250D3A1}"/>
          </ac:cxnSpMkLst>
        </pc:cxnChg>
        <pc:cxnChg chg="del">
          <ac:chgData name="Anny Hees" userId="49c9050a55e0ceab" providerId="LiveId" clId="{8C15EDE8-B0A4-4CA8-BF24-E96F69586E45}" dt="2018-04-29T03:09:04.473" v="5891" actId="478"/>
          <ac:cxnSpMkLst>
            <pc:docMk/>
            <pc:sldMk cId="2347185803" sldId="315"/>
            <ac:cxnSpMk id="103" creationId="{20D645F2-7AE9-46A6-BB4A-D3FFAC99341A}"/>
          </ac:cxnSpMkLst>
        </pc:cxnChg>
      </pc:sldChg>
      <pc:sldChg chg="addSp delSp modSp add ord modTransition setBg">
        <pc:chgData name="Anny Hees" userId="49c9050a55e0ceab" providerId="LiveId" clId="{8C15EDE8-B0A4-4CA8-BF24-E96F69586E45}" dt="2018-05-09T03:03:55.586" v="10887" actId="1037"/>
        <pc:sldMkLst>
          <pc:docMk/>
          <pc:sldMk cId="1310655216" sldId="316"/>
        </pc:sldMkLst>
        <pc:spChg chg="add mod ord">
          <ac:chgData name="Anny Hees" userId="49c9050a55e0ceab" providerId="LiveId" clId="{8C15EDE8-B0A4-4CA8-BF24-E96F69586E45}" dt="2018-05-09T02:34:42.510" v="10704" actId="1076"/>
          <ac:spMkLst>
            <pc:docMk/>
            <pc:sldMk cId="1310655216" sldId="316"/>
            <ac:spMk id="3" creationId="{8D2E2F4D-4124-4B08-9F4F-F3F9E5E95245}"/>
          </ac:spMkLst>
        </pc:spChg>
        <pc:spChg chg="add mod">
          <ac:chgData name="Anny Hees" userId="49c9050a55e0ceab" providerId="LiveId" clId="{8C15EDE8-B0A4-4CA8-BF24-E96F69586E45}" dt="2018-05-09T02:28:10.763" v="10625" actId="1076"/>
          <ac:spMkLst>
            <pc:docMk/>
            <pc:sldMk cId="1310655216" sldId="316"/>
            <ac:spMk id="17" creationId="{F59A7CB4-4403-496E-8435-13C5A0F88121}"/>
          </ac:spMkLst>
        </pc:spChg>
        <pc:spChg chg="add del mod">
          <ac:chgData name="Anny Hees" userId="49c9050a55e0ceab" providerId="LiveId" clId="{8C15EDE8-B0A4-4CA8-BF24-E96F69586E45}" dt="2018-05-09T02:34:35.227" v="10703" actId="478"/>
          <ac:spMkLst>
            <pc:docMk/>
            <pc:sldMk cId="1310655216" sldId="316"/>
            <ac:spMk id="19" creationId="{2814B34A-4900-4D8D-B6EE-97619B395F34}"/>
          </ac:spMkLst>
        </pc:spChg>
        <pc:spChg chg="add del mod">
          <ac:chgData name="Anny Hees" userId="49c9050a55e0ceab" providerId="LiveId" clId="{8C15EDE8-B0A4-4CA8-BF24-E96F69586E45}" dt="2018-05-09T02:53:56.049" v="10724" actId="478"/>
          <ac:spMkLst>
            <pc:docMk/>
            <pc:sldMk cId="1310655216" sldId="316"/>
            <ac:spMk id="25" creationId="{5250EA24-0A5B-45CE-80C5-805DA8ADDEFD}"/>
          </ac:spMkLst>
        </pc:spChg>
        <pc:spChg chg="add mod">
          <ac:chgData name="Anny Hees" userId="49c9050a55e0ceab" providerId="LiveId" clId="{8C15EDE8-B0A4-4CA8-BF24-E96F69586E45}" dt="2018-05-09T02:59:23.295" v="10767" actId="1076"/>
          <ac:spMkLst>
            <pc:docMk/>
            <pc:sldMk cId="1310655216" sldId="316"/>
            <ac:spMk id="29" creationId="{B1CCA555-2AD7-4F82-9931-41FC3ED57C2B}"/>
          </ac:spMkLst>
        </pc:spChg>
        <pc:spChg chg="add del mod ord">
          <ac:chgData name="Anny Hees" userId="49c9050a55e0ceab" providerId="LiveId" clId="{8C15EDE8-B0A4-4CA8-BF24-E96F69586E45}" dt="2018-05-09T02:14:15.253" v="10522" actId="478"/>
          <ac:spMkLst>
            <pc:docMk/>
            <pc:sldMk cId="1310655216" sldId="316"/>
            <ac:spMk id="35" creationId="{DB21BAEB-0A5A-4CE3-84A5-6E298F50B32A}"/>
          </ac:spMkLst>
        </pc:spChg>
        <pc:spChg chg="add del mod">
          <ac:chgData name="Anny Hees" userId="49c9050a55e0ceab" providerId="LiveId" clId="{8C15EDE8-B0A4-4CA8-BF24-E96F69586E45}" dt="2018-05-09T02:19:23.900" v="10566" actId="478"/>
          <ac:spMkLst>
            <pc:docMk/>
            <pc:sldMk cId="1310655216" sldId="316"/>
            <ac:spMk id="36" creationId="{E65D566B-0135-4AEA-B1B3-FE98CD638166}"/>
          </ac:spMkLst>
        </pc:spChg>
        <pc:spChg chg="add del mod ord">
          <ac:chgData name="Anny Hees" userId="49c9050a55e0ceab" providerId="LiveId" clId="{8C15EDE8-B0A4-4CA8-BF24-E96F69586E45}" dt="2018-05-09T01:55:15.742" v="10469" actId="478"/>
          <ac:spMkLst>
            <pc:docMk/>
            <pc:sldMk cId="1310655216" sldId="316"/>
            <ac:spMk id="39" creationId="{7912EF4B-3502-4F02-BE08-D8978D479959}"/>
          </ac:spMkLst>
        </pc:spChg>
        <pc:spChg chg="add del mod ord">
          <ac:chgData name="Anny Hees" userId="49c9050a55e0ceab" providerId="LiveId" clId="{8C15EDE8-B0A4-4CA8-BF24-E96F69586E45}" dt="2018-05-09T02:14:24.351" v="10523" actId="478"/>
          <ac:spMkLst>
            <pc:docMk/>
            <pc:sldMk cId="1310655216" sldId="316"/>
            <ac:spMk id="43" creationId="{ACCAB12A-77A8-44E6-ABAC-3459F1D00784}"/>
          </ac:spMkLst>
        </pc:spChg>
        <pc:spChg chg="add del mod ord">
          <ac:chgData name="Anny Hees" userId="49c9050a55e0ceab" providerId="LiveId" clId="{8C15EDE8-B0A4-4CA8-BF24-E96F69586E45}" dt="2018-05-09T02:44:05.365" v="10721" actId="478"/>
          <ac:spMkLst>
            <pc:docMk/>
            <pc:sldMk cId="1310655216" sldId="316"/>
            <ac:spMk id="44" creationId="{455A2F98-A340-49C1-A57D-CE43E0E6BB06}"/>
          </ac:spMkLst>
        </pc:spChg>
        <pc:spChg chg="add del mod ord">
          <ac:chgData name="Anny Hees" userId="49c9050a55e0ceab" providerId="LiveId" clId="{8C15EDE8-B0A4-4CA8-BF24-E96F69586E45}" dt="2018-05-09T01:56:08.454" v="10478" actId="478"/>
          <ac:spMkLst>
            <pc:docMk/>
            <pc:sldMk cId="1310655216" sldId="316"/>
            <ac:spMk id="44" creationId="{EC3B4CD8-B9A8-4971-A426-6BD4B9F1C524}"/>
          </ac:spMkLst>
        </pc:spChg>
        <pc:spChg chg="add del mod ord">
          <ac:chgData name="Anny Hees" userId="49c9050a55e0ceab" providerId="LiveId" clId="{8C15EDE8-B0A4-4CA8-BF24-E96F69586E45}" dt="2018-05-09T02:17:57.592" v="10555" actId="478"/>
          <ac:spMkLst>
            <pc:docMk/>
            <pc:sldMk cId="1310655216" sldId="316"/>
            <ac:spMk id="45" creationId="{F3E45670-6B04-4FEB-B012-3483F10CD25A}"/>
          </ac:spMkLst>
        </pc:spChg>
        <pc:spChg chg="add del mod ord">
          <ac:chgData name="Anny Hees" userId="49c9050a55e0ceab" providerId="LiveId" clId="{8C15EDE8-B0A4-4CA8-BF24-E96F69586E45}" dt="2018-05-09T02:17:57.592" v="10555" actId="478"/>
          <ac:spMkLst>
            <pc:docMk/>
            <pc:sldMk cId="1310655216" sldId="316"/>
            <ac:spMk id="46" creationId="{2BA9ECDA-F1DA-4141-AE50-001F2FA3ED17}"/>
          </ac:spMkLst>
        </pc:spChg>
        <pc:spChg chg="add del mod ord">
          <ac:chgData name="Anny Hees" userId="49c9050a55e0ceab" providerId="LiveId" clId="{8C15EDE8-B0A4-4CA8-BF24-E96F69586E45}" dt="2018-05-09T02:17:57.592" v="10555" actId="478"/>
          <ac:spMkLst>
            <pc:docMk/>
            <pc:sldMk cId="1310655216" sldId="316"/>
            <ac:spMk id="47" creationId="{7547BC02-6554-4B29-996E-D2DE7DD24284}"/>
          </ac:spMkLst>
        </pc:spChg>
        <pc:spChg chg="add del mod ord">
          <ac:chgData name="Anny Hees" userId="49c9050a55e0ceab" providerId="LiveId" clId="{8C15EDE8-B0A4-4CA8-BF24-E96F69586E45}" dt="2018-05-09T02:17:57.592" v="10555" actId="478"/>
          <ac:spMkLst>
            <pc:docMk/>
            <pc:sldMk cId="1310655216" sldId="316"/>
            <ac:spMk id="48" creationId="{9A899DC5-4873-42BB-A310-D4CD81A034F8}"/>
          </ac:spMkLst>
        </pc:spChg>
        <pc:spChg chg="add del mod ord">
          <ac:chgData name="Anny Hees" userId="49c9050a55e0ceab" providerId="LiveId" clId="{8C15EDE8-B0A4-4CA8-BF24-E96F69586E45}" dt="2018-05-09T02:17:57.592" v="10555" actId="478"/>
          <ac:spMkLst>
            <pc:docMk/>
            <pc:sldMk cId="1310655216" sldId="316"/>
            <ac:spMk id="49" creationId="{69A03F52-48B2-456A-8A37-976990989277}"/>
          </ac:spMkLst>
        </pc:spChg>
        <pc:spChg chg="add mod">
          <ac:chgData name="Anny Hees" userId="49c9050a55e0ceab" providerId="LiveId" clId="{8C15EDE8-B0A4-4CA8-BF24-E96F69586E45}" dt="2018-05-09T03:03:41.575" v="10881" actId="1076"/>
          <ac:spMkLst>
            <pc:docMk/>
            <pc:sldMk cId="1310655216" sldId="316"/>
            <ac:spMk id="50" creationId="{B361D5CE-D8CC-4657-8B73-A857F661AE61}"/>
          </ac:spMkLst>
        </pc:spChg>
        <pc:spChg chg="add mod">
          <ac:chgData name="Anny Hees" userId="49c9050a55e0ceab" providerId="LiveId" clId="{8C15EDE8-B0A4-4CA8-BF24-E96F69586E45}" dt="2018-05-09T03:03:33.902" v="10880" actId="1076"/>
          <ac:spMkLst>
            <pc:docMk/>
            <pc:sldMk cId="1310655216" sldId="316"/>
            <ac:spMk id="51" creationId="{F9BE3505-A55F-49FF-BB99-2E907854E66D}"/>
          </ac:spMkLst>
        </pc:spChg>
        <pc:spChg chg="add mod">
          <ac:chgData name="Anny Hees" userId="49c9050a55e0ceab" providerId="LiveId" clId="{8C15EDE8-B0A4-4CA8-BF24-E96F69586E45}" dt="2018-05-09T03:03:29.801" v="10879" actId="1076"/>
          <ac:spMkLst>
            <pc:docMk/>
            <pc:sldMk cId="1310655216" sldId="316"/>
            <ac:spMk id="52" creationId="{A7B831B1-B2D4-4E7D-97F4-4781B44AF677}"/>
          </ac:spMkLst>
        </pc:spChg>
        <pc:spChg chg="add del">
          <ac:chgData name="Anny Hees" userId="49c9050a55e0ceab" providerId="LiveId" clId="{8C15EDE8-B0A4-4CA8-BF24-E96F69586E45}" dt="2018-04-29T03:41:36.740" v="6311" actId="478"/>
          <ac:spMkLst>
            <pc:docMk/>
            <pc:sldMk cId="1310655216" sldId="316"/>
            <ac:spMk id="55" creationId="{50CE9DE8-19BD-4103-957E-1AF21F8B5ED4}"/>
          </ac:spMkLst>
        </pc:spChg>
        <pc:spChg chg="add del">
          <ac:chgData name="Anny Hees" userId="49c9050a55e0ceab" providerId="LiveId" clId="{8C15EDE8-B0A4-4CA8-BF24-E96F69586E45}" dt="2018-04-29T03:41:36.740" v="6311" actId="478"/>
          <ac:spMkLst>
            <pc:docMk/>
            <pc:sldMk cId="1310655216" sldId="316"/>
            <ac:spMk id="56" creationId="{C220C0EF-605E-49A0-9244-8D1C87E72D77}"/>
          </ac:spMkLst>
        </pc:spChg>
        <pc:spChg chg="mod">
          <ac:chgData name="Anny Hees" userId="49c9050a55e0ceab" providerId="LiveId" clId="{8C15EDE8-B0A4-4CA8-BF24-E96F69586E45}" dt="2018-04-29T03:41:46.362" v="6324" actId="20577"/>
          <ac:spMkLst>
            <pc:docMk/>
            <pc:sldMk cId="1310655216" sldId="316"/>
            <ac:spMk id="58" creationId="{3B1E87E7-3E35-49A7-AE69-1DD346C87AFF}"/>
          </ac:spMkLst>
        </pc:spChg>
        <pc:spChg chg="add mod">
          <ac:chgData name="Anny Hees" userId="49c9050a55e0ceab" providerId="LiveId" clId="{8C15EDE8-B0A4-4CA8-BF24-E96F69586E45}" dt="2018-05-09T03:03:41.575" v="10881" actId="1076"/>
          <ac:spMkLst>
            <pc:docMk/>
            <pc:sldMk cId="1310655216" sldId="316"/>
            <ac:spMk id="60" creationId="{5C78E972-246B-47DB-9A14-295D8D6EC20C}"/>
          </ac:spMkLst>
        </pc:spChg>
        <pc:spChg chg="add mod">
          <ac:chgData name="Anny Hees" userId="49c9050a55e0ceab" providerId="LiveId" clId="{8C15EDE8-B0A4-4CA8-BF24-E96F69586E45}" dt="2018-05-09T03:03:33.902" v="10880" actId="1076"/>
          <ac:spMkLst>
            <pc:docMk/>
            <pc:sldMk cId="1310655216" sldId="316"/>
            <ac:spMk id="61" creationId="{80010EB8-F7AB-45E5-984F-8EB2D4C35609}"/>
          </ac:spMkLst>
        </pc:spChg>
        <pc:spChg chg="add mod">
          <ac:chgData name="Anny Hees" userId="49c9050a55e0ceab" providerId="LiveId" clId="{8C15EDE8-B0A4-4CA8-BF24-E96F69586E45}" dt="2018-05-09T03:03:29.801" v="10879" actId="1076"/>
          <ac:spMkLst>
            <pc:docMk/>
            <pc:sldMk cId="1310655216" sldId="316"/>
            <ac:spMk id="62" creationId="{B5647D45-D687-4B49-B353-3ABCAB29C0C8}"/>
          </ac:spMkLst>
        </pc:spChg>
        <pc:grpChg chg="add del">
          <ac:chgData name="Anny Hees" userId="49c9050a55e0ceab" providerId="LiveId" clId="{8C15EDE8-B0A4-4CA8-BF24-E96F69586E45}" dt="2018-05-09T02:11:25.719" v="10508" actId="478"/>
          <ac:grpSpMkLst>
            <pc:docMk/>
            <pc:sldMk cId="1310655216" sldId="316"/>
            <ac:grpSpMk id="2" creationId="{349539E2-C3CC-465E-BAE9-F9E8DFDA39CE}"/>
          </ac:grpSpMkLst>
        </pc:grpChg>
        <pc:grpChg chg="add del mod ord">
          <ac:chgData name="Anny Hees" userId="49c9050a55e0ceab" providerId="LiveId" clId="{8C15EDE8-B0A4-4CA8-BF24-E96F69586E45}" dt="2018-05-09T02:27:22.557" v="10616" actId="1076"/>
          <ac:grpSpMkLst>
            <pc:docMk/>
            <pc:sldMk cId="1310655216" sldId="316"/>
            <ac:grpSpMk id="4" creationId="{046C33D4-7774-43D7-86E7-5D578D510E36}"/>
          </ac:grpSpMkLst>
        </pc:grpChg>
        <pc:grpChg chg="del">
          <ac:chgData name="Anny Hees" userId="49c9050a55e0ceab" providerId="LiveId" clId="{8C15EDE8-B0A4-4CA8-BF24-E96F69586E45}" dt="2018-04-29T03:41:36.740" v="6311" actId="478"/>
          <ac:grpSpMkLst>
            <pc:docMk/>
            <pc:sldMk cId="1310655216" sldId="316"/>
            <ac:grpSpMk id="39" creationId="{71C5396C-8E46-4CF8-B53F-FB9EBD690CEF}"/>
          </ac:grpSpMkLst>
        </pc:grpChg>
        <pc:grpChg chg="add del">
          <ac:chgData name="Anny Hees" userId="49c9050a55e0ceab" providerId="LiveId" clId="{8C15EDE8-B0A4-4CA8-BF24-E96F69586E45}" dt="2018-04-29T03:41:36.740" v="6311" actId="478"/>
          <ac:grpSpMkLst>
            <pc:docMk/>
            <pc:sldMk cId="1310655216" sldId="316"/>
            <ac:grpSpMk id="69" creationId="{1BB6BB7B-B4CB-4906-B16F-484D2F257A95}"/>
          </ac:grpSpMkLst>
        </pc:grpChg>
        <pc:grpChg chg="add del">
          <ac:chgData name="Anny Hees" userId="49c9050a55e0ceab" providerId="LiveId" clId="{8C15EDE8-B0A4-4CA8-BF24-E96F69586E45}" dt="2018-04-29T03:41:36.740" v="6311" actId="478"/>
          <ac:grpSpMkLst>
            <pc:docMk/>
            <pc:sldMk cId="1310655216" sldId="316"/>
            <ac:grpSpMk id="75" creationId="{FB1501F0-3746-49B9-88FA-B8C411A7F617}"/>
          </ac:grpSpMkLst>
        </pc:grpChg>
        <pc:graphicFrameChg chg="add del mod modGraphic">
          <ac:chgData name="Anny Hees" userId="49c9050a55e0ceab" providerId="LiveId" clId="{8C15EDE8-B0A4-4CA8-BF24-E96F69586E45}" dt="2018-05-09T02:34:35.227" v="10703" actId="478"/>
          <ac:graphicFrameMkLst>
            <pc:docMk/>
            <pc:sldMk cId="1310655216" sldId="316"/>
            <ac:graphicFrameMk id="16" creationId="{81651674-96A4-4962-9403-6112E3629349}"/>
          </ac:graphicFrameMkLst>
        </pc:graphicFrameChg>
        <pc:graphicFrameChg chg="add del mod modGraphic">
          <ac:chgData name="Anny Hees" userId="49c9050a55e0ceab" providerId="LiveId" clId="{8C15EDE8-B0A4-4CA8-BF24-E96F69586E45}" dt="2018-05-09T02:34:35.227" v="10703" actId="478"/>
          <ac:graphicFrameMkLst>
            <pc:docMk/>
            <pc:sldMk cId="1310655216" sldId="316"/>
            <ac:graphicFrameMk id="18" creationId="{125A70F7-378A-4A78-A3F3-A984FD52C6DC}"/>
          </ac:graphicFrameMkLst>
        </pc:graphicFrameChg>
        <pc:graphicFrameChg chg="add del mod modGraphic">
          <ac:chgData name="Anny Hees" userId="49c9050a55e0ceab" providerId="LiveId" clId="{8C15EDE8-B0A4-4CA8-BF24-E96F69586E45}" dt="2018-05-09T02:34:35.227" v="10703" actId="478"/>
          <ac:graphicFrameMkLst>
            <pc:docMk/>
            <pc:sldMk cId="1310655216" sldId="316"/>
            <ac:graphicFrameMk id="20" creationId="{757B9367-ACDB-444E-A353-7ABBEA0A113D}"/>
          </ac:graphicFrameMkLst>
        </pc:graphicFrameChg>
        <pc:graphicFrameChg chg="add del mod modGraphic">
          <ac:chgData name="Anny Hees" userId="49c9050a55e0ceab" providerId="LiveId" clId="{8C15EDE8-B0A4-4CA8-BF24-E96F69586E45}" dt="2018-05-09T02:34:35.227" v="10703" actId="478"/>
          <ac:graphicFrameMkLst>
            <pc:docMk/>
            <pc:sldMk cId="1310655216" sldId="316"/>
            <ac:graphicFrameMk id="22" creationId="{DFACF063-DBF5-4674-BFA0-231F266F8CAD}"/>
          </ac:graphicFrameMkLst>
        </pc:graphicFrameChg>
        <pc:graphicFrameChg chg="add del mod modGraphic">
          <ac:chgData name="Anny Hees" userId="49c9050a55e0ceab" providerId="LiveId" clId="{8C15EDE8-B0A4-4CA8-BF24-E96F69586E45}" dt="2018-05-09T02:34:35.227" v="10703" actId="478"/>
          <ac:graphicFrameMkLst>
            <pc:docMk/>
            <pc:sldMk cId="1310655216" sldId="316"/>
            <ac:graphicFrameMk id="23" creationId="{2B1DD430-C9D3-4EA3-A0A6-6F77C6966D96}"/>
          </ac:graphicFrameMkLst>
        </pc:graphicFrameChg>
        <pc:graphicFrameChg chg="add del mod ord modGraphic">
          <ac:chgData name="Anny Hees" userId="49c9050a55e0ceab" providerId="LiveId" clId="{8C15EDE8-B0A4-4CA8-BF24-E96F69586E45}" dt="2018-05-09T02:34:35.227" v="10703" actId="478"/>
          <ac:graphicFrameMkLst>
            <pc:docMk/>
            <pc:sldMk cId="1310655216" sldId="316"/>
            <ac:graphicFrameMk id="24" creationId="{38FE3F20-09A6-403A-ADD6-6A7660C33811}"/>
          </ac:graphicFrameMkLst>
        </pc:graphicFrameChg>
        <pc:graphicFrameChg chg="add del modGraphic">
          <ac:chgData name="Anny Hees" userId="49c9050a55e0ceab" providerId="LiveId" clId="{8C15EDE8-B0A4-4CA8-BF24-E96F69586E45}" dt="2018-05-06T19:18:19.545" v="7838" actId="478"/>
          <ac:graphicFrameMkLst>
            <pc:docMk/>
            <pc:sldMk cId="1310655216" sldId="316"/>
            <ac:graphicFrameMk id="26" creationId="{BEC73FD9-945C-43EC-99B4-6AAED546983A}"/>
          </ac:graphicFrameMkLst>
        </pc:graphicFrameChg>
        <pc:graphicFrameChg chg="add del mod modGraphic">
          <ac:chgData name="Anny Hees" userId="49c9050a55e0ceab" providerId="LiveId" clId="{8C15EDE8-B0A4-4CA8-BF24-E96F69586E45}" dt="2018-05-09T02:34:35.227" v="10703" actId="478"/>
          <ac:graphicFrameMkLst>
            <pc:docMk/>
            <pc:sldMk cId="1310655216" sldId="316"/>
            <ac:graphicFrameMk id="28" creationId="{3570F2A9-8490-4DC6-ABFE-63E9FA338E5E}"/>
          </ac:graphicFrameMkLst>
        </pc:graphicFrameChg>
        <pc:graphicFrameChg chg="add del mod modGraphic">
          <ac:chgData name="Anny Hees" userId="49c9050a55e0ceab" providerId="LiveId" clId="{8C15EDE8-B0A4-4CA8-BF24-E96F69586E45}" dt="2018-05-09T02:34:35.227" v="10703" actId="478"/>
          <ac:graphicFrameMkLst>
            <pc:docMk/>
            <pc:sldMk cId="1310655216" sldId="316"/>
            <ac:graphicFrameMk id="30" creationId="{3E566BED-FBD9-48A4-AAE1-CA5502BF955E}"/>
          </ac:graphicFrameMkLst>
        </pc:graphicFrameChg>
        <pc:graphicFrameChg chg="add del mod modGraphic">
          <ac:chgData name="Anny Hees" userId="49c9050a55e0ceab" providerId="LiveId" clId="{8C15EDE8-B0A4-4CA8-BF24-E96F69586E45}" dt="2018-05-09T02:34:35.227" v="10703" actId="478"/>
          <ac:graphicFrameMkLst>
            <pc:docMk/>
            <pc:sldMk cId="1310655216" sldId="316"/>
            <ac:graphicFrameMk id="32" creationId="{24AEA3EF-6885-48F1-B7BE-251819F61215}"/>
          </ac:graphicFrameMkLst>
        </pc:graphicFrameChg>
        <pc:graphicFrameChg chg="add mod modGraphic">
          <ac:chgData name="Anny Hees" userId="49c9050a55e0ceab" providerId="LiveId" clId="{8C15EDE8-B0A4-4CA8-BF24-E96F69586E45}" dt="2018-05-09T02:59:04.276" v="10766" actId="2085"/>
          <ac:graphicFrameMkLst>
            <pc:docMk/>
            <pc:sldMk cId="1310655216" sldId="316"/>
            <ac:graphicFrameMk id="33" creationId="{D68EDA98-078E-45DA-9DB3-FA257622472B}"/>
          </ac:graphicFrameMkLst>
        </pc:graphicFrameChg>
        <pc:graphicFrameChg chg="add del mod modGraphic">
          <ac:chgData name="Anny Hees" userId="49c9050a55e0ceab" providerId="LiveId" clId="{8C15EDE8-B0A4-4CA8-BF24-E96F69586E45}" dt="2018-05-09T02:34:35.227" v="10703" actId="478"/>
          <ac:graphicFrameMkLst>
            <pc:docMk/>
            <pc:sldMk cId="1310655216" sldId="316"/>
            <ac:graphicFrameMk id="34" creationId="{47C060D5-2430-4085-B7D5-CCBC019DE77B}"/>
          </ac:graphicFrameMkLst>
        </pc:graphicFrameChg>
        <pc:graphicFrameChg chg="add del mod modGraphic">
          <ac:chgData name="Anny Hees" userId="49c9050a55e0ceab" providerId="LiveId" clId="{8C15EDE8-B0A4-4CA8-BF24-E96F69586E45}" dt="2018-05-09T02:34:35.227" v="10703" actId="478"/>
          <ac:graphicFrameMkLst>
            <pc:docMk/>
            <pc:sldMk cId="1310655216" sldId="316"/>
            <ac:graphicFrameMk id="38" creationId="{118D591A-2C53-4187-9114-95AFB536DB42}"/>
          </ac:graphicFrameMkLst>
        </pc:graphicFrameChg>
        <pc:graphicFrameChg chg="add mod modGraphic">
          <ac:chgData name="Anny Hees" userId="49c9050a55e0ceab" providerId="LiveId" clId="{8C15EDE8-B0A4-4CA8-BF24-E96F69586E45}" dt="2018-05-09T03:03:55.586" v="10887" actId="1037"/>
          <ac:graphicFrameMkLst>
            <pc:docMk/>
            <pc:sldMk cId="1310655216" sldId="316"/>
            <ac:graphicFrameMk id="39" creationId="{AC7CEDE9-148D-4640-B12A-9F52B0643DD9}"/>
          </ac:graphicFrameMkLst>
        </pc:graphicFrameChg>
        <pc:picChg chg="add del mod">
          <ac:chgData name="Anny Hees" userId="49c9050a55e0ceab" providerId="LiveId" clId="{8C15EDE8-B0A4-4CA8-BF24-E96F69586E45}" dt="2018-05-09T01:55:25.388" v="10472" actId="478"/>
          <ac:picMkLst>
            <pc:docMk/>
            <pc:sldMk cId="1310655216" sldId="316"/>
            <ac:picMk id="17" creationId="{488838D4-357F-4896-914E-BE86A99BB1FC}"/>
          </ac:picMkLst>
        </pc:picChg>
        <pc:picChg chg="add del mod">
          <ac:chgData name="Anny Hees" userId="49c9050a55e0ceab" providerId="LiveId" clId="{8C15EDE8-B0A4-4CA8-BF24-E96F69586E45}" dt="2018-05-09T02:58:31.668" v="10758" actId="478"/>
          <ac:picMkLst>
            <pc:docMk/>
            <pc:sldMk cId="1310655216" sldId="316"/>
            <ac:picMk id="27" creationId="{A52EF6D6-5B10-4F7F-96E2-88862A326250}"/>
          </ac:picMkLst>
        </pc:picChg>
        <pc:cxnChg chg="add del mod">
          <ac:chgData name="Anny Hees" userId="49c9050a55e0ceab" providerId="LiveId" clId="{8C15EDE8-B0A4-4CA8-BF24-E96F69586E45}" dt="2018-05-09T02:14:27.736" v="10524" actId="478"/>
          <ac:cxnSpMkLst>
            <pc:docMk/>
            <pc:sldMk cId="1310655216" sldId="316"/>
            <ac:cxnSpMk id="41" creationId="{89D324B1-66FD-405C-A2DB-570F0381B741}"/>
          </ac:cxnSpMkLst>
        </pc:cxnChg>
        <pc:cxnChg chg="add del mod">
          <ac:chgData name="Anny Hees" userId="49c9050a55e0ceab" providerId="LiveId" clId="{8C15EDE8-B0A4-4CA8-BF24-E96F69586E45}" dt="2018-05-06T20:13:39.207" v="8173" actId="478"/>
          <ac:cxnSpMkLst>
            <pc:docMk/>
            <pc:sldMk cId="1310655216" sldId="316"/>
            <ac:cxnSpMk id="52" creationId="{35D9F891-51CD-446D-990D-42909682FF56}"/>
          </ac:cxnSpMkLst>
        </pc:cxnChg>
        <pc:cxnChg chg="add del mod">
          <ac:chgData name="Anny Hees" userId="49c9050a55e0ceab" providerId="LiveId" clId="{8C15EDE8-B0A4-4CA8-BF24-E96F69586E45}" dt="2018-05-06T20:21:34.255" v="8217" actId="478"/>
          <ac:cxnSpMkLst>
            <pc:docMk/>
            <pc:sldMk cId="1310655216" sldId="316"/>
            <ac:cxnSpMk id="54" creationId="{93CF02DB-D19A-4C41-A4E4-2D4DB0175643}"/>
          </ac:cxnSpMkLst>
        </pc:cxnChg>
        <pc:cxnChg chg="add del mod">
          <ac:chgData name="Anny Hees" userId="49c9050a55e0ceab" providerId="LiveId" clId="{8C15EDE8-B0A4-4CA8-BF24-E96F69586E45}" dt="2018-05-06T20:23:12.388" v="8253" actId="478"/>
          <ac:cxnSpMkLst>
            <pc:docMk/>
            <pc:sldMk cId="1310655216" sldId="316"/>
            <ac:cxnSpMk id="56" creationId="{04EFE1EC-8C7D-4C74-9CA7-D0716DFAF9B5}"/>
          </ac:cxnSpMkLst>
        </pc:cxnChg>
        <pc:cxnChg chg="add del mod">
          <ac:chgData name="Anny Hees" userId="49c9050a55e0ceab" providerId="LiveId" clId="{8C15EDE8-B0A4-4CA8-BF24-E96F69586E45}" dt="2018-05-06T20:23:14.158" v="8254" actId="478"/>
          <ac:cxnSpMkLst>
            <pc:docMk/>
            <pc:sldMk cId="1310655216" sldId="316"/>
            <ac:cxnSpMk id="60" creationId="{EFEB9D8F-CB62-4734-967D-C69412000B88}"/>
          </ac:cxnSpMkLst>
        </pc:cxnChg>
        <pc:cxnChg chg="add del mod">
          <ac:chgData name="Anny Hees" userId="49c9050a55e0ceab" providerId="LiveId" clId="{8C15EDE8-B0A4-4CA8-BF24-E96F69586E45}" dt="2018-05-06T20:23:16.592" v="8255" actId="478"/>
          <ac:cxnSpMkLst>
            <pc:docMk/>
            <pc:sldMk cId="1310655216" sldId="316"/>
            <ac:cxnSpMk id="61" creationId="{E1FDB0F7-0DC7-4173-A3F6-C9D43B76CB87}"/>
          </ac:cxnSpMkLst>
        </pc:cxnChg>
        <pc:cxnChg chg="add del mod">
          <ac:chgData name="Anny Hees" userId="49c9050a55e0ceab" providerId="LiveId" clId="{8C15EDE8-B0A4-4CA8-BF24-E96F69586E45}" dt="2018-05-09T02:17:57.592" v="10555" actId="478"/>
          <ac:cxnSpMkLst>
            <pc:docMk/>
            <pc:sldMk cId="1310655216" sldId="316"/>
            <ac:cxnSpMk id="70" creationId="{B19DD49B-0A79-49F4-995C-5AA5FD28A20D}"/>
          </ac:cxnSpMkLst>
        </pc:cxnChg>
        <pc:cxnChg chg="add del mod">
          <ac:chgData name="Anny Hees" userId="49c9050a55e0ceab" providerId="LiveId" clId="{8C15EDE8-B0A4-4CA8-BF24-E96F69586E45}" dt="2018-05-09T02:17:57.592" v="10555" actId="478"/>
          <ac:cxnSpMkLst>
            <pc:docMk/>
            <pc:sldMk cId="1310655216" sldId="316"/>
            <ac:cxnSpMk id="71" creationId="{B622083F-7B27-4C6D-B519-490A41A31ACC}"/>
          </ac:cxnSpMkLst>
        </pc:cxnChg>
        <pc:cxnChg chg="add del mod">
          <ac:chgData name="Anny Hees" userId="49c9050a55e0ceab" providerId="LiveId" clId="{8C15EDE8-B0A4-4CA8-BF24-E96F69586E45}" dt="2018-05-06T20:26:43.845" v="8310" actId="478"/>
          <ac:cxnSpMkLst>
            <pc:docMk/>
            <pc:sldMk cId="1310655216" sldId="316"/>
            <ac:cxnSpMk id="72" creationId="{EC5B15EC-4CF3-43C0-A862-A6E3A06824C3}"/>
          </ac:cxnSpMkLst>
        </pc:cxnChg>
        <pc:cxnChg chg="add del mod">
          <ac:chgData name="Anny Hees" userId="49c9050a55e0ceab" providerId="LiveId" clId="{8C15EDE8-B0A4-4CA8-BF24-E96F69586E45}" dt="2018-05-09T02:17:57.592" v="10555" actId="478"/>
          <ac:cxnSpMkLst>
            <pc:docMk/>
            <pc:sldMk cId="1310655216" sldId="316"/>
            <ac:cxnSpMk id="73" creationId="{D354DB7D-0B07-49E6-92A5-46596655AF77}"/>
          </ac:cxnSpMkLst>
        </pc:cxnChg>
        <pc:cxnChg chg="add del mod">
          <ac:chgData name="Anny Hees" userId="49c9050a55e0ceab" providerId="LiveId" clId="{8C15EDE8-B0A4-4CA8-BF24-E96F69586E45}" dt="2018-05-09T02:17:57.592" v="10555" actId="478"/>
          <ac:cxnSpMkLst>
            <pc:docMk/>
            <pc:sldMk cId="1310655216" sldId="316"/>
            <ac:cxnSpMk id="74" creationId="{665F7068-307A-4E05-82E4-C729A102C067}"/>
          </ac:cxnSpMkLst>
        </pc:cxnChg>
        <pc:cxnChg chg="add del mod">
          <ac:chgData name="Anny Hees" userId="49c9050a55e0ceab" providerId="LiveId" clId="{8C15EDE8-B0A4-4CA8-BF24-E96F69586E45}" dt="2018-05-06T20:26:35.046" v="8307" actId="478"/>
          <ac:cxnSpMkLst>
            <pc:docMk/>
            <pc:sldMk cId="1310655216" sldId="316"/>
            <ac:cxnSpMk id="75" creationId="{C7151BC3-B3DA-40FB-BD18-FA72424FE70F}"/>
          </ac:cxnSpMkLst>
        </pc:cxnChg>
        <pc:cxnChg chg="add del mod">
          <ac:chgData name="Anny Hees" userId="49c9050a55e0ceab" providerId="LiveId" clId="{8C15EDE8-B0A4-4CA8-BF24-E96F69586E45}" dt="2018-05-06T20:25:27.020" v="8296" actId="478"/>
          <ac:cxnSpMkLst>
            <pc:docMk/>
            <pc:sldMk cId="1310655216" sldId="316"/>
            <ac:cxnSpMk id="77" creationId="{FEBFCAB4-F56C-419C-9A6D-FC003DFE8A7F}"/>
          </ac:cxnSpMkLst>
        </pc:cxnChg>
        <pc:cxnChg chg="add del mod">
          <ac:chgData name="Anny Hees" userId="49c9050a55e0ceab" providerId="LiveId" clId="{8C15EDE8-B0A4-4CA8-BF24-E96F69586E45}" dt="2018-05-06T20:26:32.871" v="8306" actId="478"/>
          <ac:cxnSpMkLst>
            <pc:docMk/>
            <pc:sldMk cId="1310655216" sldId="316"/>
            <ac:cxnSpMk id="84" creationId="{EDE690D2-E56F-44C2-A81A-0E0DA95CE87F}"/>
          </ac:cxnSpMkLst>
        </pc:cxnChg>
        <pc:cxnChg chg="add del mod">
          <ac:chgData name="Anny Hees" userId="49c9050a55e0ceab" providerId="LiveId" clId="{8C15EDE8-B0A4-4CA8-BF24-E96F69586E45}" dt="2018-05-09T02:14:33.688" v="10526" actId="478"/>
          <ac:cxnSpMkLst>
            <pc:docMk/>
            <pc:sldMk cId="1310655216" sldId="316"/>
            <ac:cxnSpMk id="91" creationId="{ADB9D25C-DE4D-41ED-B53D-55AECBDF314E}"/>
          </ac:cxnSpMkLst>
        </pc:cxnChg>
      </pc:sldChg>
      <pc:sldChg chg="addSp delSp modSp add ord modTransition setBg">
        <pc:chgData name="Anny Hees" userId="49c9050a55e0ceab" providerId="LiveId" clId="{8C15EDE8-B0A4-4CA8-BF24-E96F69586E45}" dt="2018-05-09T02:34:21.644" v="10698"/>
        <pc:sldMkLst>
          <pc:docMk/>
          <pc:sldMk cId="1098406398" sldId="317"/>
        </pc:sldMkLst>
        <pc:spChg chg="mod">
          <ac:chgData name="Anny Hees" userId="49c9050a55e0ceab" providerId="LiveId" clId="{8C15EDE8-B0A4-4CA8-BF24-E96F69586E45}" dt="2018-05-06T20:01:53.688" v="7974" actId="1076"/>
          <ac:spMkLst>
            <pc:docMk/>
            <pc:sldMk cId="1098406398" sldId="317"/>
            <ac:spMk id="11" creationId="{358D9D59-B699-439E-BC6C-DF3F415A88CF}"/>
          </ac:spMkLst>
        </pc:spChg>
        <pc:spChg chg="mod">
          <ac:chgData name="Anny Hees" userId="49c9050a55e0ceab" providerId="LiveId" clId="{8C15EDE8-B0A4-4CA8-BF24-E96F69586E45}" dt="2018-05-06T20:02:18.015" v="7975" actId="1076"/>
          <ac:spMkLst>
            <pc:docMk/>
            <pc:sldMk cId="1098406398" sldId="317"/>
            <ac:spMk id="12" creationId="{CC6C7F7B-5AE6-4874-9E16-8613FD97E6EE}"/>
          </ac:spMkLst>
        </pc:spChg>
        <pc:spChg chg="mod">
          <ac:chgData name="Anny Hees" userId="49c9050a55e0ceab" providerId="LiveId" clId="{8C15EDE8-B0A4-4CA8-BF24-E96F69586E45}" dt="2018-05-06T20:03:32.073" v="7983" actId="1076"/>
          <ac:spMkLst>
            <pc:docMk/>
            <pc:sldMk cId="1098406398" sldId="317"/>
            <ac:spMk id="14" creationId="{BBA839DE-A195-4D0C-9568-686633670519}"/>
          </ac:spMkLst>
        </pc:spChg>
        <pc:spChg chg="mod">
          <ac:chgData name="Anny Hees" userId="49c9050a55e0ceab" providerId="LiveId" clId="{8C15EDE8-B0A4-4CA8-BF24-E96F69586E45}" dt="2018-05-06T20:01:34.246" v="7973" actId="1076"/>
          <ac:spMkLst>
            <pc:docMk/>
            <pc:sldMk cId="1098406398" sldId="317"/>
            <ac:spMk id="15" creationId="{E2CE3146-3883-40D1-B073-7B750B331873}"/>
          </ac:spMkLst>
        </pc:spChg>
        <pc:spChg chg="add mod">
          <ac:chgData name="Anny Hees" userId="49c9050a55e0ceab" providerId="LiveId" clId="{8C15EDE8-B0A4-4CA8-BF24-E96F69586E45}" dt="2018-04-29T03:57:32.961" v="6466" actId="1076"/>
          <ac:spMkLst>
            <pc:docMk/>
            <pc:sldMk cId="1098406398" sldId="317"/>
            <ac:spMk id="26" creationId="{6BEA4404-B886-4015-B486-D4904BC29956}"/>
          </ac:spMkLst>
        </pc:spChg>
        <pc:spChg chg="add mod">
          <ac:chgData name="Anny Hees" userId="49c9050a55e0ceab" providerId="LiveId" clId="{8C15EDE8-B0A4-4CA8-BF24-E96F69586E45}" dt="2018-04-29T03:57:36.339" v="6467" actId="1076"/>
          <ac:spMkLst>
            <pc:docMk/>
            <pc:sldMk cId="1098406398" sldId="317"/>
            <ac:spMk id="27" creationId="{D24B8CCF-F3D4-4C15-B6D0-925334BDC0CB}"/>
          </ac:spMkLst>
        </pc:spChg>
        <pc:spChg chg="mod">
          <ac:chgData name="Anny Hees" userId="49c9050a55e0ceab" providerId="LiveId" clId="{8C15EDE8-B0A4-4CA8-BF24-E96F69586E45}" dt="2018-04-29T03:50:44.774" v="6418" actId="1076"/>
          <ac:spMkLst>
            <pc:docMk/>
            <pc:sldMk cId="1098406398" sldId="317"/>
            <ac:spMk id="35" creationId="{DB21BAEB-0A5A-4CE3-84A5-6E298F50B32A}"/>
          </ac:spMkLst>
        </pc:spChg>
        <pc:spChg chg="mod">
          <ac:chgData name="Anny Hees" userId="49c9050a55e0ceab" providerId="LiveId" clId="{8C15EDE8-B0A4-4CA8-BF24-E96F69586E45}" dt="2018-04-29T03:51:52.921" v="6442" actId="1076"/>
          <ac:spMkLst>
            <pc:docMk/>
            <pc:sldMk cId="1098406398" sldId="317"/>
            <ac:spMk id="36" creationId="{E65D566B-0135-4AEA-B1B3-FE98CD638166}"/>
          </ac:spMkLst>
        </pc:spChg>
        <pc:spChg chg="mod">
          <ac:chgData name="Anny Hees" userId="49c9050a55e0ceab" providerId="LiveId" clId="{8C15EDE8-B0A4-4CA8-BF24-E96F69586E45}" dt="2018-04-29T03:50:26.748" v="6416" actId="20577"/>
          <ac:spMkLst>
            <pc:docMk/>
            <pc:sldMk cId="1098406398" sldId="317"/>
            <ac:spMk id="58" creationId="{3B1E87E7-3E35-49A7-AE69-1DD346C87AFF}"/>
          </ac:spMkLst>
        </pc:spChg>
        <pc:grpChg chg="mod">
          <ac:chgData name="Anny Hees" userId="49c9050a55e0ceab" providerId="LiveId" clId="{8C15EDE8-B0A4-4CA8-BF24-E96F69586E45}" dt="2018-05-06T20:11:02.284" v="8146" actId="1076"/>
          <ac:grpSpMkLst>
            <pc:docMk/>
            <pc:sldMk cId="1098406398" sldId="317"/>
            <ac:grpSpMk id="4" creationId="{046C33D4-7774-43D7-86E7-5D578D510E36}"/>
          </ac:grpSpMkLst>
        </pc:grpChg>
        <pc:grpChg chg="add del mod">
          <ac:chgData name="Anny Hees" userId="49c9050a55e0ceab" providerId="LiveId" clId="{8C15EDE8-B0A4-4CA8-BF24-E96F69586E45}" dt="2018-04-29T03:56:24.539" v="6453" actId="478"/>
          <ac:grpSpMkLst>
            <pc:docMk/>
            <pc:sldMk cId="1098406398" sldId="317"/>
            <ac:grpSpMk id="20" creationId="{C482BBD8-428C-4228-9EB9-DFF13E077B80}"/>
          </ac:grpSpMkLst>
        </pc:grpChg>
        <pc:picChg chg="add mod">
          <ac:chgData name="Anny Hees" userId="49c9050a55e0ceab" providerId="LiveId" clId="{8C15EDE8-B0A4-4CA8-BF24-E96F69586E45}" dt="2018-04-29T03:57:12.726" v="6458" actId="1076"/>
          <ac:picMkLst>
            <pc:docMk/>
            <pc:sldMk cId="1098406398" sldId="317"/>
            <ac:picMk id="16" creationId="{EF2D3C19-FA14-4C70-B633-4FAD3EE713A0}"/>
          </ac:picMkLst>
        </pc:picChg>
        <pc:picChg chg="mod">
          <ac:chgData name="Anny Hees" userId="49c9050a55e0ceab" providerId="LiveId" clId="{8C15EDE8-B0A4-4CA8-BF24-E96F69586E45}" dt="2018-04-29T03:52:37.559" v="6446" actId="207"/>
          <ac:picMkLst>
            <pc:docMk/>
            <pc:sldMk cId="1098406398" sldId="317"/>
            <ac:picMk id="22" creationId="{89A5BAEC-DCFD-452F-B960-61EF811BA7EE}"/>
          </ac:picMkLst>
        </pc:picChg>
        <pc:picChg chg="mod">
          <ac:chgData name="Anny Hees" userId="49c9050a55e0ceab" providerId="LiveId" clId="{8C15EDE8-B0A4-4CA8-BF24-E96F69586E45}" dt="2018-04-29T03:53:25.232" v="6452" actId="1076"/>
          <ac:picMkLst>
            <pc:docMk/>
            <pc:sldMk cId="1098406398" sldId="317"/>
            <ac:picMk id="23" creationId="{D8438F5F-4413-4261-B742-82465EC22637}"/>
          </ac:picMkLst>
        </pc:picChg>
      </pc:sldChg>
      <pc:sldChg chg="addSp delSp modSp add ord modTransition setBg">
        <pc:chgData name="Anny Hees" userId="49c9050a55e0ceab" providerId="LiveId" clId="{8C15EDE8-B0A4-4CA8-BF24-E96F69586E45}" dt="2018-05-08T19:33:46.658" v="9996" actId="1076"/>
        <pc:sldMkLst>
          <pc:docMk/>
          <pc:sldMk cId="200819603" sldId="318"/>
        </pc:sldMkLst>
        <pc:spChg chg="del">
          <ac:chgData name="Anny Hees" userId="49c9050a55e0ceab" providerId="LiveId" clId="{8C15EDE8-B0A4-4CA8-BF24-E96F69586E45}" dt="2018-05-06T20:02:32.119" v="7976" actId="478"/>
          <ac:spMkLst>
            <pc:docMk/>
            <pc:sldMk cId="200819603" sldId="318"/>
            <ac:spMk id="11" creationId="{358D9D59-B699-439E-BC6C-DF3F415A88CF}"/>
          </ac:spMkLst>
        </pc:spChg>
        <pc:spChg chg="del">
          <ac:chgData name="Anny Hees" userId="49c9050a55e0ceab" providerId="LiveId" clId="{8C15EDE8-B0A4-4CA8-BF24-E96F69586E45}" dt="2018-05-06T20:02:32.119" v="7976" actId="478"/>
          <ac:spMkLst>
            <pc:docMk/>
            <pc:sldMk cId="200819603" sldId="318"/>
            <ac:spMk id="12" creationId="{CC6C7F7B-5AE6-4874-9E16-8613FD97E6EE}"/>
          </ac:spMkLst>
        </pc:spChg>
        <pc:spChg chg="mod">
          <ac:chgData name="Anny Hees" userId="49c9050a55e0ceab" providerId="LiveId" clId="{8C15EDE8-B0A4-4CA8-BF24-E96F69586E45}" dt="2018-05-06T20:03:22.003" v="7982" actId="1076"/>
          <ac:spMkLst>
            <pc:docMk/>
            <pc:sldMk cId="200819603" sldId="318"/>
            <ac:spMk id="14" creationId="{BBA839DE-A195-4D0C-9568-686633670519}"/>
          </ac:spMkLst>
        </pc:spChg>
        <pc:spChg chg="del">
          <ac:chgData name="Anny Hees" userId="49c9050a55e0ceab" providerId="LiveId" clId="{8C15EDE8-B0A4-4CA8-BF24-E96F69586E45}" dt="2018-05-06T20:02:32.119" v="7976" actId="478"/>
          <ac:spMkLst>
            <pc:docMk/>
            <pc:sldMk cId="200819603" sldId="318"/>
            <ac:spMk id="15" creationId="{E2CE3146-3883-40D1-B073-7B750B331873}"/>
          </ac:spMkLst>
        </pc:spChg>
        <pc:spChg chg="add mod">
          <ac:chgData name="Anny Hees" userId="49c9050a55e0ceab" providerId="LiveId" clId="{8C15EDE8-B0A4-4CA8-BF24-E96F69586E45}" dt="2018-04-29T15:19:52.894" v="6823" actId="1076"/>
          <ac:spMkLst>
            <pc:docMk/>
            <pc:sldMk cId="200819603" sldId="318"/>
            <ac:spMk id="17" creationId="{F7081BB7-0F69-4FDE-844D-E3AB3D8D8277}"/>
          </ac:spMkLst>
        </pc:spChg>
        <pc:spChg chg="add mod">
          <ac:chgData name="Anny Hees" userId="49c9050a55e0ceab" providerId="LiveId" clId="{8C15EDE8-B0A4-4CA8-BF24-E96F69586E45}" dt="2018-04-29T04:07:06.307" v="6600" actId="1076"/>
          <ac:spMkLst>
            <pc:docMk/>
            <pc:sldMk cId="200819603" sldId="318"/>
            <ac:spMk id="20" creationId="{2BD35E5F-3D50-4BF7-A448-C9C2D9CB19BE}"/>
          </ac:spMkLst>
        </pc:spChg>
        <pc:spChg chg="add mod">
          <ac:chgData name="Anny Hees" userId="49c9050a55e0ceab" providerId="LiveId" clId="{8C15EDE8-B0A4-4CA8-BF24-E96F69586E45}" dt="2018-04-29T04:07:10.445" v="6601" actId="1076"/>
          <ac:spMkLst>
            <pc:docMk/>
            <pc:sldMk cId="200819603" sldId="318"/>
            <ac:spMk id="21" creationId="{98F4DD8C-26E0-4820-8E27-92AAF49D77EA}"/>
          </ac:spMkLst>
        </pc:spChg>
        <pc:spChg chg="add">
          <ac:chgData name="Anny Hees" userId="49c9050a55e0ceab" providerId="LiveId" clId="{8C15EDE8-B0A4-4CA8-BF24-E96F69586E45}" dt="2018-05-06T20:02:32.693" v="7977" actId="1076"/>
          <ac:spMkLst>
            <pc:docMk/>
            <pc:sldMk cId="200819603" sldId="318"/>
            <ac:spMk id="25" creationId="{07576344-8F14-486F-BDD7-7CC9C87E7F2D}"/>
          </ac:spMkLst>
        </pc:spChg>
        <pc:spChg chg="add mod">
          <ac:chgData name="Anny Hees" userId="49c9050a55e0ceab" providerId="LiveId" clId="{8C15EDE8-B0A4-4CA8-BF24-E96F69586E45}" dt="2018-04-29T15:19:45.800" v="6820" actId="1076"/>
          <ac:spMkLst>
            <pc:docMk/>
            <pc:sldMk cId="200819603" sldId="318"/>
            <ac:spMk id="26" creationId="{59DA9DC3-27FC-4EBF-BD35-5C4FF3F985ED}"/>
          </ac:spMkLst>
        </pc:spChg>
        <pc:spChg chg="add mod">
          <ac:chgData name="Anny Hees" userId="49c9050a55e0ceab" providerId="LiveId" clId="{8C15EDE8-B0A4-4CA8-BF24-E96F69586E45}" dt="2018-04-29T15:19:41.965" v="6819" actId="1076"/>
          <ac:spMkLst>
            <pc:docMk/>
            <pc:sldMk cId="200819603" sldId="318"/>
            <ac:spMk id="27" creationId="{E7685CE4-9097-43DF-8D79-9A9B2707CAC8}"/>
          </ac:spMkLst>
        </pc:spChg>
        <pc:spChg chg="add mod ord">
          <ac:chgData name="Anny Hees" userId="49c9050a55e0ceab" providerId="LiveId" clId="{8C15EDE8-B0A4-4CA8-BF24-E96F69586E45}" dt="2018-04-29T15:20:40.299" v="6829" actId="207"/>
          <ac:spMkLst>
            <pc:docMk/>
            <pc:sldMk cId="200819603" sldId="318"/>
            <ac:spMk id="28" creationId="{6DE5F5D4-DD37-4E28-8CC7-FE324CBA6424}"/>
          </ac:spMkLst>
        </pc:spChg>
        <pc:spChg chg="add del">
          <ac:chgData name="Anny Hees" userId="49c9050a55e0ceab" providerId="LiveId" clId="{8C15EDE8-B0A4-4CA8-BF24-E96F69586E45}" dt="2018-04-29T15:18:33.484" v="6810" actId="478"/>
          <ac:spMkLst>
            <pc:docMk/>
            <pc:sldMk cId="200819603" sldId="318"/>
            <ac:spMk id="29" creationId="{6703AB65-84BB-4C57-B05C-F3A792EFC58B}"/>
          </ac:spMkLst>
        </pc:spChg>
        <pc:spChg chg="add mod">
          <ac:chgData name="Anny Hees" userId="49c9050a55e0ceab" providerId="LiveId" clId="{8C15EDE8-B0A4-4CA8-BF24-E96F69586E45}" dt="2018-05-06T20:02:46.054" v="7978" actId="1076"/>
          <ac:spMkLst>
            <pc:docMk/>
            <pc:sldMk cId="200819603" sldId="318"/>
            <ac:spMk id="29" creationId="{A236739D-99C3-4846-B205-DDBA5A51AEC4}"/>
          </ac:spMkLst>
        </pc:spChg>
        <pc:spChg chg="add">
          <ac:chgData name="Anny Hees" userId="49c9050a55e0ceab" providerId="LiveId" clId="{8C15EDE8-B0A4-4CA8-BF24-E96F69586E45}" dt="2018-05-06T20:02:32.693" v="7977" actId="1076"/>
          <ac:spMkLst>
            <pc:docMk/>
            <pc:sldMk cId="200819603" sldId="318"/>
            <ac:spMk id="30" creationId="{3382858C-F52C-4915-ACBB-47214B0AE8CE}"/>
          </ac:spMkLst>
        </pc:spChg>
        <pc:spChg chg="del">
          <ac:chgData name="Anny Hees" userId="49c9050a55e0ceab" providerId="LiveId" clId="{8C15EDE8-B0A4-4CA8-BF24-E96F69586E45}" dt="2018-04-29T15:17:59.223" v="6808" actId="478"/>
          <ac:spMkLst>
            <pc:docMk/>
            <pc:sldMk cId="200819603" sldId="318"/>
            <ac:spMk id="35" creationId="{DB21BAEB-0A5A-4CE3-84A5-6E298F50B32A}"/>
          </ac:spMkLst>
        </pc:spChg>
        <pc:spChg chg="del mod">
          <ac:chgData name="Anny Hees" userId="49c9050a55e0ceab" providerId="LiveId" clId="{8C15EDE8-B0A4-4CA8-BF24-E96F69586E45}" dt="2018-04-29T15:17:57.215" v="6807" actId="478"/>
          <ac:spMkLst>
            <pc:docMk/>
            <pc:sldMk cId="200819603" sldId="318"/>
            <ac:spMk id="36" creationId="{E65D566B-0135-4AEA-B1B3-FE98CD638166}"/>
          </ac:spMkLst>
        </pc:spChg>
        <pc:spChg chg="mod">
          <ac:chgData name="Anny Hees" userId="49c9050a55e0ceab" providerId="LiveId" clId="{8C15EDE8-B0A4-4CA8-BF24-E96F69586E45}" dt="2018-04-29T03:58:43.145" v="6481" actId="20577"/>
          <ac:spMkLst>
            <pc:docMk/>
            <pc:sldMk cId="200819603" sldId="318"/>
            <ac:spMk id="58" creationId="{3B1E87E7-3E35-49A7-AE69-1DD346C87AFF}"/>
          </ac:spMkLst>
        </pc:spChg>
        <pc:grpChg chg="ord">
          <ac:chgData name="Anny Hees" userId="49c9050a55e0ceab" providerId="LiveId" clId="{8C15EDE8-B0A4-4CA8-BF24-E96F69586E45}" dt="2018-04-29T15:19:20.783" v="6816" actId="166"/>
          <ac:grpSpMkLst>
            <pc:docMk/>
            <pc:sldMk cId="200819603" sldId="318"/>
            <ac:grpSpMk id="2" creationId="{349539E2-C3CC-465E-BAE9-F9E8DFDA39CE}"/>
          </ac:grpSpMkLst>
        </pc:grpChg>
        <pc:grpChg chg="mod ord">
          <ac:chgData name="Anny Hees" userId="49c9050a55e0ceab" providerId="LiveId" clId="{8C15EDE8-B0A4-4CA8-BF24-E96F69586E45}" dt="2018-04-29T15:20:05.592" v="6827" actId="167"/>
          <ac:grpSpMkLst>
            <pc:docMk/>
            <pc:sldMk cId="200819603" sldId="318"/>
            <ac:grpSpMk id="4" creationId="{046C33D4-7774-43D7-86E7-5D578D510E36}"/>
          </ac:grpSpMkLst>
        </pc:grpChg>
        <pc:grpChg chg="del">
          <ac:chgData name="Anny Hees" userId="49c9050a55e0ceab" providerId="LiveId" clId="{8C15EDE8-B0A4-4CA8-BF24-E96F69586E45}" dt="2018-05-06T20:02:32.119" v="7976" actId="478"/>
          <ac:grpSpMkLst>
            <pc:docMk/>
            <pc:sldMk cId="200819603" sldId="318"/>
            <ac:grpSpMk id="13" creationId="{75A76253-A0C1-4FAE-9317-5F1A5F308BCE}"/>
          </ac:grpSpMkLst>
        </pc:grpChg>
        <pc:picChg chg="add mod">
          <ac:chgData name="Anny Hees" userId="49c9050a55e0ceab" providerId="LiveId" clId="{8C15EDE8-B0A4-4CA8-BF24-E96F69586E45}" dt="2018-04-29T15:20:55.417" v="6830" actId="1076"/>
          <ac:picMkLst>
            <pc:docMk/>
            <pc:sldMk cId="200819603" sldId="318"/>
            <ac:picMk id="16" creationId="{006DF7B2-9D34-4A38-BA32-64A3C9CBB4D6}"/>
          </ac:picMkLst>
        </pc:picChg>
        <pc:picChg chg="add del mod">
          <ac:chgData name="Anny Hees" userId="49c9050a55e0ceab" providerId="LiveId" clId="{8C15EDE8-B0A4-4CA8-BF24-E96F69586E45}" dt="2018-04-29T04:10:08.846" v="6603" actId="478"/>
          <ac:picMkLst>
            <pc:docMk/>
            <pc:sldMk cId="200819603" sldId="318"/>
            <ac:picMk id="5122" creationId="{2F407539-EBF8-4F9D-9931-5B63950C0178}"/>
          </ac:picMkLst>
        </pc:picChg>
      </pc:sldChg>
      <pc:sldChg chg="addSp delSp modSp add ord modTransition setBg">
        <pc:chgData name="Anny Hees" userId="49c9050a55e0ceab" providerId="LiveId" clId="{8C15EDE8-B0A4-4CA8-BF24-E96F69586E45}" dt="2018-05-08T19:33:46.658" v="9996" actId="1076"/>
        <pc:sldMkLst>
          <pc:docMk/>
          <pc:sldMk cId="3955677818" sldId="319"/>
        </pc:sldMkLst>
        <pc:spChg chg="del">
          <ac:chgData name="Anny Hees" userId="49c9050a55e0ceab" providerId="LiveId" clId="{8C15EDE8-B0A4-4CA8-BF24-E96F69586E45}" dt="2018-05-06T20:02:53.703" v="7979" actId="478"/>
          <ac:spMkLst>
            <pc:docMk/>
            <pc:sldMk cId="3955677818" sldId="319"/>
            <ac:spMk id="11" creationId="{358D9D59-B699-439E-BC6C-DF3F415A88CF}"/>
          </ac:spMkLst>
        </pc:spChg>
        <pc:spChg chg="del">
          <ac:chgData name="Anny Hees" userId="49c9050a55e0ceab" providerId="LiveId" clId="{8C15EDE8-B0A4-4CA8-BF24-E96F69586E45}" dt="2018-05-06T20:02:53.703" v="7979" actId="478"/>
          <ac:spMkLst>
            <pc:docMk/>
            <pc:sldMk cId="3955677818" sldId="319"/>
            <ac:spMk id="12" creationId="{CC6C7F7B-5AE6-4874-9E16-8613FD97E6EE}"/>
          </ac:spMkLst>
        </pc:spChg>
        <pc:spChg chg="mod">
          <ac:chgData name="Anny Hees" userId="49c9050a55e0ceab" providerId="LiveId" clId="{8C15EDE8-B0A4-4CA8-BF24-E96F69586E45}" dt="2018-05-06T20:03:12.714" v="7981" actId="1076"/>
          <ac:spMkLst>
            <pc:docMk/>
            <pc:sldMk cId="3955677818" sldId="319"/>
            <ac:spMk id="14" creationId="{BBA839DE-A195-4D0C-9568-686633670519}"/>
          </ac:spMkLst>
        </pc:spChg>
        <pc:spChg chg="del">
          <ac:chgData name="Anny Hees" userId="49c9050a55e0ceab" providerId="LiveId" clId="{8C15EDE8-B0A4-4CA8-BF24-E96F69586E45}" dt="2018-05-06T20:02:53.703" v="7979" actId="478"/>
          <ac:spMkLst>
            <pc:docMk/>
            <pc:sldMk cId="3955677818" sldId="319"/>
            <ac:spMk id="15" creationId="{E2CE3146-3883-40D1-B073-7B750B331873}"/>
          </ac:spMkLst>
        </pc:spChg>
        <pc:spChg chg="add mod">
          <ac:chgData name="Anny Hees" userId="49c9050a55e0ceab" providerId="LiveId" clId="{8C15EDE8-B0A4-4CA8-BF24-E96F69586E45}" dt="2018-04-29T04:28:45.523" v="6789" actId="1076"/>
          <ac:spMkLst>
            <pc:docMk/>
            <pc:sldMk cId="3955677818" sldId="319"/>
            <ac:spMk id="20" creationId="{EE8CB448-CC6A-41A7-87AD-AC594F989E1E}"/>
          </ac:spMkLst>
        </pc:spChg>
        <pc:spChg chg="add mod">
          <ac:chgData name="Anny Hees" userId="49c9050a55e0ceab" providerId="LiveId" clId="{8C15EDE8-B0A4-4CA8-BF24-E96F69586E45}" dt="2018-04-29T04:25:46.252" v="6753" actId="1076"/>
          <ac:spMkLst>
            <pc:docMk/>
            <pc:sldMk cId="3955677818" sldId="319"/>
            <ac:spMk id="21" creationId="{B94AE220-B13A-4EAB-9D7E-ACA824EC62B5}"/>
          </ac:spMkLst>
        </pc:spChg>
        <pc:spChg chg="mod">
          <ac:chgData name="Anny Hees" userId="49c9050a55e0ceab" providerId="LiveId" clId="{8C15EDE8-B0A4-4CA8-BF24-E96F69586E45}" dt="2018-04-29T04:26:43.413" v="6765" actId="404"/>
          <ac:spMkLst>
            <pc:docMk/>
            <pc:sldMk cId="3955677818" sldId="319"/>
            <ac:spMk id="23" creationId="{6A1D58F9-9BAF-4949-935E-A9CDEA424A56}"/>
          </ac:spMkLst>
        </pc:spChg>
        <pc:spChg chg="mod">
          <ac:chgData name="Anny Hees" userId="49c9050a55e0ceab" providerId="LiveId" clId="{8C15EDE8-B0A4-4CA8-BF24-E96F69586E45}" dt="2018-04-29T04:26:47.749" v="6766" actId="14100"/>
          <ac:spMkLst>
            <pc:docMk/>
            <pc:sldMk cId="3955677818" sldId="319"/>
            <ac:spMk id="24" creationId="{6EF60704-B543-4793-8204-DD655931476C}"/>
          </ac:spMkLst>
        </pc:spChg>
        <pc:spChg chg="mod">
          <ac:chgData name="Anny Hees" userId="49c9050a55e0ceab" providerId="LiveId" clId="{8C15EDE8-B0A4-4CA8-BF24-E96F69586E45}" dt="2018-04-29T04:27:09.438" v="6772" actId="122"/>
          <ac:spMkLst>
            <pc:docMk/>
            <pc:sldMk cId="3955677818" sldId="319"/>
            <ac:spMk id="26" creationId="{9A59748E-C3A8-43FD-B2A8-D7F9392F8010}"/>
          </ac:spMkLst>
        </pc:spChg>
        <pc:spChg chg="mod">
          <ac:chgData name="Anny Hees" userId="49c9050a55e0ceab" providerId="LiveId" clId="{8C15EDE8-B0A4-4CA8-BF24-E96F69586E45}" dt="2018-04-29T04:27:28.845" v="6778" actId="1076"/>
          <ac:spMkLst>
            <pc:docMk/>
            <pc:sldMk cId="3955677818" sldId="319"/>
            <ac:spMk id="27" creationId="{4B87C219-12A6-4925-B884-4F2A21030DAB}"/>
          </ac:spMkLst>
        </pc:spChg>
        <pc:spChg chg="mod">
          <ac:chgData name="Anny Hees" userId="49c9050a55e0ceab" providerId="LiveId" clId="{8C15EDE8-B0A4-4CA8-BF24-E96F69586E45}" dt="2018-04-29T04:27:09.438" v="6772" actId="122"/>
          <ac:spMkLst>
            <pc:docMk/>
            <pc:sldMk cId="3955677818" sldId="319"/>
            <ac:spMk id="28" creationId="{F646946B-C18C-4D02-8BC8-C1F619D22FC0}"/>
          </ac:spMkLst>
        </pc:spChg>
        <pc:spChg chg="add mod">
          <ac:chgData name="Anny Hees" userId="49c9050a55e0ceab" providerId="LiveId" clId="{8C15EDE8-B0A4-4CA8-BF24-E96F69586E45}" dt="2018-04-29T04:26:32.063" v="6763" actId="1076"/>
          <ac:spMkLst>
            <pc:docMk/>
            <pc:sldMk cId="3955677818" sldId="319"/>
            <ac:spMk id="29" creationId="{473F9A19-F6EC-4501-AFF4-7B0B4576E3B0}"/>
          </ac:spMkLst>
        </pc:spChg>
        <pc:spChg chg="add">
          <ac:chgData name="Anny Hees" userId="49c9050a55e0ceab" providerId="LiveId" clId="{8C15EDE8-B0A4-4CA8-BF24-E96F69586E45}" dt="2018-05-06T20:02:54.254" v="7980" actId="1076"/>
          <ac:spMkLst>
            <pc:docMk/>
            <pc:sldMk cId="3955677818" sldId="319"/>
            <ac:spMk id="31" creationId="{246BAAD0-C7C2-4AF0-8267-A1139DD53B3F}"/>
          </ac:spMkLst>
        </pc:spChg>
        <pc:spChg chg="add">
          <ac:chgData name="Anny Hees" userId="49c9050a55e0ceab" providerId="LiveId" clId="{8C15EDE8-B0A4-4CA8-BF24-E96F69586E45}" dt="2018-05-06T20:02:54.254" v="7980" actId="1076"/>
          <ac:spMkLst>
            <pc:docMk/>
            <pc:sldMk cId="3955677818" sldId="319"/>
            <ac:spMk id="32" creationId="{F5CC9380-2FBB-448E-B9A0-B13F619C1191}"/>
          </ac:spMkLst>
        </pc:spChg>
        <pc:spChg chg="add">
          <ac:chgData name="Anny Hees" userId="49c9050a55e0ceab" providerId="LiveId" clId="{8C15EDE8-B0A4-4CA8-BF24-E96F69586E45}" dt="2018-05-06T20:02:54.254" v="7980" actId="1076"/>
          <ac:spMkLst>
            <pc:docMk/>
            <pc:sldMk cId="3955677818" sldId="319"/>
            <ac:spMk id="33" creationId="{8784276A-896C-43AF-B33E-2FF84EBB0ADF}"/>
          </ac:spMkLst>
        </pc:spChg>
        <pc:spChg chg="mod">
          <ac:chgData name="Anny Hees" userId="49c9050a55e0ceab" providerId="LiveId" clId="{8C15EDE8-B0A4-4CA8-BF24-E96F69586E45}" dt="2018-04-29T04:20:12.576" v="6737" actId="14100"/>
          <ac:spMkLst>
            <pc:docMk/>
            <pc:sldMk cId="3955677818" sldId="319"/>
            <ac:spMk id="57" creationId="{EEAE2792-C99F-4EA8-8170-30EC652D1564}"/>
          </ac:spMkLst>
        </pc:spChg>
        <pc:spChg chg="mod">
          <ac:chgData name="Anny Hees" userId="49c9050a55e0ceab" providerId="LiveId" clId="{8C15EDE8-B0A4-4CA8-BF24-E96F69586E45}" dt="2018-04-29T04:20:12.576" v="6737" actId="14100"/>
          <ac:spMkLst>
            <pc:docMk/>
            <pc:sldMk cId="3955677818" sldId="319"/>
            <ac:spMk id="58" creationId="{3B1E87E7-3E35-49A7-AE69-1DD346C87AFF}"/>
          </ac:spMkLst>
        </pc:spChg>
        <pc:grpChg chg="mod">
          <ac:chgData name="Anny Hees" userId="49c9050a55e0ceab" providerId="LiveId" clId="{8C15EDE8-B0A4-4CA8-BF24-E96F69586E45}" dt="2018-04-29T04:19:49.282" v="6714" actId="14100"/>
          <ac:grpSpMkLst>
            <pc:docMk/>
            <pc:sldMk cId="3955677818" sldId="319"/>
            <ac:grpSpMk id="2" creationId="{349539E2-C3CC-465E-BAE9-F9E8DFDA39CE}"/>
          </ac:grpSpMkLst>
        </pc:grpChg>
        <pc:grpChg chg="mod">
          <ac:chgData name="Anny Hees" userId="49c9050a55e0ceab" providerId="LiveId" clId="{8C15EDE8-B0A4-4CA8-BF24-E96F69586E45}" dt="2018-04-29T04:26:26.243" v="6762" actId="1076"/>
          <ac:grpSpMkLst>
            <pc:docMk/>
            <pc:sldMk cId="3955677818" sldId="319"/>
            <ac:grpSpMk id="4" creationId="{046C33D4-7774-43D7-86E7-5D578D510E36}"/>
          </ac:grpSpMkLst>
        </pc:grpChg>
        <pc:grpChg chg="del">
          <ac:chgData name="Anny Hees" userId="49c9050a55e0ceab" providerId="LiveId" clId="{8C15EDE8-B0A4-4CA8-BF24-E96F69586E45}" dt="2018-05-06T20:02:53.703" v="7979" actId="478"/>
          <ac:grpSpMkLst>
            <pc:docMk/>
            <pc:sldMk cId="3955677818" sldId="319"/>
            <ac:grpSpMk id="13" creationId="{75A76253-A0C1-4FAE-9317-5F1A5F308BCE}"/>
          </ac:grpSpMkLst>
        </pc:grpChg>
        <pc:grpChg chg="add mod">
          <ac:chgData name="Anny Hees" userId="49c9050a55e0ceab" providerId="LiveId" clId="{8C15EDE8-B0A4-4CA8-BF24-E96F69586E45}" dt="2018-04-29T04:28:31.872" v="6785" actId="1076"/>
          <ac:grpSpMkLst>
            <pc:docMk/>
            <pc:sldMk cId="3955677818" sldId="319"/>
            <ac:grpSpMk id="22" creationId="{5CD7D8DD-DC4E-44D9-A976-C3931985AE4A}"/>
          </ac:grpSpMkLst>
        </pc:grpChg>
        <pc:grpChg chg="add mod">
          <ac:chgData name="Anny Hees" userId="49c9050a55e0ceab" providerId="LiveId" clId="{8C15EDE8-B0A4-4CA8-BF24-E96F69586E45}" dt="2018-04-29T04:27:31.328" v="6779" actId="1076"/>
          <ac:grpSpMkLst>
            <pc:docMk/>
            <pc:sldMk cId="3955677818" sldId="319"/>
            <ac:grpSpMk id="25" creationId="{30060714-C1F6-4A40-B230-17F3E6F58FAD}"/>
          </ac:grpSpMkLst>
        </pc:grpChg>
        <pc:picChg chg="add mod">
          <ac:chgData name="Anny Hees" userId="49c9050a55e0ceab" providerId="LiveId" clId="{8C15EDE8-B0A4-4CA8-BF24-E96F69586E45}" dt="2018-04-29T04:28:23.061" v="6784" actId="1076"/>
          <ac:picMkLst>
            <pc:docMk/>
            <pc:sldMk cId="3955677818" sldId="319"/>
            <ac:picMk id="16" creationId="{DC639051-AFE9-486C-AD88-FCEBDABD6F9E}"/>
          </ac:picMkLst>
        </pc:picChg>
      </pc:sldChg>
      <pc:sldChg chg="addSp delSp modSp add ord modTransition setBg">
        <pc:chgData name="Anny Hees" userId="49c9050a55e0ceab" providerId="LiveId" clId="{8C15EDE8-B0A4-4CA8-BF24-E96F69586E45}" dt="2018-05-08T19:33:46.658" v="9996" actId="1076"/>
        <pc:sldMkLst>
          <pc:docMk/>
          <pc:sldMk cId="416966294" sldId="320"/>
        </pc:sldMkLst>
        <pc:spChg chg="add mod">
          <ac:chgData name="Anny Hees" userId="49c9050a55e0ceab" providerId="LiveId" clId="{8C15EDE8-B0A4-4CA8-BF24-E96F69586E45}" dt="2018-04-29T15:22:59.211" v="6853" actId="207"/>
          <ac:spMkLst>
            <pc:docMk/>
            <pc:sldMk cId="416966294" sldId="320"/>
            <ac:spMk id="20" creationId="{D245BA53-E462-435B-A951-94EDE3EE50F6}"/>
          </ac:spMkLst>
        </pc:spChg>
        <pc:spChg chg="add del">
          <ac:chgData name="Anny Hees" userId="49c9050a55e0ceab" providerId="LiveId" clId="{8C15EDE8-B0A4-4CA8-BF24-E96F69586E45}" dt="2018-04-29T15:21:25.719" v="6834" actId="478"/>
          <ac:spMkLst>
            <pc:docMk/>
            <pc:sldMk cId="416966294" sldId="320"/>
            <ac:spMk id="21" creationId="{995C543E-2AB4-44CD-8770-1EA239770955}"/>
          </ac:spMkLst>
        </pc:spChg>
        <pc:spChg chg="add mod">
          <ac:chgData name="Anny Hees" userId="49c9050a55e0ceab" providerId="LiveId" clId="{8C15EDE8-B0A4-4CA8-BF24-E96F69586E45}" dt="2018-04-29T15:30:19.167" v="6928" actId="1076"/>
          <ac:spMkLst>
            <pc:docMk/>
            <pc:sldMk cId="416966294" sldId="320"/>
            <ac:spMk id="22" creationId="{FF2FB315-8920-4283-B59C-4A9DEA81732B}"/>
          </ac:spMkLst>
        </pc:spChg>
        <pc:spChg chg="del">
          <ac:chgData name="Anny Hees" userId="49c9050a55e0ceab" providerId="LiveId" clId="{8C15EDE8-B0A4-4CA8-BF24-E96F69586E45}" dt="2018-04-29T15:21:20.943" v="6832" actId="478"/>
          <ac:spMkLst>
            <pc:docMk/>
            <pc:sldMk cId="416966294" sldId="320"/>
            <ac:spMk id="35" creationId="{DB21BAEB-0A5A-4CE3-84A5-6E298F50B32A}"/>
          </ac:spMkLst>
        </pc:spChg>
        <pc:spChg chg="del">
          <ac:chgData name="Anny Hees" userId="49c9050a55e0ceab" providerId="LiveId" clId="{8C15EDE8-B0A4-4CA8-BF24-E96F69586E45}" dt="2018-04-29T15:21:18.600" v="6831" actId="478"/>
          <ac:spMkLst>
            <pc:docMk/>
            <pc:sldMk cId="416966294" sldId="320"/>
            <ac:spMk id="36" creationId="{E65D566B-0135-4AEA-B1B3-FE98CD638166}"/>
          </ac:spMkLst>
        </pc:spChg>
        <pc:spChg chg="mod">
          <ac:chgData name="Anny Hees" userId="49c9050a55e0ceab" providerId="LiveId" clId="{8C15EDE8-B0A4-4CA8-BF24-E96F69586E45}" dt="2018-04-29T15:26:31.843" v="6898" actId="14100"/>
          <ac:spMkLst>
            <pc:docMk/>
            <pc:sldMk cId="416966294" sldId="320"/>
            <ac:spMk id="57" creationId="{EEAE2792-C99F-4EA8-8170-30EC652D1564}"/>
          </ac:spMkLst>
        </pc:spChg>
        <pc:spChg chg="mod">
          <ac:chgData name="Anny Hees" userId="49c9050a55e0ceab" providerId="LiveId" clId="{8C15EDE8-B0A4-4CA8-BF24-E96F69586E45}" dt="2018-04-29T15:26:31.843" v="6898" actId="14100"/>
          <ac:spMkLst>
            <pc:docMk/>
            <pc:sldMk cId="416966294" sldId="320"/>
            <ac:spMk id="58" creationId="{3B1E87E7-3E35-49A7-AE69-1DD346C87AFF}"/>
          </ac:spMkLst>
        </pc:spChg>
        <pc:picChg chg="add mod">
          <ac:chgData name="Anny Hees" userId="49c9050a55e0ceab" providerId="LiveId" clId="{8C15EDE8-B0A4-4CA8-BF24-E96F69586E45}" dt="2018-04-29T15:30:21.974" v="6929" actId="1076"/>
          <ac:picMkLst>
            <pc:docMk/>
            <pc:sldMk cId="416966294" sldId="320"/>
            <ac:picMk id="16" creationId="{64B2B866-2DD6-42A7-B520-2E4507ECAED1}"/>
          </ac:picMkLst>
        </pc:picChg>
      </pc:sldChg>
      <pc:sldChg chg="addSp delSp modSp add ord modTransition setBg">
        <pc:chgData name="Anny Hees" userId="49c9050a55e0ceab" providerId="LiveId" clId="{8C15EDE8-B0A4-4CA8-BF24-E96F69586E45}" dt="2018-05-08T19:33:46.658" v="9996" actId="1076"/>
        <pc:sldMkLst>
          <pc:docMk/>
          <pc:sldMk cId="1860660584" sldId="321"/>
        </pc:sldMkLst>
        <pc:spChg chg="add mod">
          <ac:chgData name="Anny Hees" userId="49c9050a55e0ceab" providerId="LiveId" clId="{8C15EDE8-B0A4-4CA8-BF24-E96F69586E45}" dt="2018-05-06T18:00:18.968" v="7048" actId="207"/>
          <ac:spMkLst>
            <pc:docMk/>
            <pc:sldMk cId="1860660584" sldId="321"/>
            <ac:spMk id="3" creationId="{6D30FD86-4E52-4461-97B0-DCBC9085F895}"/>
          </ac:spMkLst>
        </pc:spChg>
        <pc:spChg chg="add mod">
          <ac:chgData name="Anny Hees" userId="49c9050a55e0ceab" providerId="LiveId" clId="{8C15EDE8-B0A4-4CA8-BF24-E96F69586E45}" dt="2018-05-06T18:00:35.155" v="7052" actId="113"/>
          <ac:spMkLst>
            <pc:docMk/>
            <pc:sldMk cId="1860660584" sldId="321"/>
            <ac:spMk id="16" creationId="{48280BE1-D6DD-4720-92A3-9F26C85F562C}"/>
          </ac:spMkLst>
        </pc:spChg>
        <pc:spChg chg="add mod">
          <ac:chgData name="Anny Hees" userId="49c9050a55e0ceab" providerId="LiveId" clId="{8C15EDE8-B0A4-4CA8-BF24-E96F69586E45}" dt="2018-05-06T18:00:48.665" v="7056" actId="113"/>
          <ac:spMkLst>
            <pc:docMk/>
            <pc:sldMk cId="1860660584" sldId="321"/>
            <ac:spMk id="17" creationId="{81B94982-91A1-4FD8-A25E-E93F97AD47F1}"/>
          </ac:spMkLst>
        </pc:spChg>
        <pc:spChg chg="add del mod">
          <ac:chgData name="Anny Hees" userId="49c9050a55e0ceab" providerId="LiveId" clId="{8C15EDE8-B0A4-4CA8-BF24-E96F69586E45}" dt="2018-04-29T15:27:29.531" v="6904" actId="207"/>
          <ac:spMkLst>
            <pc:docMk/>
            <pc:sldMk cId="1860660584" sldId="321"/>
            <ac:spMk id="20" creationId="{CDBED9A5-F939-41EF-A683-0DFF3226B823}"/>
          </ac:spMkLst>
        </pc:spChg>
        <pc:spChg chg="add mod">
          <ac:chgData name="Anny Hees" userId="49c9050a55e0ceab" providerId="LiveId" clId="{8C15EDE8-B0A4-4CA8-BF24-E96F69586E45}" dt="2018-05-06T17:59:20.121" v="7042" actId="1076"/>
          <ac:spMkLst>
            <pc:docMk/>
            <pc:sldMk cId="1860660584" sldId="321"/>
            <ac:spMk id="29" creationId="{1B6091A1-F400-4BE9-99DB-1989D1D21065}"/>
          </ac:spMkLst>
        </pc:spChg>
        <pc:spChg chg="add mod">
          <ac:chgData name="Anny Hees" userId="49c9050a55e0ceab" providerId="LiveId" clId="{8C15EDE8-B0A4-4CA8-BF24-E96F69586E45}" dt="2018-05-06T17:59:27.251" v="7044" actId="1076"/>
          <ac:spMkLst>
            <pc:docMk/>
            <pc:sldMk cId="1860660584" sldId="321"/>
            <ac:spMk id="37" creationId="{7C6D61B6-ADA6-419E-9BBE-AC16566AB39B}"/>
          </ac:spMkLst>
        </pc:spChg>
        <pc:spChg chg="mod">
          <ac:chgData name="Anny Hees" userId="49c9050a55e0ceab" providerId="LiveId" clId="{8C15EDE8-B0A4-4CA8-BF24-E96F69586E45}" dt="2018-05-06T17:25:20.779" v="6952" actId="14100"/>
          <ac:spMkLst>
            <pc:docMk/>
            <pc:sldMk cId="1860660584" sldId="321"/>
            <ac:spMk id="57" creationId="{EEAE2792-C99F-4EA8-8170-30EC652D1564}"/>
          </ac:spMkLst>
        </pc:spChg>
        <pc:spChg chg="mod">
          <ac:chgData name="Anny Hees" userId="49c9050a55e0ceab" providerId="LiveId" clId="{8C15EDE8-B0A4-4CA8-BF24-E96F69586E45}" dt="2018-05-06T17:25:20.779" v="6952" actId="14100"/>
          <ac:spMkLst>
            <pc:docMk/>
            <pc:sldMk cId="1860660584" sldId="321"/>
            <ac:spMk id="58" creationId="{3B1E87E7-3E35-49A7-AE69-1DD346C87AFF}"/>
          </ac:spMkLst>
        </pc:spChg>
        <pc:grpChg chg="mod">
          <ac:chgData name="Anny Hees" userId="49c9050a55e0ceab" providerId="LiveId" clId="{8C15EDE8-B0A4-4CA8-BF24-E96F69586E45}" dt="2018-05-06T17:36:58.623" v="6967" actId="1076"/>
          <ac:grpSpMkLst>
            <pc:docMk/>
            <pc:sldMk cId="1860660584" sldId="321"/>
            <ac:grpSpMk id="4" creationId="{046C33D4-7774-43D7-86E7-5D578D510E36}"/>
          </ac:grpSpMkLst>
        </pc:grpChg>
        <pc:grpChg chg="add mod">
          <ac:chgData name="Anny Hees" userId="49c9050a55e0ceab" providerId="LiveId" clId="{8C15EDE8-B0A4-4CA8-BF24-E96F69586E45}" dt="2018-05-06T18:00:53.870" v="7057" actId="1076"/>
          <ac:grpSpMkLst>
            <pc:docMk/>
            <pc:sldMk cId="1860660584" sldId="321"/>
            <ac:grpSpMk id="24" creationId="{9F7906E8-45BB-4A7C-978F-1FB3B57D3FE1}"/>
          </ac:grpSpMkLst>
        </pc:grpChg>
        <pc:picChg chg="mod">
          <ac:chgData name="Anny Hees" userId="49c9050a55e0ceab" providerId="LiveId" clId="{8C15EDE8-B0A4-4CA8-BF24-E96F69586E45}" dt="2018-05-06T20:11:18.509" v="8148" actId="27349"/>
          <ac:picMkLst>
            <pc:docMk/>
            <pc:sldMk cId="1860660584" sldId="321"/>
            <ac:picMk id="18" creationId="{B004E78B-E0F2-456E-BD0E-44FA6DFBB8F2}"/>
          </ac:picMkLst>
        </pc:picChg>
        <pc:picChg chg="add mod">
          <ac:chgData name="Anny Hees" userId="49c9050a55e0ceab" providerId="LiveId" clId="{8C15EDE8-B0A4-4CA8-BF24-E96F69586E45}" dt="2018-05-06T17:58:52.834" v="7038" actId="1076"/>
          <ac:picMkLst>
            <pc:docMk/>
            <pc:sldMk cId="1860660584" sldId="321"/>
            <ac:picMk id="19" creationId="{ADB165B0-56BF-4BBE-8FBE-A3A6FBD9B3A4}"/>
          </ac:picMkLst>
        </pc:picChg>
        <pc:picChg chg="mod">
          <ac:chgData name="Anny Hees" userId="49c9050a55e0ceab" providerId="LiveId" clId="{8C15EDE8-B0A4-4CA8-BF24-E96F69586E45}" dt="2018-05-06T20:10:05.059" v="8143" actId="27349"/>
          <ac:picMkLst>
            <pc:docMk/>
            <pc:sldMk cId="1860660584" sldId="321"/>
            <ac:picMk id="20" creationId="{290273B0-03AB-479F-A58E-144899F067B5}"/>
          </ac:picMkLst>
        </pc:picChg>
        <pc:picChg chg="mod">
          <ac:chgData name="Anny Hees" userId="49c9050a55e0ceab" providerId="LiveId" clId="{8C15EDE8-B0A4-4CA8-BF24-E96F69586E45}" dt="2018-05-06T20:09:57.678" v="8142" actId="2085"/>
          <ac:picMkLst>
            <pc:docMk/>
            <pc:sldMk cId="1860660584" sldId="321"/>
            <ac:picMk id="22" creationId="{A0A0FF6D-D5D2-4E0A-BCFA-FCC76FEF0A40}"/>
          </ac:picMkLst>
        </pc:picChg>
        <pc:picChg chg="add del mod">
          <ac:chgData name="Anny Hees" userId="49c9050a55e0ceab" providerId="LiveId" clId="{8C15EDE8-B0A4-4CA8-BF24-E96F69586E45}" dt="2018-05-06T17:55:45.481" v="7003" actId="478"/>
          <ac:picMkLst>
            <pc:docMk/>
            <pc:sldMk cId="1860660584" sldId="321"/>
            <ac:picMk id="28" creationId="{BEAA8AF6-787C-49F3-8A0D-C66249AF0C62}"/>
          </ac:picMkLst>
        </pc:picChg>
        <pc:picChg chg="add mod">
          <ac:chgData name="Anny Hees" userId="49c9050a55e0ceab" providerId="LiveId" clId="{8C15EDE8-B0A4-4CA8-BF24-E96F69586E45}" dt="2018-05-06T17:57:21.148" v="7020" actId="1076"/>
          <ac:picMkLst>
            <pc:docMk/>
            <pc:sldMk cId="1860660584" sldId="321"/>
            <ac:picMk id="34" creationId="{5E40277D-818E-4A44-93B7-5715AA5B36C2}"/>
          </ac:picMkLst>
        </pc:picChg>
      </pc:sldChg>
      <pc:sldChg chg="addSp delSp modSp add ord setBg">
        <pc:chgData name="Anny Hees" userId="49c9050a55e0ceab" providerId="LiveId" clId="{8C15EDE8-B0A4-4CA8-BF24-E96F69586E45}" dt="2018-05-08T19:33:46.658" v="9996" actId="1076"/>
        <pc:sldMkLst>
          <pc:docMk/>
          <pc:sldMk cId="74580297" sldId="322"/>
        </pc:sldMkLst>
        <pc:spChg chg="del">
          <ac:chgData name="Anny Hees" userId="49c9050a55e0ceab" providerId="LiveId" clId="{8C15EDE8-B0A4-4CA8-BF24-E96F69586E45}" dt="2018-05-06T18:08:00.589" v="7060" actId="478"/>
          <ac:spMkLst>
            <pc:docMk/>
            <pc:sldMk cId="74580297" sldId="322"/>
            <ac:spMk id="3" creationId="{6D30FD86-4E52-4461-97B0-DCBC9085F895}"/>
          </ac:spMkLst>
        </pc:spChg>
        <pc:spChg chg="del mod">
          <ac:chgData name="Anny Hees" userId="49c9050a55e0ceab" providerId="LiveId" clId="{8C15EDE8-B0A4-4CA8-BF24-E96F69586E45}" dt="2018-05-06T18:29:44.317" v="7369" actId="478"/>
          <ac:spMkLst>
            <pc:docMk/>
            <pc:sldMk cId="74580297" sldId="322"/>
            <ac:spMk id="16" creationId="{0B00A22D-2AE2-418B-8ADE-F47B36D6AB23}"/>
          </ac:spMkLst>
        </pc:spChg>
        <pc:spChg chg="del">
          <ac:chgData name="Anny Hees" userId="49c9050a55e0ceab" providerId="LiveId" clId="{8C15EDE8-B0A4-4CA8-BF24-E96F69586E45}" dt="2018-05-06T18:08:00.589" v="7060" actId="478"/>
          <ac:spMkLst>
            <pc:docMk/>
            <pc:sldMk cId="74580297" sldId="322"/>
            <ac:spMk id="16" creationId="{48280BE1-D6DD-4720-92A3-9F26C85F562C}"/>
          </ac:spMkLst>
        </pc:spChg>
        <pc:spChg chg="del">
          <ac:chgData name="Anny Hees" userId="49c9050a55e0ceab" providerId="LiveId" clId="{8C15EDE8-B0A4-4CA8-BF24-E96F69586E45}" dt="2018-05-06T18:08:00.589" v="7060" actId="478"/>
          <ac:spMkLst>
            <pc:docMk/>
            <pc:sldMk cId="74580297" sldId="322"/>
            <ac:spMk id="17" creationId="{81B94982-91A1-4FD8-A25E-E93F97AD47F1}"/>
          </ac:spMkLst>
        </pc:spChg>
        <pc:spChg chg="add mod topLvl">
          <ac:chgData name="Anny Hees" userId="49c9050a55e0ceab" providerId="LiveId" clId="{8C15EDE8-B0A4-4CA8-BF24-E96F69586E45}" dt="2018-05-06T18:51:59.724" v="7610" actId="207"/>
          <ac:spMkLst>
            <pc:docMk/>
            <pc:sldMk cId="74580297" sldId="322"/>
            <ac:spMk id="17" creationId="{0B00A22D-2AE2-418B-8ADE-F47B36D6AB23}"/>
          </ac:spMkLst>
        </pc:spChg>
        <pc:spChg chg="add mod topLvl">
          <ac:chgData name="Anny Hees" userId="49c9050a55e0ceab" providerId="LiveId" clId="{8C15EDE8-B0A4-4CA8-BF24-E96F69586E45}" dt="2018-05-06T18:43:32.776" v="7552" actId="20577"/>
          <ac:spMkLst>
            <pc:docMk/>
            <pc:sldMk cId="74580297" sldId="322"/>
            <ac:spMk id="20" creationId="{157C7418-F5B3-469F-907A-201ED5408E28}"/>
          </ac:spMkLst>
        </pc:spChg>
        <pc:spChg chg="add mod topLvl">
          <ac:chgData name="Anny Hees" userId="49c9050a55e0ceab" providerId="LiveId" clId="{8C15EDE8-B0A4-4CA8-BF24-E96F69586E45}" dt="2018-05-06T18:46:23.194" v="7577" actId="1076"/>
          <ac:spMkLst>
            <pc:docMk/>
            <pc:sldMk cId="74580297" sldId="322"/>
            <ac:spMk id="22" creationId="{A342FD0F-924E-4398-B34B-1992C04EAA5D}"/>
          </ac:spMkLst>
        </pc:spChg>
        <pc:spChg chg="mod">
          <ac:chgData name="Anny Hees" userId="49c9050a55e0ceab" providerId="LiveId" clId="{8C15EDE8-B0A4-4CA8-BF24-E96F69586E45}" dt="2018-05-06T18:51:15.809" v="7608" actId="1076"/>
          <ac:spMkLst>
            <pc:docMk/>
            <pc:sldMk cId="74580297" sldId="322"/>
            <ac:spMk id="23" creationId="{AF35216E-245C-4D2E-9994-C08618CEE817}"/>
          </ac:spMkLst>
        </pc:spChg>
        <pc:spChg chg="mod">
          <ac:chgData name="Anny Hees" userId="49c9050a55e0ceab" providerId="LiveId" clId="{8C15EDE8-B0A4-4CA8-BF24-E96F69586E45}" dt="2018-05-06T18:52:12.953" v="7611" actId="207"/>
          <ac:spMkLst>
            <pc:docMk/>
            <pc:sldMk cId="74580297" sldId="322"/>
            <ac:spMk id="29" creationId="{BB1A3378-7492-468B-99E6-87C8885B3716}"/>
          </ac:spMkLst>
        </pc:spChg>
        <pc:spChg chg="add del">
          <ac:chgData name="Anny Hees" userId="49c9050a55e0ceab" providerId="LiveId" clId="{8C15EDE8-B0A4-4CA8-BF24-E96F69586E45}" dt="2018-05-06T18:09:12.019" v="7063" actId="478"/>
          <ac:spMkLst>
            <pc:docMk/>
            <pc:sldMk cId="74580297" sldId="322"/>
            <ac:spMk id="29" creationId="{1B6091A1-F400-4BE9-99DB-1989D1D21065}"/>
          </ac:spMkLst>
        </pc:spChg>
        <pc:spChg chg="mod">
          <ac:chgData name="Anny Hees" userId="49c9050a55e0ceab" providerId="LiveId" clId="{8C15EDE8-B0A4-4CA8-BF24-E96F69586E45}" dt="2018-05-06T18:43:36.938" v="7553" actId="20577"/>
          <ac:spMkLst>
            <pc:docMk/>
            <pc:sldMk cId="74580297" sldId="322"/>
            <ac:spMk id="32" creationId="{1C1E9BD5-40EC-4DB9-B211-6506432FBF54}"/>
          </ac:spMkLst>
        </pc:spChg>
        <pc:spChg chg="del">
          <ac:chgData name="Anny Hees" userId="49c9050a55e0ceab" providerId="LiveId" clId="{8C15EDE8-B0A4-4CA8-BF24-E96F69586E45}" dt="2018-05-08T19:17:49.888" v="9756" actId="478"/>
          <ac:spMkLst>
            <pc:docMk/>
            <pc:sldMk cId="74580297" sldId="322"/>
            <ac:spMk id="36" creationId="{E65D566B-0135-4AEA-B1B3-FE98CD638166}"/>
          </ac:spMkLst>
        </pc:spChg>
        <pc:spChg chg="add del">
          <ac:chgData name="Anny Hees" userId="49c9050a55e0ceab" providerId="LiveId" clId="{8C15EDE8-B0A4-4CA8-BF24-E96F69586E45}" dt="2018-05-06T18:09:12.019" v="7063" actId="478"/>
          <ac:spMkLst>
            <pc:docMk/>
            <pc:sldMk cId="74580297" sldId="322"/>
            <ac:spMk id="37" creationId="{7C6D61B6-ADA6-419E-9BBE-AC16566AB39B}"/>
          </ac:spMkLst>
        </pc:spChg>
        <pc:spChg chg="mod">
          <ac:chgData name="Anny Hees" userId="49c9050a55e0ceab" providerId="LiveId" clId="{8C15EDE8-B0A4-4CA8-BF24-E96F69586E45}" dt="2018-05-08T19:09:58.704" v="9471" actId="207"/>
          <ac:spMkLst>
            <pc:docMk/>
            <pc:sldMk cId="74580297" sldId="322"/>
            <ac:spMk id="42" creationId="{A42BF73E-DEBB-42C7-A80C-63930FDFED02}"/>
          </ac:spMkLst>
        </pc:spChg>
        <pc:spChg chg="mod">
          <ac:chgData name="Anny Hees" userId="49c9050a55e0ceab" providerId="LiveId" clId="{8C15EDE8-B0A4-4CA8-BF24-E96F69586E45}" dt="2018-05-08T19:15:58.948" v="9728" actId="20577"/>
          <ac:spMkLst>
            <pc:docMk/>
            <pc:sldMk cId="74580297" sldId="322"/>
            <ac:spMk id="43" creationId="{968D57C5-EC04-46DA-BB49-B46059DA73B7}"/>
          </ac:spMkLst>
        </pc:spChg>
        <pc:spChg chg="mod">
          <ac:chgData name="Anny Hees" userId="49c9050a55e0ceab" providerId="LiveId" clId="{8C15EDE8-B0A4-4CA8-BF24-E96F69586E45}" dt="2018-05-08T19:15:02.343" v="9717" actId="20577"/>
          <ac:spMkLst>
            <pc:docMk/>
            <pc:sldMk cId="74580297" sldId="322"/>
            <ac:spMk id="44" creationId="{D02C3844-B902-4256-8200-BD14ED43C5E9}"/>
          </ac:spMkLst>
        </pc:spChg>
        <pc:spChg chg="add mod">
          <ac:chgData name="Anny Hees" userId="49c9050a55e0ceab" providerId="LiveId" clId="{8C15EDE8-B0A4-4CA8-BF24-E96F69586E45}" dt="2018-05-08T19:16:37.625" v="9741" actId="164"/>
          <ac:spMkLst>
            <pc:docMk/>
            <pc:sldMk cId="74580297" sldId="322"/>
            <ac:spMk id="45" creationId="{2FE948A6-169D-4761-9A4A-701694E2EEBF}"/>
          </ac:spMkLst>
        </pc:spChg>
        <pc:spChg chg="add mod">
          <ac:chgData name="Anny Hees" userId="49c9050a55e0ceab" providerId="LiveId" clId="{8C15EDE8-B0A4-4CA8-BF24-E96F69586E45}" dt="2018-05-08T19:17:48.280" v="9755" actId="164"/>
          <ac:spMkLst>
            <pc:docMk/>
            <pc:sldMk cId="74580297" sldId="322"/>
            <ac:spMk id="46" creationId="{08687BE6-D441-4F25-8D3F-B04C37D4CA31}"/>
          </ac:spMkLst>
        </pc:spChg>
        <pc:spChg chg="add mod">
          <ac:chgData name="Anny Hees" userId="49c9050a55e0ceab" providerId="LiveId" clId="{8C15EDE8-B0A4-4CA8-BF24-E96F69586E45}" dt="2018-05-08T19:16:09.649" v="9731" actId="164"/>
          <ac:spMkLst>
            <pc:docMk/>
            <pc:sldMk cId="74580297" sldId="322"/>
            <ac:spMk id="47" creationId="{F3682861-D8CF-4F2D-9744-FC198757EBCE}"/>
          </ac:spMkLst>
        </pc:spChg>
        <pc:spChg chg="add del mod topLvl">
          <ac:chgData name="Anny Hees" userId="49c9050a55e0ceab" providerId="LiveId" clId="{8C15EDE8-B0A4-4CA8-BF24-E96F69586E45}" dt="2018-05-06T18:44:21.083" v="7558" actId="478"/>
          <ac:spMkLst>
            <pc:docMk/>
            <pc:sldMk cId="74580297" sldId="322"/>
            <ac:spMk id="61" creationId="{DCEF50B9-A926-41F6-A877-755C58BFE300}"/>
          </ac:spMkLst>
        </pc:spChg>
        <pc:spChg chg="mod">
          <ac:chgData name="Anny Hees" userId="49c9050a55e0ceab" providerId="LiveId" clId="{8C15EDE8-B0A4-4CA8-BF24-E96F69586E45}" dt="2018-05-08T19:20:55.959" v="9856" actId="20577"/>
          <ac:spMkLst>
            <pc:docMk/>
            <pc:sldMk cId="74580297" sldId="322"/>
            <ac:spMk id="62" creationId="{A342FD0F-924E-4398-B34B-1992C04EAA5D}"/>
          </ac:spMkLst>
        </pc:spChg>
        <pc:spChg chg="del mod">
          <ac:chgData name="Anny Hees" userId="49c9050a55e0ceab" providerId="LiveId" clId="{8C15EDE8-B0A4-4CA8-BF24-E96F69586E45}" dt="2018-05-06T18:44:33.060" v="7561" actId="478"/>
          <ac:spMkLst>
            <pc:docMk/>
            <pc:sldMk cId="74580297" sldId="322"/>
            <ac:spMk id="70" creationId="{9B063D8F-136C-4B3D-A0F8-C1FA54E3A175}"/>
          </ac:spMkLst>
        </pc:spChg>
        <pc:spChg chg="mod">
          <ac:chgData name="Anny Hees" userId="49c9050a55e0ceab" providerId="LiveId" clId="{8C15EDE8-B0A4-4CA8-BF24-E96F69586E45}" dt="2018-05-08T19:22:13.562" v="9915" actId="1076"/>
          <ac:spMkLst>
            <pc:docMk/>
            <pc:sldMk cId="74580297" sldId="322"/>
            <ac:spMk id="71" creationId="{AF35216E-245C-4D2E-9994-C08618CEE817}"/>
          </ac:spMkLst>
        </pc:spChg>
        <pc:spChg chg="mod">
          <ac:chgData name="Anny Hees" userId="49c9050a55e0ceab" providerId="LiveId" clId="{8C15EDE8-B0A4-4CA8-BF24-E96F69586E45}" dt="2018-05-08T19:21:50.743" v="9911" actId="20577"/>
          <ac:spMkLst>
            <pc:docMk/>
            <pc:sldMk cId="74580297" sldId="322"/>
            <ac:spMk id="77" creationId="{1E2B8E82-2FAC-4910-98BB-13E5B17B3C52}"/>
          </ac:spMkLst>
        </pc:spChg>
        <pc:spChg chg="del">
          <ac:chgData name="Anny Hees" userId="49c9050a55e0ceab" providerId="LiveId" clId="{8C15EDE8-B0A4-4CA8-BF24-E96F69586E45}" dt="2018-05-06T18:44:36.400" v="7562" actId="478"/>
          <ac:spMkLst>
            <pc:docMk/>
            <pc:sldMk cId="74580297" sldId="322"/>
            <ac:spMk id="85" creationId="{89299471-EAE9-4E30-A527-BBBD9963DAE5}"/>
          </ac:spMkLst>
        </pc:spChg>
        <pc:grpChg chg="add del mod">
          <ac:chgData name="Anny Hees" userId="49c9050a55e0ceab" providerId="LiveId" clId="{8C15EDE8-B0A4-4CA8-BF24-E96F69586E45}" dt="2018-05-08T19:16:11.091" v="9732" actId="1076"/>
          <ac:grpSpMkLst>
            <pc:docMk/>
            <pc:sldMk cId="74580297" sldId="322"/>
            <ac:grpSpMk id="3" creationId="{D51B4765-BB01-439B-94DD-387AFECCE6F5}"/>
          </ac:grpSpMkLst>
        </pc:grpChg>
        <pc:grpChg chg="add del mod">
          <ac:chgData name="Anny Hees" userId="49c9050a55e0ceab" providerId="LiveId" clId="{8C15EDE8-B0A4-4CA8-BF24-E96F69586E45}" dt="2018-05-08T19:16:28.687" v="9739" actId="1076"/>
          <ac:grpSpMkLst>
            <pc:docMk/>
            <pc:sldMk cId="74580297" sldId="322"/>
            <ac:grpSpMk id="4" creationId="{046C33D4-7774-43D7-86E7-5D578D510E36}"/>
          </ac:grpSpMkLst>
        </pc:grpChg>
        <pc:grpChg chg="add mod">
          <ac:chgData name="Anny Hees" userId="49c9050a55e0ceab" providerId="LiveId" clId="{8C15EDE8-B0A4-4CA8-BF24-E96F69586E45}" dt="2018-05-06T18:49:55.815" v="7592" actId="164"/>
          <ac:grpSpMkLst>
            <pc:docMk/>
            <pc:sldMk cId="74580297" sldId="322"/>
            <ac:grpSpMk id="16" creationId="{A3645095-73D4-43D8-B11C-5D5D859D661F}"/>
          </ac:grpSpMkLst>
        </pc:grpChg>
        <pc:grpChg chg="add mod">
          <ac:chgData name="Anny Hees" userId="49c9050a55e0ceab" providerId="LiveId" clId="{8C15EDE8-B0A4-4CA8-BF24-E96F69586E45}" dt="2018-05-08T19:22:02.815" v="9914" actId="1036"/>
          <ac:grpSpMkLst>
            <pc:docMk/>
            <pc:sldMk cId="74580297" sldId="322"/>
            <ac:grpSpMk id="16" creationId="{EF00AEED-C356-4F4E-A0B6-27339375307B}"/>
          </ac:grpSpMkLst>
        </pc:grpChg>
        <pc:grpChg chg="add mod">
          <ac:chgData name="Anny Hees" userId="49c9050a55e0ceab" providerId="LiveId" clId="{8C15EDE8-B0A4-4CA8-BF24-E96F69586E45}" dt="2018-05-08T19:17:55.024" v="9757" actId="1076"/>
          <ac:grpSpMkLst>
            <pc:docMk/>
            <pc:sldMk cId="74580297" sldId="322"/>
            <ac:grpSpMk id="17" creationId="{F241BA21-8EFB-4BC3-ADFE-D175CA31AF61}"/>
          </ac:grpSpMkLst>
        </pc:grpChg>
        <pc:grpChg chg="add mod">
          <ac:chgData name="Anny Hees" userId="49c9050a55e0ceab" providerId="LiveId" clId="{8C15EDE8-B0A4-4CA8-BF24-E96F69586E45}" dt="2018-05-06T18:49:58.400" v="7593" actId="1076"/>
          <ac:grpSpMkLst>
            <pc:docMk/>
            <pc:sldMk cId="74580297" sldId="322"/>
            <ac:grpSpMk id="19" creationId="{C9D75BA9-2674-4026-9244-F73337CA91DB}"/>
          </ac:grpSpMkLst>
        </pc:grpChg>
        <pc:grpChg chg="add mod">
          <ac:chgData name="Anny Hees" userId="49c9050a55e0ceab" providerId="LiveId" clId="{8C15EDE8-B0A4-4CA8-BF24-E96F69586E45}" dt="2018-05-06T18:50:00.834" v="7594" actId="1076"/>
          <ac:grpSpMkLst>
            <pc:docMk/>
            <pc:sldMk cId="74580297" sldId="322"/>
            <ac:grpSpMk id="24" creationId="{9D2D66BC-D5B2-40E2-A4C4-10768DE46BD2}"/>
          </ac:grpSpMkLst>
        </pc:grpChg>
        <pc:grpChg chg="add mod topLvl">
          <ac:chgData name="Anny Hees" userId="49c9050a55e0ceab" providerId="LiveId" clId="{8C15EDE8-B0A4-4CA8-BF24-E96F69586E45}" dt="2018-05-06T18:47:20.010" v="7587" actId="164"/>
          <ac:grpSpMkLst>
            <pc:docMk/>
            <pc:sldMk cId="74580297" sldId="322"/>
            <ac:grpSpMk id="25" creationId="{38D221EC-4E84-49CC-A911-DC5FD16CD684}"/>
          </ac:grpSpMkLst>
        </pc:grpChg>
        <pc:grpChg chg="del">
          <ac:chgData name="Anny Hees" userId="49c9050a55e0ceab" providerId="LiveId" clId="{8C15EDE8-B0A4-4CA8-BF24-E96F69586E45}" dt="2018-05-06T18:08:00.589" v="7060" actId="478"/>
          <ac:grpSpMkLst>
            <pc:docMk/>
            <pc:sldMk cId="74580297" sldId="322"/>
            <ac:grpSpMk id="26" creationId="{9F7906E8-45BB-4A7C-978F-1FB3B57D3FE1}"/>
          </ac:grpSpMkLst>
        </pc:grpChg>
        <pc:grpChg chg="add del mod">
          <ac:chgData name="Anny Hees" userId="49c9050a55e0ceab" providerId="LiveId" clId="{8C15EDE8-B0A4-4CA8-BF24-E96F69586E45}" dt="2018-05-06T18:22:25.213" v="7321" actId="165"/>
          <ac:grpSpMkLst>
            <pc:docMk/>
            <pc:sldMk cId="74580297" sldId="322"/>
            <ac:grpSpMk id="31" creationId="{EAD37D26-F9DF-4B72-8022-C39A1E24F9AF}"/>
          </ac:grpSpMkLst>
        </pc:grpChg>
        <pc:grpChg chg="add del mod">
          <ac:chgData name="Anny Hees" userId="49c9050a55e0ceab" providerId="LiveId" clId="{8C15EDE8-B0A4-4CA8-BF24-E96F69586E45}" dt="2018-05-08T19:16:09.649" v="9731" actId="164"/>
          <ac:grpSpMkLst>
            <pc:docMk/>
            <pc:sldMk cId="74580297" sldId="322"/>
            <ac:grpSpMk id="37" creationId="{24E129C3-BF89-447E-965D-466F8E31DF68}"/>
          </ac:grpSpMkLst>
        </pc:grpChg>
        <pc:grpChg chg="mod">
          <ac:chgData name="Anny Hees" userId="49c9050a55e0ceab" providerId="LiveId" clId="{8C15EDE8-B0A4-4CA8-BF24-E96F69586E45}" dt="2018-05-08T19:07:17.985" v="9444" actId="1076"/>
          <ac:grpSpMkLst>
            <pc:docMk/>
            <pc:sldMk cId="74580297" sldId="322"/>
            <ac:grpSpMk id="38" creationId="{28758AB1-F802-4A7B-968B-2E29918545C8}"/>
          </ac:grpSpMkLst>
        </pc:grpChg>
        <pc:grpChg chg="add del mod">
          <ac:chgData name="Anny Hees" userId="49c9050a55e0ceab" providerId="LiveId" clId="{8C15EDE8-B0A4-4CA8-BF24-E96F69586E45}" dt="2018-05-06T18:11:03.907" v="7074" actId="478"/>
          <ac:grpSpMkLst>
            <pc:docMk/>
            <pc:sldMk cId="74580297" sldId="322"/>
            <ac:grpSpMk id="38" creationId="{F2DD03C8-44E3-40BC-A44F-BE525ADCB724}"/>
          </ac:grpSpMkLst>
        </pc:grpChg>
        <pc:grpChg chg="add del mod">
          <ac:chgData name="Anny Hees" userId="49c9050a55e0ceab" providerId="LiveId" clId="{8C15EDE8-B0A4-4CA8-BF24-E96F69586E45}" dt="2018-05-06T18:11:03.907" v="7074" actId="478"/>
          <ac:grpSpMkLst>
            <pc:docMk/>
            <pc:sldMk cId="74580297" sldId="322"/>
            <ac:grpSpMk id="41" creationId="{0A6CFE85-3847-4088-92C8-EE08D50B2117}"/>
          </ac:grpSpMkLst>
        </pc:grpChg>
        <pc:grpChg chg="add del mod">
          <ac:chgData name="Anny Hees" userId="49c9050a55e0ceab" providerId="LiveId" clId="{8C15EDE8-B0A4-4CA8-BF24-E96F69586E45}" dt="2018-05-06T18:11:03.907" v="7074" actId="478"/>
          <ac:grpSpMkLst>
            <pc:docMk/>
            <pc:sldMk cId="74580297" sldId="322"/>
            <ac:grpSpMk id="44" creationId="{5BF92112-7064-42A5-ADCB-C1F329028911}"/>
          </ac:grpSpMkLst>
        </pc:grpChg>
        <pc:grpChg chg="add del mod">
          <ac:chgData name="Anny Hees" userId="49c9050a55e0ceab" providerId="LiveId" clId="{8C15EDE8-B0A4-4CA8-BF24-E96F69586E45}" dt="2018-05-06T18:11:03.907" v="7074" actId="478"/>
          <ac:grpSpMkLst>
            <pc:docMk/>
            <pc:sldMk cId="74580297" sldId="322"/>
            <ac:grpSpMk id="47" creationId="{81C4158B-21D0-466C-AF00-CE1C9142E11B}"/>
          </ac:grpSpMkLst>
        </pc:grpChg>
        <pc:grpChg chg="add mod">
          <ac:chgData name="Anny Hees" userId="49c9050a55e0ceab" providerId="LiveId" clId="{8C15EDE8-B0A4-4CA8-BF24-E96F69586E45}" dt="2018-05-08T19:16:24.144" v="9737" actId="571"/>
          <ac:grpSpMkLst>
            <pc:docMk/>
            <pc:sldMk cId="74580297" sldId="322"/>
            <ac:grpSpMk id="48" creationId="{E16B73D2-206D-41D7-98B3-95836B6288F8}"/>
          </ac:grpSpMkLst>
        </pc:grpChg>
        <pc:grpChg chg="mod">
          <ac:chgData name="Anny Hees" userId="49c9050a55e0ceab" providerId="LiveId" clId="{8C15EDE8-B0A4-4CA8-BF24-E96F69586E45}" dt="2018-05-08T19:16:24.144" v="9737" actId="571"/>
          <ac:grpSpMkLst>
            <pc:docMk/>
            <pc:sldMk cId="74580297" sldId="322"/>
            <ac:grpSpMk id="49" creationId="{BE8FFF41-F6FB-4E8B-8694-46917DAD8089}"/>
          </ac:grpSpMkLst>
        </pc:grpChg>
        <pc:grpChg chg="add del">
          <ac:chgData name="Anny Hees" userId="49c9050a55e0ceab" providerId="LiveId" clId="{8C15EDE8-B0A4-4CA8-BF24-E96F69586E45}" dt="2018-05-06T18:11:03.907" v="7074" actId="478"/>
          <ac:grpSpMkLst>
            <pc:docMk/>
            <pc:sldMk cId="74580297" sldId="322"/>
            <ac:grpSpMk id="52" creationId="{04AD9082-1472-4286-8E8D-48AEF7CA15B8}"/>
          </ac:grpSpMkLst>
        </pc:grpChg>
        <pc:grpChg chg="mod">
          <ac:chgData name="Anny Hees" userId="49c9050a55e0ceab" providerId="LiveId" clId="{8C15EDE8-B0A4-4CA8-BF24-E96F69586E45}" dt="2018-05-08T19:19:39.702" v="9765" actId="20578"/>
          <ac:grpSpMkLst>
            <pc:docMk/>
            <pc:sldMk cId="74580297" sldId="322"/>
            <ac:grpSpMk id="56" creationId="{A3645095-73D4-43D8-B11C-5D5D859D661F}"/>
          </ac:grpSpMkLst>
        </pc:grpChg>
        <pc:grpChg chg="add mod">
          <ac:chgData name="Anny Hees" userId="49c9050a55e0ceab" providerId="LiveId" clId="{8C15EDE8-B0A4-4CA8-BF24-E96F69586E45}" dt="2018-05-08T19:17:38.711" v="9752" actId="1076"/>
          <ac:grpSpMkLst>
            <pc:docMk/>
            <pc:sldMk cId="74580297" sldId="322"/>
            <ac:grpSpMk id="63" creationId="{04AA3B60-3527-435F-99EF-75B85B9C3FAF}"/>
          </ac:grpSpMkLst>
        </pc:grpChg>
        <pc:grpChg chg="add del mod">
          <ac:chgData name="Anny Hees" userId="49c9050a55e0ceab" providerId="LiveId" clId="{8C15EDE8-B0A4-4CA8-BF24-E96F69586E45}" dt="2018-05-06T18:46:31.181" v="7578" actId="478"/>
          <ac:grpSpMkLst>
            <pc:docMk/>
            <pc:sldMk cId="74580297" sldId="322"/>
            <ac:grpSpMk id="75" creationId="{8FDBB28B-D2FE-4B84-8788-5060E6F4DD59}"/>
          </ac:grpSpMkLst>
        </pc:grpChg>
        <pc:grpChg chg="add mod">
          <ac:chgData name="Anny Hees" userId="49c9050a55e0ceab" providerId="LiveId" clId="{8C15EDE8-B0A4-4CA8-BF24-E96F69586E45}" dt="2018-05-06T18:47:13.162" v="7586" actId="164"/>
          <ac:grpSpMkLst>
            <pc:docMk/>
            <pc:sldMk cId="74580297" sldId="322"/>
            <ac:grpSpMk id="77" creationId="{01FFB132-0387-41F0-8CB1-8AC30AFB1414}"/>
          </ac:grpSpMkLst>
        </pc:grpChg>
        <pc:grpChg chg="mod">
          <ac:chgData name="Anny Hees" userId="49c9050a55e0ceab" providerId="LiveId" clId="{8C15EDE8-B0A4-4CA8-BF24-E96F69586E45}" dt="2018-05-08T19:17:48.280" v="9755" actId="164"/>
          <ac:grpSpMkLst>
            <pc:docMk/>
            <pc:sldMk cId="74580297" sldId="322"/>
            <ac:grpSpMk id="78" creationId="{9D2D66BC-D5B2-40E2-A4C4-10768DE46BD2}"/>
          </ac:grpSpMkLst>
        </pc:grpChg>
        <pc:grpChg chg="add del mod">
          <ac:chgData name="Anny Hees" userId="49c9050a55e0ceab" providerId="LiveId" clId="{8C15EDE8-B0A4-4CA8-BF24-E96F69586E45}" dt="2018-05-06T18:49:46.280" v="7590" actId="478"/>
          <ac:grpSpMkLst>
            <pc:docMk/>
            <pc:sldMk cId="74580297" sldId="322"/>
            <ac:grpSpMk id="79" creationId="{72D34283-4DE8-4F47-B295-6F583077E92A}"/>
          </ac:grpSpMkLst>
        </pc:grpChg>
        <pc:grpChg chg="mod">
          <ac:chgData name="Anny Hees" userId="49c9050a55e0ceab" providerId="LiveId" clId="{8C15EDE8-B0A4-4CA8-BF24-E96F69586E45}" dt="2018-05-08T19:19:39.702" v="9765" actId="20578"/>
          <ac:grpSpMkLst>
            <pc:docMk/>
            <pc:sldMk cId="74580297" sldId="322"/>
            <ac:grpSpMk id="87" creationId="{C9D75BA9-2674-4026-9244-F73337CA91DB}"/>
          </ac:grpSpMkLst>
        </pc:grpChg>
        <pc:picChg chg="add mod">
          <ac:chgData name="Anny Hees" userId="49c9050a55e0ceab" providerId="LiveId" clId="{8C15EDE8-B0A4-4CA8-BF24-E96F69586E45}" dt="2018-05-06T18:50:09.744" v="7596" actId="1076"/>
          <ac:picMkLst>
            <pc:docMk/>
            <pc:sldMk cId="74580297" sldId="322"/>
            <ac:picMk id="18" creationId="{6649756F-314C-41E1-924A-351D66D4A8F0}"/>
          </ac:picMkLst>
        </pc:picChg>
        <pc:picChg chg="del">
          <ac:chgData name="Anny Hees" userId="49c9050a55e0ceab" providerId="LiveId" clId="{8C15EDE8-B0A4-4CA8-BF24-E96F69586E45}" dt="2018-05-06T18:08:00.589" v="7060" actId="478"/>
          <ac:picMkLst>
            <pc:docMk/>
            <pc:sldMk cId="74580297" sldId="322"/>
            <ac:picMk id="19" creationId="{ADB165B0-56BF-4BBE-8FBE-A3A6FBD9B3A4}"/>
          </ac:picMkLst>
        </pc:picChg>
        <pc:picChg chg="add mod">
          <ac:chgData name="Anny Hees" userId="49c9050a55e0ceab" providerId="LiveId" clId="{8C15EDE8-B0A4-4CA8-BF24-E96F69586E45}" dt="2018-05-06T18:51:00.898" v="7607" actId="1076"/>
          <ac:picMkLst>
            <pc:docMk/>
            <pc:sldMk cId="74580297" sldId="322"/>
            <ac:picMk id="31" creationId="{8D556F90-0E07-4976-8347-2FF021F587F1}"/>
          </ac:picMkLst>
        </pc:picChg>
        <pc:picChg chg="del">
          <ac:chgData name="Anny Hees" userId="49c9050a55e0ceab" providerId="LiveId" clId="{8C15EDE8-B0A4-4CA8-BF24-E96F69586E45}" dt="2018-05-06T18:08:00.589" v="7060" actId="478"/>
          <ac:picMkLst>
            <pc:docMk/>
            <pc:sldMk cId="74580297" sldId="322"/>
            <ac:picMk id="34" creationId="{5E40277D-818E-4A44-93B7-5715AA5B36C2}"/>
          </ac:picMkLst>
        </pc:picChg>
        <pc:picChg chg="mod">
          <ac:chgData name="Anny Hees" userId="49c9050a55e0ceab" providerId="LiveId" clId="{8C15EDE8-B0A4-4CA8-BF24-E96F69586E45}" dt="2018-05-08T19:08:53.028" v="9469" actId="1076"/>
          <ac:picMkLst>
            <pc:docMk/>
            <pc:sldMk cId="74580297" sldId="322"/>
            <ac:picMk id="39" creationId="{774ADDFD-FD62-49F8-8E09-5168678AB9F9}"/>
          </ac:picMkLst>
        </pc:picChg>
        <pc:picChg chg="del">
          <ac:chgData name="Anny Hees" userId="49c9050a55e0ceab" providerId="LiveId" clId="{8C15EDE8-B0A4-4CA8-BF24-E96F69586E45}" dt="2018-05-06T18:24:21.345" v="7354" actId="478"/>
          <ac:picMkLst>
            <pc:docMk/>
            <pc:sldMk cId="74580297" sldId="322"/>
            <ac:picMk id="65" creationId="{585B9658-7C64-46E6-9EBC-484657C1B416}"/>
          </ac:picMkLst>
        </pc:picChg>
        <pc:picChg chg="add del mod topLvl">
          <ac:chgData name="Anny Hees" userId="49c9050a55e0ceab" providerId="LiveId" clId="{8C15EDE8-B0A4-4CA8-BF24-E96F69586E45}" dt="2018-05-06T18:45:29.620" v="7564" actId="478"/>
          <ac:picMkLst>
            <pc:docMk/>
            <pc:sldMk cId="74580297" sldId="322"/>
            <ac:picMk id="1026" creationId="{8AD95459-DDA2-4133-AD1D-F202EE6109F5}"/>
          </ac:picMkLst>
        </pc:picChg>
        <pc:picChg chg="add del mod topLvl">
          <ac:chgData name="Anny Hees" userId="49c9050a55e0ceab" providerId="LiveId" clId="{8C15EDE8-B0A4-4CA8-BF24-E96F69586E45}" dt="2018-05-06T18:46:31.181" v="7578" actId="478"/>
          <ac:picMkLst>
            <pc:docMk/>
            <pc:sldMk cId="74580297" sldId="322"/>
            <ac:picMk id="1028" creationId="{74B3BB4C-7CF0-465F-B3FE-0E928A72DCE1}"/>
          </ac:picMkLst>
        </pc:picChg>
        <pc:picChg chg="add del">
          <ac:chgData name="Anny Hees" userId="49c9050a55e0ceab" providerId="LiveId" clId="{8C15EDE8-B0A4-4CA8-BF24-E96F69586E45}" dt="2018-05-06T18:35:15.414" v="7485" actId="1076"/>
          <ac:picMkLst>
            <pc:docMk/>
            <pc:sldMk cId="74580297" sldId="322"/>
            <ac:picMk id="1030" creationId="{80CA9902-880F-4823-8959-44E242F25F91}"/>
          </ac:picMkLst>
        </pc:picChg>
        <pc:cxnChg chg="add mod topLvl">
          <ac:chgData name="Anny Hees" userId="49c9050a55e0ceab" providerId="LiveId" clId="{8C15EDE8-B0A4-4CA8-BF24-E96F69586E45}" dt="2018-05-06T18:50:26.115" v="7597" actId="692"/>
          <ac:cxnSpMkLst>
            <pc:docMk/>
            <pc:sldMk cId="74580297" sldId="322"/>
            <ac:cxnSpMk id="3" creationId="{A788B925-DEF7-4F63-987D-7F019646D62C}"/>
          </ac:cxnSpMkLst>
        </pc:cxnChg>
        <pc:cxnChg chg="add mod topLvl">
          <ac:chgData name="Anny Hees" userId="49c9050a55e0ceab" providerId="LiveId" clId="{8C15EDE8-B0A4-4CA8-BF24-E96F69586E45}" dt="2018-05-06T18:50:26.115" v="7597" actId="692"/>
          <ac:cxnSpMkLst>
            <pc:docMk/>
            <pc:sldMk cId="74580297" sldId="322"/>
            <ac:cxnSpMk id="21" creationId="{124B499F-8690-4F7A-AD7C-63AF84990374}"/>
          </ac:cxnSpMkLst>
        </pc:cxnChg>
        <pc:cxnChg chg="mod">
          <ac:chgData name="Anny Hees" userId="49c9050a55e0ceab" providerId="LiveId" clId="{8C15EDE8-B0A4-4CA8-BF24-E96F69586E45}" dt="2018-05-06T18:51:31.747" v="7609" actId="692"/>
          <ac:cxnSpMkLst>
            <pc:docMk/>
            <pc:sldMk cId="74580297" sldId="322"/>
            <ac:cxnSpMk id="26" creationId="{77BD23A0-31A3-4E53-9244-B6F141C3DD58}"/>
          </ac:cxnSpMkLst>
        </pc:cxnChg>
        <pc:cxnChg chg="mod">
          <ac:chgData name="Anny Hees" userId="49c9050a55e0ceab" providerId="LiveId" clId="{8C15EDE8-B0A4-4CA8-BF24-E96F69586E45}" dt="2018-05-06T18:51:31.747" v="7609" actId="692"/>
          <ac:cxnSpMkLst>
            <pc:docMk/>
            <pc:sldMk cId="74580297" sldId="322"/>
            <ac:cxnSpMk id="27" creationId="{F580EE6F-5F82-4E49-9408-18EA7DF80E07}"/>
          </ac:cxnSpMkLst>
        </pc:cxnChg>
        <pc:cxnChg chg="mod">
          <ac:chgData name="Anny Hees" userId="49c9050a55e0ceab" providerId="LiveId" clId="{8C15EDE8-B0A4-4CA8-BF24-E96F69586E45}" dt="2018-05-08T19:09:29.737" v="9470" actId="692"/>
          <ac:cxnSpMkLst>
            <pc:docMk/>
            <pc:sldMk cId="74580297" sldId="322"/>
            <ac:cxnSpMk id="40" creationId="{1F0295BB-5D0F-41CC-A1EA-75EF10CC9323}"/>
          </ac:cxnSpMkLst>
        </pc:cxnChg>
        <pc:cxnChg chg="mod">
          <ac:chgData name="Anny Hees" userId="49c9050a55e0ceab" providerId="LiveId" clId="{8C15EDE8-B0A4-4CA8-BF24-E96F69586E45}" dt="2018-05-08T19:09:29.737" v="9470" actId="692"/>
          <ac:cxnSpMkLst>
            <pc:docMk/>
            <pc:sldMk cId="74580297" sldId="322"/>
            <ac:cxnSpMk id="41" creationId="{CD5CA076-9AE7-4FAB-A0D4-F2ED78313D85}"/>
          </ac:cxnSpMkLst>
        </pc:cxnChg>
      </pc:sldChg>
      <pc:sldChg chg="addSp delSp modSp add ord setBg">
        <pc:chgData name="Anny Hees" userId="49c9050a55e0ceab" providerId="LiveId" clId="{8C15EDE8-B0A4-4CA8-BF24-E96F69586E45}" dt="2018-05-08T19:33:46.658" v="9996" actId="1076"/>
        <pc:sldMkLst>
          <pc:docMk/>
          <pc:sldMk cId="2334497854" sldId="323"/>
        </pc:sldMkLst>
        <pc:spChg chg="mod">
          <ac:chgData name="Anny Hees" userId="49c9050a55e0ceab" providerId="LiveId" clId="{8C15EDE8-B0A4-4CA8-BF24-E96F69586E45}" dt="2018-05-06T18:40:16.419" v="7529" actId="404"/>
          <ac:spMkLst>
            <pc:docMk/>
            <pc:sldMk cId="2334497854" sldId="323"/>
            <ac:spMk id="16" creationId="{AF35216E-245C-4D2E-9994-C08618CEE817}"/>
          </ac:spMkLst>
        </pc:spChg>
        <pc:spChg chg="mod">
          <ac:chgData name="Anny Hees" userId="49c9050a55e0ceab" providerId="LiveId" clId="{8C15EDE8-B0A4-4CA8-BF24-E96F69586E45}" dt="2018-05-06T18:52:25.895" v="7613" actId="207"/>
          <ac:spMkLst>
            <pc:docMk/>
            <pc:sldMk cId="2334497854" sldId="323"/>
            <ac:spMk id="17" creationId="{0B00A22D-2AE2-418B-8ADE-F47B36D6AB23}"/>
          </ac:spMkLst>
        </pc:spChg>
        <pc:spChg chg="mod">
          <ac:chgData name="Anny Hees" userId="49c9050a55e0ceab" providerId="LiveId" clId="{8C15EDE8-B0A4-4CA8-BF24-E96F69586E45}" dt="2018-05-06T18:52:20.984" v="7612" actId="207"/>
          <ac:spMkLst>
            <pc:docMk/>
            <pc:sldMk cId="2334497854" sldId="323"/>
            <ac:spMk id="20" creationId="{BB1A3378-7492-468B-99E6-87C8885B3716}"/>
          </ac:spMkLst>
        </pc:spChg>
        <pc:spChg chg="mod">
          <ac:chgData name="Anny Hees" userId="49c9050a55e0ceab" providerId="LiveId" clId="{8C15EDE8-B0A4-4CA8-BF24-E96F69586E45}" dt="2018-05-06T18:38:39.428" v="7509" actId="123"/>
          <ac:spMkLst>
            <pc:docMk/>
            <pc:sldMk cId="2334497854" sldId="323"/>
            <ac:spMk id="22" creationId="{A342FD0F-924E-4398-B34B-1992C04EAA5D}"/>
          </ac:spMkLst>
        </pc:spChg>
        <pc:spChg chg="mod">
          <ac:chgData name="Anny Hees" userId="49c9050a55e0ceab" providerId="LiveId" clId="{8C15EDE8-B0A4-4CA8-BF24-E96F69586E45}" dt="2018-05-08T19:13:59.356" v="9666" actId="14100"/>
          <ac:spMkLst>
            <pc:docMk/>
            <pc:sldMk cId="2334497854" sldId="323"/>
            <ac:spMk id="70" creationId="{9B063D8F-136C-4B3D-A0F8-C1FA54E3A175}"/>
          </ac:spMkLst>
        </pc:spChg>
        <pc:grpChg chg="mod">
          <ac:chgData name="Anny Hees" userId="49c9050a55e0ceab" providerId="LiveId" clId="{8C15EDE8-B0A4-4CA8-BF24-E96F69586E45}" dt="2018-05-08T19:17:22.592" v="9749" actId="1076"/>
          <ac:grpSpMkLst>
            <pc:docMk/>
            <pc:sldMk cId="2334497854" sldId="323"/>
            <ac:grpSpMk id="16" creationId="{A3645095-73D4-43D8-B11C-5D5D859D661F}"/>
          </ac:grpSpMkLst>
        </pc:grpChg>
        <pc:grpChg chg="mod">
          <ac:chgData name="Anny Hees" userId="49c9050a55e0ceab" providerId="LiveId" clId="{8C15EDE8-B0A4-4CA8-BF24-E96F69586E45}" dt="2018-05-06T18:38:57.476" v="7513" actId="1076"/>
          <ac:grpSpMkLst>
            <pc:docMk/>
            <pc:sldMk cId="2334497854" sldId="323"/>
            <ac:grpSpMk id="17" creationId="{38D221EC-4E84-49CC-A911-DC5FD16CD684}"/>
          </ac:grpSpMkLst>
        </pc:grpChg>
        <pc:grpChg chg="mod">
          <ac:chgData name="Anny Hees" userId="49c9050a55e0ceab" providerId="LiveId" clId="{8C15EDE8-B0A4-4CA8-BF24-E96F69586E45}" dt="2018-05-06T18:38:57.476" v="7513" actId="1076"/>
          <ac:grpSpMkLst>
            <pc:docMk/>
            <pc:sldMk cId="2334497854" sldId="323"/>
            <ac:grpSpMk id="21" creationId="{8FDBB28B-D2FE-4B84-8788-5060E6F4DD59}"/>
          </ac:grpSpMkLst>
        </pc:grpChg>
        <pc:grpChg chg="add mod">
          <ac:chgData name="Anny Hees" userId="49c9050a55e0ceab" providerId="LiveId" clId="{8C15EDE8-B0A4-4CA8-BF24-E96F69586E45}" dt="2018-05-08T19:17:27.999" v="9750" actId="1076"/>
          <ac:grpSpMkLst>
            <pc:docMk/>
            <pc:sldMk cId="2334497854" sldId="323"/>
            <ac:grpSpMk id="26" creationId="{4CE4E56D-D50C-4FD5-9A19-050F2466A549}"/>
          </ac:grpSpMkLst>
        </pc:grpChg>
        <pc:grpChg chg="del">
          <ac:chgData name="Anny Hees" userId="49c9050a55e0ceab" providerId="LiveId" clId="{8C15EDE8-B0A4-4CA8-BF24-E96F69586E45}" dt="2018-05-08T19:17:17.171" v="9748" actId="1076"/>
          <ac:grpSpMkLst>
            <pc:docMk/>
            <pc:sldMk cId="2334497854" sldId="323"/>
            <ac:grpSpMk id="75" creationId="{8FDBB28B-D2FE-4B84-8788-5060E6F4DD59}"/>
          </ac:grpSpMkLst>
        </pc:grpChg>
        <pc:grpChg chg="del">
          <ac:chgData name="Anny Hees" userId="49c9050a55e0ceab" providerId="LiveId" clId="{8C15EDE8-B0A4-4CA8-BF24-E96F69586E45}" dt="2018-05-06T18:37:51.213" v="7499" actId="478"/>
          <ac:grpSpMkLst>
            <pc:docMk/>
            <pc:sldMk cId="2334497854" sldId="323"/>
            <ac:grpSpMk id="79" creationId="{72D34283-4DE8-4F47-B295-6F583077E92A}"/>
          </ac:grpSpMkLst>
        </pc:grpChg>
      </pc:sldChg>
      <pc:sldChg chg="addSp delSp modSp add ord setBg">
        <pc:chgData name="Anny Hees" userId="49c9050a55e0ceab" providerId="LiveId" clId="{8C15EDE8-B0A4-4CA8-BF24-E96F69586E45}" dt="2018-05-08T19:33:46.658" v="9996" actId="1076"/>
        <pc:sldMkLst>
          <pc:docMk/>
          <pc:sldMk cId="240762448" sldId="324"/>
        </pc:sldMkLst>
        <pc:spChg chg="mod">
          <ac:chgData name="Anny Hees" userId="49c9050a55e0ceab" providerId="LiveId" clId="{8C15EDE8-B0A4-4CA8-BF24-E96F69586E45}" dt="2018-05-06T18:58:06.823" v="7639" actId="14100"/>
          <ac:spMkLst>
            <pc:docMk/>
            <pc:sldMk cId="240762448" sldId="324"/>
            <ac:spMk id="35" creationId="{DB21BAEB-0A5A-4CE3-84A5-6E298F50B32A}"/>
          </ac:spMkLst>
        </pc:spChg>
        <pc:spChg chg="del">
          <ac:chgData name="Anny Hees" userId="49c9050a55e0ceab" providerId="LiveId" clId="{8C15EDE8-B0A4-4CA8-BF24-E96F69586E45}" dt="2018-05-06T18:53:54.485" v="7619" actId="478"/>
          <ac:spMkLst>
            <pc:docMk/>
            <pc:sldMk cId="240762448" sldId="324"/>
            <ac:spMk id="36" creationId="{E65D566B-0135-4AEA-B1B3-FE98CD638166}"/>
          </ac:spMkLst>
        </pc:spChg>
        <pc:spChg chg="add mod">
          <ac:chgData name="Anny Hees" userId="49c9050a55e0ceab" providerId="LiveId" clId="{8C15EDE8-B0A4-4CA8-BF24-E96F69586E45}" dt="2018-05-06T19:00:32.918" v="7652" actId="1076"/>
          <ac:spMkLst>
            <pc:docMk/>
            <pc:sldMk cId="240762448" sldId="324"/>
            <ac:spMk id="37" creationId="{7DD1D872-03A2-4A6E-AD8A-D7647167A2CB}"/>
          </ac:spMkLst>
        </pc:spChg>
        <pc:spChg chg="mod">
          <ac:chgData name="Anny Hees" userId="49c9050a55e0ceab" providerId="LiveId" clId="{8C15EDE8-B0A4-4CA8-BF24-E96F69586E45}" dt="2018-05-06T18:53:50.418" v="7618" actId="14100"/>
          <ac:spMkLst>
            <pc:docMk/>
            <pc:sldMk cId="240762448" sldId="324"/>
            <ac:spMk id="57" creationId="{EEAE2792-C99F-4EA8-8170-30EC652D1564}"/>
          </ac:spMkLst>
        </pc:spChg>
        <pc:spChg chg="mod">
          <ac:chgData name="Anny Hees" userId="49c9050a55e0ceab" providerId="LiveId" clId="{8C15EDE8-B0A4-4CA8-BF24-E96F69586E45}" dt="2018-05-06T18:53:50.418" v="7618" actId="14100"/>
          <ac:spMkLst>
            <pc:docMk/>
            <pc:sldMk cId="240762448" sldId="324"/>
            <ac:spMk id="58" creationId="{3B1E87E7-3E35-49A7-AE69-1DD346C87AFF}"/>
          </ac:spMkLst>
        </pc:spChg>
        <pc:grpChg chg="ord">
          <ac:chgData name="Anny Hees" userId="49c9050a55e0ceab" providerId="LiveId" clId="{8C15EDE8-B0A4-4CA8-BF24-E96F69586E45}" dt="2018-05-06T19:02:48.913" v="7666" actId="167"/>
          <ac:grpSpMkLst>
            <pc:docMk/>
            <pc:sldMk cId="240762448" sldId="324"/>
            <ac:grpSpMk id="4" creationId="{046C33D4-7774-43D7-86E7-5D578D510E36}"/>
          </ac:grpSpMkLst>
        </pc:grpChg>
        <pc:grpChg chg="del">
          <ac:chgData name="Anny Hees" userId="49c9050a55e0ceab" providerId="LiveId" clId="{8C15EDE8-B0A4-4CA8-BF24-E96F69586E45}" dt="2018-05-06T18:53:54.485" v="7619" actId="478"/>
          <ac:grpSpMkLst>
            <pc:docMk/>
            <pc:sldMk cId="240762448" sldId="324"/>
            <ac:grpSpMk id="78" creationId="{9D2D66BC-D5B2-40E2-A4C4-10768DE46BD2}"/>
          </ac:grpSpMkLst>
        </pc:grpChg>
        <pc:grpChg chg="del">
          <ac:chgData name="Anny Hees" userId="49c9050a55e0ceab" providerId="LiveId" clId="{8C15EDE8-B0A4-4CA8-BF24-E96F69586E45}" dt="2018-05-06T18:53:56.337" v="7620" actId="478"/>
          <ac:grpSpMkLst>
            <pc:docMk/>
            <pc:sldMk cId="240762448" sldId="324"/>
            <ac:grpSpMk id="87" creationId="{C9D75BA9-2674-4026-9244-F73337CA91DB}"/>
          </ac:grpSpMkLst>
        </pc:grpChg>
        <pc:picChg chg="add mod ord modCrop">
          <ac:chgData name="Anny Hees" userId="49c9050a55e0ceab" providerId="LiveId" clId="{8C15EDE8-B0A4-4CA8-BF24-E96F69586E45}" dt="2018-05-06T19:02:57.149" v="7667" actId="166"/>
          <ac:picMkLst>
            <pc:docMk/>
            <pc:sldMk cId="240762448" sldId="324"/>
            <ac:picMk id="38" creationId="{3EFDCB8B-0D3C-4987-AEB2-0C436BFAE8A2}"/>
          </ac:picMkLst>
        </pc:picChg>
        <pc:picChg chg="add mod">
          <ac:chgData name="Anny Hees" userId="49c9050a55e0ceab" providerId="LiveId" clId="{8C15EDE8-B0A4-4CA8-BF24-E96F69586E45}" dt="2018-05-06T19:03:04.717" v="7670" actId="1076"/>
          <ac:picMkLst>
            <pc:docMk/>
            <pc:sldMk cId="240762448" sldId="324"/>
            <ac:picMk id="39" creationId="{79E835FD-9790-4E31-BED3-C591B8501BAC}"/>
          </ac:picMkLst>
        </pc:picChg>
        <pc:picChg chg="add mod">
          <ac:chgData name="Anny Hees" userId="49c9050a55e0ceab" providerId="LiveId" clId="{8C15EDE8-B0A4-4CA8-BF24-E96F69586E45}" dt="2018-05-06T19:03:07.712" v="7671" actId="1076"/>
          <ac:picMkLst>
            <pc:docMk/>
            <pc:sldMk cId="240762448" sldId="324"/>
            <ac:picMk id="40" creationId="{A0417E2E-61E8-49D7-84D2-F7293C8E40EA}"/>
          </ac:picMkLst>
        </pc:picChg>
      </pc:sldChg>
      <pc:sldChg chg="addSp delSp modSp add ord setBg">
        <pc:chgData name="Anny Hees" userId="49c9050a55e0ceab" providerId="LiveId" clId="{8C15EDE8-B0A4-4CA8-BF24-E96F69586E45}" dt="2018-05-09T02:34:19.760" v="10695" actId="20577"/>
        <pc:sldMkLst>
          <pc:docMk/>
          <pc:sldMk cId="384400692" sldId="325"/>
        </pc:sldMkLst>
        <pc:spChg chg="add mod">
          <ac:chgData name="Anny Hees" userId="49c9050a55e0ceab" providerId="LiveId" clId="{8C15EDE8-B0A4-4CA8-BF24-E96F69586E45}" dt="2018-05-09T01:03:43.496" v="10316" actId="20577"/>
          <ac:spMkLst>
            <pc:docMk/>
            <pc:sldMk cId="384400692" sldId="325"/>
            <ac:spMk id="31" creationId="{D9FA2D7B-44AA-4F6D-A042-C9E73F8CD87C}"/>
          </ac:spMkLst>
        </pc:spChg>
        <pc:spChg chg="mod">
          <ac:chgData name="Anny Hees" userId="49c9050a55e0ceab" providerId="LiveId" clId="{8C15EDE8-B0A4-4CA8-BF24-E96F69586E45}" dt="2018-05-06T19:08:02.543" v="7736" actId="14100"/>
          <ac:spMkLst>
            <pc:docMk/>
            <pc:sldMk cId="384400692" sldId="325"/>
            <ac:spMk id="35" creationId="{DB21BAEB-0A5A-4CE3-84A5-6E298F50B32A}"/>
          </ac:spMkLst>
        </pc:spChg>
        <pc:spChg chg="mod">
          <ac:chgData name="Anny Hees" userId="49c9050a55e0ceab" providerId="LiveId" clId="{8C15EDE8-B0A4-4CA8-BF24-E96F69586E45}" dt="2018-05-09T01:02:13.104" v="10293" actId="1076"/>
          <ac:spMkLst>
            <pc:docMk/>
            <pc:sldMk cId="384400692" sldId="325"/>
            <ac:spMk id="37" creationId="{7DD1D872-03A2-4A6E-AD8A-D7647167A2CB}"/>
          </ac:spMkLst>
        </pc:spChg>
        <pc:spChg chg="add del mod">
          <ac:chgData name="Anny Hees" userId="49c9050a55e0ceab" providerId="LiveId" clId="{8C15EDE8-B0A4-4CA8-BF24-E96F69586E45}" dt="2018-05-09T02:34:19.760" v="10695" actId="20577"/>
          <ac:spMkLst>
            <pc:docMk/>
            <pc:sldMk cId="384400692" sldId="325"/>
            <ac:spMk id="40" creationId="{7E10CE76-CA33-4D66-9305-80D80713B7E9}"/>
          </ac:spMkLst>
        </pc:spChg>
        <pc:spChg chg="mod">
          <ac:chgData name="Anny Hees" userId="49c9050a55e0ceab" providerId="LiveId" clId="{8C15EDE8-B0A4-4CA8-BF24-E96F69586E45}" dt="2018-05-06T19:04:31.244" v="7675" actId="14100"/>
          <ac:spMkLst>
            <pc:docMk/>
            <pc:sldMk cId="384400692" sldId="325"/>
            <ac:spMk id="57" creationId="{EEAE2792-C99F-4EA8-8170-30EC652D1564}"/>
          </ac:spMkLst>
        </pc:spChg>
        <pc:spChg chg="mod">
          <ac:chgData name="Anny Hees" userId="49c9050a55e0ceab" providerId="LiveId" clId="{8C15EDE8-B0A4-4CA8-BF24-E96F69586E45}" dt="2018-05-06T19:04:31.244" v="7675" actId="14100"/>
          <ac:spMkLst>
            <pc:docMk/>
            <pc:sldMk cId="384400692" sldId="325"/>
            <ac:spMk id="58" creationId="{3B1E87E7-3E35-49A7-AE69-1DD346C87AFF}"/>
          </ac:spMkLst>
        </pc:spChg>
        <pc:spChg chg="add mod">
          <ac:chgData name="Anny Hees" userId="49c9050a55e0ceab" providerId="LiveId" clId="{8C15EDE8-B0A4-4CA8-BF24-E96F69586E45}" dt="2018-05-09T01:11:59.294" v="10390" actId="20577"/>
          <ac:spMkLst>
            <pc:docMk/>
            <pc:sldMk cId="384400692" sldId="325"/>
            <ac:spMk id="63" creationId="{8DE7FE91-7318-4DDE-AE85-F710CA87ED3B}"/>
          </ac:spMkLst>
        </pc:spChg>
        <pc:spChg chg="add mod">
          <ac:chgData name="Anny Hees" userId="49c9050a55e0ceab" providerId="LiveId" clId="{8C15EDE8-B0A4-4CA8-BF24-E96F69586E45}" dt="2018-05-09T01:10:57.483" v="10359" actId="20577"/>
          <ac:spMkLst>
            <pc:docMk/>
            <pc:sldMk cId="384400692" sldId="325"/>
            <ac:spMk id="64" creationId="{30F87C2C-70D8-4770-8290-F42055E1E84D}"/>
          </ac:spMkLst>
        </pc:spChg>
        <pc:spChg chg="add mod">
          <ac:chgData name="Anny Hees" userId="49c9050a55e0ceab" providerId="LiveId" clId="{8C15EDE8-B0A4-4CA8-BF24-E96F69586E45}" dt="2018-05-09T01:11:21.727" v="10365" actId="14100"/>
          <ac:spMkLst>
            <pc:docMk/>
            <pc:sldMk cId="384400692" sldId="325"/>
            <ac:spMk id="65" creationId="{DE8EE9CF-15A1-4BFD-842A-072D53FB23A0}"/>
          </ac:spMkLst>
        </pc:spChg>
        <pc:spChg chg="add mod">
          <ac:chgData name="Anny Hees" userId="49c9050a55e0ceab" providerId="LiveId" clId="{8C15EDE8-B0A4-4CA8-BF24-E96F69586E45}" dt="2018-05-09T01:13:01.526" v="10452" actId="14100"/>
          <ac:spMkLst>
            <pc:docMk/>
            <pc:sldMk cId="384400692" sldId="325"/>
            <ac:spMk id="66" creationId="{4B606282-1D59-4B1F-A28E-F71B24BF6C08}"/>
          </ac:spMkLst>
        </pc:spChg>
        <pc:spChg chg="add mod">
          <ac:chgData name="Anny Hees" userId="49c9050a55e0ceab" providerId="LiveId" clId="{8C15EDE8-B0A4-4CA8-BF24-E96F69586E45}" dt="2018-05-09T02:34:16.556" v="10692" actId="20577"/>
          <ac:spMkLst>
            <pc:docMk/>
            <pc:sldMk cId="384400692" sldId="325"/>
            <ac:spMk id="67" creationId="{6EBB29C2-5BCC-441F-959A-69F8AF636B26}"/>
          </ac:spMkLst>
        </pc:spChg>
        <pc:grpChg chg="mod">
          <ac:chgData name="Anny Hees" userId="49c9050a55e0ceab" providerId="LiveId" clId="{8C15EDE8-B0A4-4CA8-BF24-E96F69586E45}" dt="2018-05-09T01:02:10.300" v="10292" actId="1076"/>
          <ac:grpSpMkLst>
            <pc:docMk/>
            <pc:sldMk cId="384400692" sldId="325"/>
            <ac:grpSpMk id="4" creationId="{046C33D4-7774-43D7-86E7-5D578D510E36}"/>
          </ac:grpSpMkLst>
        </pc:grpChg>
        <pc:grpChg chg="add mod">
          <ac:chgData name="Anny Hees" userId="49c9050a55e0ceab" providerId="LiveId" clId="{8C15EDE8-B0A4-4CA8-BF24-E96F69586E45}" dt="2018-05-09T01:01:58.127" v="10287" actId="164"/>
          <ac:grpSpMkLst>
            <pc:docMk/>
            <pc:sldMk cId="384400692" sldId="325"/>
            <ac:grpSpMk id="29" creationId="{95344617-0876-4284-9B49-6C38FEF64A56}"/>
          </ac:grpSpMkLst>
        </pc:grpChg>
        <pc:grpChg chg="add mod">
          <ac:chgData name="Anny Hees" userId="49c9050a55e0ceab" providerId="LiveId" clId="{8C15EDE8-B0A4-4CA8-BF24-E96F69586E45}" dt="2018-05-09T01:08:37.535" v="10334" actId="1076"/>
          <ac:grpSpMkLst>
            <pc:docMk/>
            <pc:sldMk cId="384400692" sldId="325"/>
            <ac:grpSpMk id="42" creationId="{46DC01E5-4B68-4E1A-A429-4C10EB32DF41}"/>
          </ac:grpSpMkLst>
        </pc:grpChg>
        <pc:picChg chg="add del mod">
          <ac:chgData name="Anny Hees" userId="49c9050a55e0ceab" providerId="LiveId" clId="{8C15EDE8-B0A4-4CA8-BF24-E96F69586E45}" dt="2018-05-06T19:12:55.566" v="7812" actId="478"/>
          <ac:picMkLst>
            <pc:docMk/>
            <pc:sldMk cId="384400692" sldId="325"/>
            <ac:picMk id="16" creationId="{CCDDB2EC-43C9-4128-95AC-A8B4579558BA}"/>
          </ac:picMkLst>
        </pc:picChg>
        <pc:picChg chg="add del mod">
          <ac:chgData name="Anny Hees" userId="49c9050a55e0ceab" providerId="LiveId" clId="{8C15EDE8-B0A4-4CA8-BF24-E96F69586E45}" dt="2018-05-06T19:15:11.578" v="7815" actId="478"/>
          <ac:picMkLst>
            <pc:docMk/>
            <pc:sldMk cId="384400692" sldId="325"/>
            <ac:picMk id="18" creationId="{E8AA723D-3C7C-4A6D-95AA-99350D4AB5DF}"/>
          </ac:picMkLst>
        </pc:picChg>
        <pc:picChg chg="add mod">
          <ac:chgData name="Anny Hees" userId="49c9050a55e0ceab" providerId="LiveId" clId="{8C15EDE8-B0A4-4CA8-BF24-E96F69586E45}" dt="2018-05-09T00:59:34.203" v="10271" actId="164"/>
          <ac:picMkLst>
            <pc:docMk/>
            <pc:sldMk cId="384400692" sldId="325"/>
            <ac:picMk id="20" creationId="{E062261A-78C7-413F-BE2B-26AF4F023618}"/>
          </ac:picMkLst>
        </pc:picChg>
        <pc:picChg chg="del">
          <ac:chgData name="Anny Hees" userId="49c9050a55e0ceab" providerId="LiveId" clId="{8C15EDE8-B0A4-4CA8-BF24-E96F69586E45}" dt="2018-05-06T19:05:17.810" v="7689" actId="478"/>
          <ac:picMkLst>
            <pc:docMk/>
            <pc:sldMk cId="384400692" sldId="325"/>
            <ac:picMk id="38" creationId="{3EFDCB8B-0D3C-4987-AEB2-0C436BFAE8A2}"/>
          </ac:picMkLst>
        </pc:picChg>
        <pc:picChg chg="del">
          <ac:chgData name="Anny Hees" userId="49c9050a55e0ceab" providerId="LiveId" clId="{8C15EDE8-B0A4-4CA8-BF24-E96F69586E45}" dt="2018-05-06T19:05:20.247" v="7690" actId="478"/>
          <ac:picMkLst>
            <pc:docMk/>
            <pc:sldMk cId="384400692" sldId="325"/>
            <ac:picMk id="39" creationId="{79E835FD-9790-4E31-BED3-C591B8501BAC}"/>
          </ac:picMkLst>
        </pc:picChg>
        <pc:picChg chg="del">
          <ac:chgData name="Anny Hees" userId="49c9050a55e0ceab" providerId="LiveId" clId="{8C15EDE8-B0A4-4CA8-BF24-E96F69586E45}" dt="2018-05-06T19:05:20.247" v="7690" actId="478"/>
          <ac:picMkLst>
            <pc:docMk/>
            <pc:sldMk cId="384400692" sldId="325"/>
            <ac:picMk id="40" creationId="{A0417E2E-61E8-49D7-84D2-F7293C8E40EA}"/>
          </ac:picMkLst>
        </pc:picChg>
        <pc:cxnChg chg="mod">
          <ac:chgData name="Anny Hees" userId="49c9050a55e0ceab" providerId="LiveId" clId="{8C15EDE8-B0A4-4CA8-BF24-E96F69586E45}" dt="2018-05-09T01:00:13.318" v="10277" actId="14100"/>
          <ac:cxnSpMkLst>
            <pc:docMk/>
            <pc:sldMk cId="384400692" sldId="325"/>
            <ac:cxnSpMk id="16" creationId="{97BAB702-ABB3-4974-B202-A107CB22561C}"/>
          </ac:cxnSpMkLst>
        </pc:cxnChg>
        <pc:cxnChg chg="add mod">
          <ac:chgData name="Anny Hees" userId="49c9050a55e0ceab" providerId="LiveId" clId="{8C15EDE8-B0A4-4CA8-BF24-E96F69586E45}" dt="2018-05-09T01:00:13.318" v="10277" actId="14100"/>
          <ac:cxnSpMkLst>
            <pc:docMk/>
            <pc:sldMk cId="384400692" sldId="325"/>
            <ac:cxnSpMk id="22" creationId="{B0C58CD4-B125-4728-BD52-2B661F9E40E7}"/>
          </ac:cxnSpMkLst>
        </pc:cxnChg>
        <pc:cxnChg chg="add mod">
          <ac:chgData name="Anny Hees" userId="49c9050a55e0ceab" providerId="LiveId" clId="{8C15EDE8-B0A4-4CA8-BF24-E96F69586E45}" dt="2018-05-09T01:02:28.808" v="10295" actId="1076"/>
          <ac:cxnSpMkLst>
            <pc:docMk/>
            <pc:sldMk cId="384400692" sldId="325"/>
            <ac:cxnSpMk id="26" creationId="{9D05F8F8-B720-44BB-944B-9C22E27A3069}"/>
          </ac:cxnSpMkLst>
        </pc:cxnChg>
        <pc:cxnChg chg="add mod">
          <ac:chgData name="Anny Hees" userId="49c9050a55e0ceab" providerId="LiveId" clId="{8C15EDE8-B0A4-4CA8-BF24-E96F69586E45}" dt="2018-05-09T01:04:20.416" v="10325" actId="14100"/>
          <ac:cxnSpMkLst>
            <pc:docMk/>
            <pc:sldMk cId="384400692" sldId="325"/>
            <ac:cxnSpMk id="46" creationId="{2F4754DD-B50D-452B-B24B-989CD0165623}"/>
          </ac:cxnSpMkLst>
        </pc:cxnChg>
        <pc:cxnChg chg="add mod">
          <ac:chgData name="Anny Hees" userId="49c9050a55e0ceab" providerId="LiveId" clId="{8C15EDE8-B0A4-4CA8-BF24-E96F69586E45}" dt="2018-05-09T01:02:44.961" v="10301" actId="1076"/>
          <ac:cxnSpMkLst>
            <pc:docMk/>
            <pc:sldMk cId="384400692" sldId="325"/>
            <ac:cxnSpMk id="48" creationId="{1EB38567-024C-4FF1-A817-17B36F55DD8A}"/>
          </ac:cxnSpMkLst>
        </pc:cxnChg>
        <pc:cxnChg chg="add mod">
          <ac:chgData name="Anny Hees" userId="49c9050a55e0ceab" providerId="LiveId" clId="{8C15EDE8-B0A4-4CA8-BF24-E96F69586E45}" dt="2018-05-09T01:03:03.005" v="10307" actId="14100"/>
          <ac:cxnSpMkLst>
            <pc:docMk/>
            <pc:sldMk cId="384400692" sldId="325"/>
            <ac:cxnSpMk id="50" creationId="{220EC7AA-BDC8-46B4-BB95-C6539152EF2C}"/>
          </ac:cxnSpMkLst>
        </pc:cxnChg>
        <pc:cxnChg chg="add mod">
          <ac:chgData name="Anny Hees" userId="49c9050a55e0ceab" providerId="LiveId" clId="{8C15EDE8-B0A4-4CA8-BF24-E96F69586E45}" dt="2018-05-09T02:34:16.556" v="10692" actId="20577"/>
          <ac:cxnSpMkLst>
            <pc:docMk/>
            <pc:sldMk cId="384400692" sldId="325"/>
            <ac:cxnSpMk id="52" creationId="{C066CB4B-A369-4D0D-9C8A-CBF61A772773}"/>
          </ac:cxnSpMkLst>
        </pc:cxnChg>
        <pc:cxnChg chg="add mod">
          <ac:chgData name="Anny Hees" userId="49c9050a55e0ceab" providerId="LiveId" clId="{8C15EDE8-B0A4-4CA8-BF24-E96F69586E45}" dt="2018-05-09T01:03:36.306" v="10314" actId="14100"/>
          <ac:cxnSpMkLst>
            <pc:docMk/>
            <pc:sldMk cId="384400692" sldId="325"/>
            <ac:cxnSpMk id="54" creationId="{3516ACE3-DBBF-4076-861E-79393C513DC8}"/>
          </ac:cxnSpMkLst>
        </pc:cxnChg>
        <pc:cxnChg chg="add mod">
          <ac:chgData name="Anny Hees" userId="49c9050a55e0ceab" providerId="LiveId" clId="{8C15EDE8-B0A4-4CA8-BF24-E96F69586E45}" dt="2018-05-09T01:03:55.069" v="10319" actId="1076"/>
          <ac:cxnSpMkLst>
            <pc:docMk/>
            <pc:sldMk cId="384400692" sldId="325"/>
            <ac:cxnSpMk id="56" creationId="{155F94D5-719D-4EE1-AA97-E831D082B8DF}"/>
          </ac:cxnSpMkLst>
        </pc:cxnChg>
        <pc:cxnChg chg="add mod">
          <ac:chgData name="Anny Hees" userId="49c9050a55e0ceab" providerId="LiveId" clId="{8C15EDE8-B0A4-4CA8-BF24-E96F69586E45}" dt="2018-05-09T01:04:04.234" v="10322" actId="14100"/>
          <ac:cxnSpMkLst>
            <pc:docMk/>
            <pc:sldMk cId="384400692" sldId="325"/>
            <ac:cxnSpMk id="60" creationId="{46D925F8-1B48-40BF-A396-8544E60D7DB4}"/>
          </ac:cxnSpMkLst>
        </pc:cxnChg>
        <pc:cxnChg chg="add mod">
          <ac:chgData name="Anny Hees" userId="49c9050a55e0ceab" providerId="LiveId" clId="{8C15EDE8-B0A4-4CA8-BF24-E96F69586E45}" dt="2018-05-09T01:04:34.479" v="10328" actId="14100"/>
          <ac:cxnSpMkLst>
            <pc:docMk/>
            <pc:sldMk cId="384400692" sldId="325"/>
            <ac:cxnSpMk id="61" creationId="{026FCBAE-89B3-40BD-AA0D-8976682359B0}"/>
          </ac:cxnSpMkLst>
        </pc:cxnChg>
        <pc:cxnChg chg="add del">
          <ac:chgData name="Anny Hees" userId="49c9050a55e0ceab" providerId="LiveId" clId="{8C15EDE8-B0A4-4CA8-BF24-E96F69586E45}" dt="2018-05-09T01:04:41.565" v="10330" actId="14100"/>
          <ac:cxnSpMkLst>
            <pc:docMk/>
            <pc:sldMk cId="384400692" sldId="325"/>
            <ac:cxnSpMk id="62" creationId="{E6733512-3B7E-4E4F-8310-31460F6F4151}"/>
          </ac:cxnSpMkLst>
        </pc:cxnChg>
      </pc:sldChg>
      <pc:sldChg chg="addSp delSp modSp add ord setBg">
        <pc:chgData name="Anny Hees" userId="49c9050a55e0ceab" providerId="LiveId" clId="{8C15EDE8-B0A4-4CA8-BF24-E96F69586E45}" dt="2018-05-08T19:33:46.658" v="9996" actId="1076"/>
        <pc:sldMkLst>
          <pc:docMk/>
          <pc:sldMk cId="2246020496" sldId="326"/>
        </pc:sldMkLst>
        <pc:spChg chg="mod">
          <ac:chgData name="Anny Hees" userId="49c9050a55e0ceab" providerId="LiveId" clId="{8C15EDE8-B0A4-4CA8-BF24-E96F69586E45}" dt="2018-05-06T19:06:38.327" v="7709" actId="1076"/>
          <ac:spMkLst>
            <pc:docMk/>
            <pc:sldMk cId="2246020496" sldId="326"/>
            <ac:spMk id="35" creationId="{DB21BAEB-0A5A-4CE3-84A5-6E298F50B32A}"/>
          </ac:spMkLst>
        </pc:spChg>
        <pc:spChg chg="del">
          <ac:chgData name="Anny Hees" userId="49c9050a55e0ceab" providerId="LiveId" clId="{8C15EDE8-B0A4-4CA8-BF24-E96F69586E45}" dt="2018-05-06T19:06:18.835" v="7705" actId="478"/>
          <ac:spMkLst>
            <pc:docMk/>
            <pc:sldMk cId="2246020496" sldId="326"/>
            <ac:spMk id="37" creationId="{7DD1D872-03A2-4A6E-AD8A-D7647167A2CB}"/>
          </ac:spMkLst>
        </pc:spChg>
        <pc:spChg chg="mod">
          <ac:chgData name="Anny Hees" userId="49c9050a55e0ceab" providerId="LiveId" clId="{8C15EDE8-B0A4-4CA8-BF24-E96F69586E45}" dt="2018-05-06T19:06:08.207" v="7704" actId="20577"/>
          <ac:spMkLst>
            <pc:docMk/>
            <pc:sldMk cId="2246020496" sldId="326"/>
            <ac:spMk id="58" creationId="{3B1E87E7-3E35-49A7-AE69-1DD346C87AFF}"/>
          </ac:spMkLst>
        </pc:spChg>
        <pc:picChg chg="add mod">
          <ac:chgData name="Anny Hees" userId="49c9050a55e0ceab" providerId="LiveId" clId="{8C15EDE8-B0A4-4CA8-BF24-E96F69586E45}" dt="2018-05-06T19:07:39.784" v="7731" actId="2085"/>
          <ac:picMkLst>
            <pc:docMk/>
            <pc:sldMk cId="2246020496" sldId="326"/>
            <ac:picMk id="20" creationId="{6DEF6B24-88F4-4C02-B796-AC547790A257}"/>
          </ac:picMkLst>
        </pc:picChg>
        <pc:picChg chg="add mod">
          <ac:chgData name="Anny Hees" userId="49c9050a55e0ceab" providerId="LiveId" clId="{8C15EDE8-B0A4-4CA8-BF24-E96F69586E45}" dt="2018-05-06T19:07:42.186" v="7732" actId="1076"/>
          <ac:picMkLst>
            <pc:docMk/>
            <pc:sldMk cId="2246020496" sldId="326"/>
            <ac:picMk id="21" creationId="{C4243C3F-DC66-4C98-9D54-C4216ACC7907}"/>
          </ac:picMkLst>
        </pc:picChg>
        <pc:picChg chg="add mod">
          <ac:chgData name="Anny Hees" userId="49c9050a55e0ceab" providerId="LiveId" clId="{8C15EDE8-B0A4-4CA8-BF24-E96F69586E45}" dt="2018-05-06T19:06:53.726" v="7717" actId="1076"/>
          <ac:picMkLst>
            <pc:docMk/>
            <pc:sldMk cId="2246020496" sldId="326"/>
            <ac:picMk id="22" creationId="{D9A651CA-1B91-48C6-949D-6E521D3E3626}"/>
          </ac:picMkLst>
        </pc:picChg>
      </pc:sldChg>
      <pc:sldChg chg="addSp delSp modSp add ord setBg">
        <pc:chgData name="Anny Hees" userId="49c9050a55e0ceab" providerId="LiveId" clId="{8C15EDE8-B0A4-4CA8-BF24-E96F69586E45}" dt="2018-05-08T19:33:46.658" v="9996" actId="1076"/>
        <pc:sldMkLst>
          <pc:docMk/>
          <pc:sldMk cId="1516722911" sldId="327"/>
        </pc:sldMkLst>
        <pc:spChg chg="add ord">
          <ac:chgData name="Anny Hees" userId="49c9050a55e0ceab" providerId="LiveId" clId="{8C15EDE8-B0A4-4CA8-BF24-E96F69586E45}" dt="2018-05-08T17:07:28.938" v="9385" actId="167"/>
          <ac:spMkLst>
            <pc:docMk/>
            <pc:sldMk cId="1516722911" sldId="327"/>
            <ac:spMk id="21" creationId="{70CB9A35-4F59-4836-8BD1-406C9A0D84C8}"/>
          </ac:spMkLst>
        </pc:spChg>
        <pc:spChg chg="add mod">
          <ac:chgData name="Anny Hees" userId="49c9050a55e0ceab" providerId="LiveId" clId="{8C15EDE8-B0A4-4CA8-BF24-E96F69586E45}" dt="2018-05-08T19:26:07.033" v="9945" actId="14100"/>
          <ac:spMkLst>
            <pc:docMk/>
            <pc:sldMk cId="1516722911" sldId="327"/>
            <ac:spMk id="22" creationId="{209F0D02-771D-4390-BBE4-985848A3F245}"/>
          </ac:spMkLst>
        </pc:spChg>
        <pc:spChg chg="del">
          <ac:chgData name="Anny Hees" userId="49c9050a55e0ceab" providerId="LiveId" clId="{8C15EDE8-B0A4-4CA8-BF24-E96F69586E45}" dt="2018-05-08T17:07:19.106" v="9383" actId="478"/>
          <ac:spMkLst>
            <pc:docMk/>
            <pc:sldMk cId="1516722911" sldId="327"/>
            <ac:spMk id="35" creationId="{DB21BAEB-0A5A-4CE3-84A5-6E298F50B32A}"/>
          </ac:spMkLst>
        </pc:spChg>
        <pc:spChg chg="del">
          <ac:chgData name="Anny Hees" userId="49c9050a55e0ceab" providerId="LiveId" clId="{8C15EDE8-B0A4-4CA8-BF24-E96F69586E45}" dt="2018-05-08T17:07:19.106" v="9383" actId="478"/>
          <ac:spMkLst>
            <pc:docMk/>
            <pc:sldMk cId="1516722911" sldId="327"/>
            <ac:spMk id="36" creationId="{E65D566B-0135-4AEA-B1B3-FE98CD638166}"/>
          </ac:spMkLst>
        </pc:spChg>
        <pc:spChg chg="mod">
          <ac:chgData name="Anny Hees" userId="49c9050a55e0ceab" providerId="LiveId" clId="{8C15EDE8-B0A4-4CA8-BF24-E96F69586E45}" dt="2018-05-06T19:08:38.274" v="7748" actId="20577"/>
          <ac:spMkLst>
            <pc:docMk/>
            <pc:sldMk cId="1516722911" sldId="327"/>
            <ac:spMk id="58" creationId="{3B1E87E7-3E35-49A7-AE69-1DD346C87AFF}"/>
          </ac:spMkLst>
        </pc:spChg>
        <pc:graphicFrameChg chg="del">
          <ac:chgData name="Anny Hees" userId="49c9050a55e0ceab" providerId="LiveId" clId="{8C15EDE8-B0A4-4CA8-BF24-E96F69586E45}" dt="2018-05-08T19:23:11.403" v="9916" actId="478"/>
          <ac:graphicFrameMkLst>
            <pc:docMk/>
            <pc:sldMk cId="1516722911" sldId="327"/>
            <ac:graphicFrameMk id="16" creationId="{7599A75A-98AF-44F1-870C-C7DE4EFCD5AE}"/>
          </ac:graphicFrameMkLst>
        </pc:graphicFrameChg>
        <pc:graphicFrameChg chg="add mod modGraphic">
          <ac:chgData name="Anny Hees" userId="49c9050a55e0ceab" providerId="LiveId" clId="{8C15EDE8-B0A4-4CA8-BF24-E96F69586E45}" dt="2018-05-08T19:28:30.166" v="9982" actId="1076"/>
          <ac:graphicFrameMkLst>
            <pc:docMk/>
            <pc:sldMk cId="1516722911" sldId="327"/>
            <ac:graphicFrameMk id="17" creationId="{220DAF8E-0CD4-4995-8242-98EB0A6339F7}"/>
          </ac:graphicFrameMkLst>
        </pc:graphicFrameChg>
        <pc:graphicFrameChg chg="add mod modGraphic">
          <ac:chgData name="Anny Hees" userId="49c9050a55e0ceab" providerId="LiveId" clId="{8C15EDE8-B0A4-4CA8-BF24-E96F69586E45}" dt="2018-05-08T19:28:30.166" v="9982" actId="1076"/>
          <ac:graphicFrameMkLst>
            <pc:docMk/>
            <pc:sldMk cId="1516722911" sldId="327"/>
            <ac:graphicFrameMk id="19" creationId="{744BBDFB-1325-4EA8-9CB2-AD17FFA39428}"/>
          </ac:graphicFrameMkLst>
        </pc:graphicFrameChg>
        <pc:graphicFrameChg chg="add mod modGraphic">
          <ac:chgData name="Anny Hees" userId="49c9050a55e0ceab" providerId="LiveId" clId="{8C15EDE8-B0A4-4CA8-BF24-E96F69586E45}" dt="2018-05-08T19:28:30.166" v="9982" actId="1076"/>
          <ac:graphicFrameMkLst>
            <pc:docMk/>
            <pc:sldMk cId="1516722911" sldId="327"/>
            <ac:graphicFrameMk id="23" creationId="{50734239-0EA4-4E6D-AB70-8B4D0751AAF9}"/>
          </ac:graphicFrameMkLst>
        </pc:graphicFrameChg>
        <pc:graphicFrameChg chg="add mod modGraphic">
          <ac:chgData name="Anny Hees" userId="49c9050a55e0ceab" providerId="LiveId" clId="{8C15EDE8-B0A4-4CA8-BF24-E96F69586E45}" dt="2018-05-08T19:32:26.002" v="9995" actId="1076"/>
          <ac:graphicFrameMkLst>
            <pc:docMk/>
            <pc:sldMk cId="1516722911" sldId="327"/>
            <ac:graphicFrameMk id="25" creationId="{62700BA7-4AF8-402D-A43F-5B8FCA31DE18}"/>
          </ac:graphicFrameMkLst>
        </pc:graphicFrameChg>
        <pc:graphicFrameChg chg="add mod modGraphic">
          <ac:chgData name="Anny Hees" userId="49c9050a55e0ceab" providerId="LiveId" clId="{8C15EDE8-B0A4-4CA8-BF24-E96F69586E45}" dt="2018-05-08T19:32:26.002" v="9995" actId="1076"/>
          <ac:graphicFrameMkLst>
            <pc:docMk/>
            <pc:sldMk cId="1516722911" sldId="327"/>
            <ac:graphicFrameMk id="27" creationId="{8E50B0D1-A73B-4335-8241-1C483692371D}"/>
          </ac:graphicFrameMkLst>
        </pc:graphicFrameChg>
        <pc:graphicFrameChg chg="add mod modGraphic">
          <ac:chgData name="Anny Hees" userId="49c9050a55e0ceab" providerId="LiveId" clId="{8C15EDE8-B0A4-4CA8-BF24-E96F69586E45}" dt="2018-05-08T19:32:26.002" v="9995" actId="1076"/>
          <ac:graphicFrameMkLst>
            <pc:docMk/>
            <pc:sldMk cId="1516722911" sldId="327"/>
            <ac:graphicFrameMk id="29" creationId="{D30B5A71-DFFC-4909-A779-3C7382103A54}"/>
          </ac:graphicFrameMkLst>
        </pc:graphicFrameChg>
        <pc:graphicFrameChg chg="add mod modGraphic">
          <ac:chgData name="Anny Hees" userId="49c9050a55e0ceab" providerId="LiveId" clId="{8C15EDE8-B0A4-4CA8-BF24-E96F69586E45}" dt="2018-05-08T19:32:26.002" v="9995" actId="1076"/>
          <ac:graphicFrameMkLst>
            <pc:docMk/>
            <pc:sldMk cId="1516722911" sldId="327"/>
            <ac:graphicFrameMk id="31" creationId="{01D30AD0-84E7-4F9F-9D56-B47374DF9532}"/>
          </ac:graphicFrameMkLst>
        </pc:graphicFrameChg>
        <pc:graphicFrameChg chg="add mod modGraphic">
          <ac:chgData name="Anny Hees" userId="49c9050a55e0ceab" providerId="LiveId" clId="{8C15EDE8-B0A4-4CA8-BF24-E96F69586E45}" dt="2018-05-08T19:32:26.002" v="9995" actId="1076"/>
          <ac:graphicFrameMkLst>
            <pc:docMk/>
            <pc:sldMk cId="1516722911" sldId="327"/>
            <ac:graphicFrameMk id="33" creationId="{D1243988-F4B4-4717-A4F1-55077D5D1B1F}"/>
          </ac:graphicFrameMkLst>
        </pc:graphicFrameChg>
        <pc:graphicFrameChg chg="add mod modGraphic">
          <ac:chgData name="Anny Hees" userId="49c9050a55e0ceab" providerId="LiveId" clId="{8C15EDE8-B0A4-4CA8-BF24-E96F69586E45}" dt="2018-05-08T19:32:26.002" v="9995" actId="1076"/>
          <ac:graphicFrameMkLst>
            <pc:docMk/>
            <pc:sldMk cId="1516722911" sldId="327"/>
            <ac:graphicFrameMk id="35" creationId="{48F219F5-1A5C-478B-9A17-4E89116CED59}"/>
          </ac:graphicFrameMkLst>
        </pc:graphicFrameChg>
        <pc:graphicFrameChg chg="add mod modGraphic">
          <ac:chgData name="Anny Hees" userId="49c9050a55e0ceab" providerId="LiveId" clId="{8C15EDE8-B0A4-4CA8-BF24-E96F69586E45}" dt="2018-05-08T19:32:26.002" v="9995" actId="1076"/>
          <ac:graphicFrameMkLst>
            <pc:docMk/>
            <pc:sldMk cId="1516722911" sldId="327"/>
            <ac:graphicFrameMk id="37" creationId="{43585F84-C128-4842-B1CB-E0DCAA8B1A46}"/>
          </ac:graphicFrameMkLst>
        </pc:graphicFrameChg>
        <pc:graphicFrameChg chg="add mod modGraphic">
          <ac:chgData name="Anny Hees" userId="49c9050a55e0ceab" providerId="LiveId" clId="{8C15EDE8-B0A4-4CA8-BF24-E96F69586E45}" dt="2018-05-08T19:32:26.002" v="9995" actId="1076"/>
          <ac:graphicFrameMkLst>
            <pc:docMk/>
            <pc:sldMk cId="1516722911" sldId="327"/>
            <ac:graphicFrameMk id="39" creationId="{101B9D31-9EFF-49EC-88B9-644D1F15A6AD}"/>
          </ac:graphicFrameMkLst>
        </pc:graphicFrameChg>
        <pc:graphicFrameChg chg="add mod modGraphic">
          <ac:chgData name="Anny Hees" userId="49c9050a55e0ceab" providerId="LiveId" clId="{8C15EDE8-B0A4-4CA8-BF24-E96F69586E45}" dt="2018-05-08T19:32:26.002" v="9995" actId="1076"/>
          <ac:graphicFrameMkLst>
            <pc:docMk/>
            <pc:sldMk cId="1516722911" sldId="327"/>
            <ac:graphicFrameMk id="41" creationId="{BC612A93-B854-4477-83FB-CC7DF10B8EB0}"/>
          </ac:graphicFrameMkLst>
        </pc:graphicFrameChg>
        <pc:graphicFrameChg chg="add del mod modGraphic">
          <ac:chgData name="Anny Hees" userId="49c9050a55e0ceab" providerId="LiveId" clId="{8C15EDE8-B0A4-4CA8-BF24-E96F69586E45}" dt="2018-05-08T19:32:26.002" v="9995" actId="1076"/>
          <ac:graphicFrameMkLst>
            <pc:docMk/>
            <pc:sldMk cId="1516722911" sldId="327"/>
            <ac:graphicFrameMk id="43" creationId="{0DA36B58-D706-4719-9E69-92EEBBCFE8C6}"/>
          </ac:graphicFrameMkLst>
        </pc:graphicFrameChg>
      </pc:sldChg>
      <pc:sldChg chg="addSp modSp add ord setBg">
        <pc:chgData name="Anny Hees" userId="49c9050a55e0ceab" providerId="LiveId" clId="{8C15EDE8-B0A4-4CA8-BF24-E96F69586E45}" dt="2018-05-08T19:33:46.658" v="9996" actId="1076"/>
        <pc:sldMkLst>
          <pc:docMk/>
          <pc:sldMk cId="1494630813" sldId="328"/>
        </pc:sldMkLst>
        <pc:spChg chg="add mod">
          <ac:chgData name="Anny Hees" userId="49c9050a55e0ceab" providerId="LiveId" clId="{8C15EDE8-B0A4-4CA8-BF24-E96F69586E45}" dt="2018-05-06T19:11:12.546" v="7795" actId="1076"/>
          <ac:spMkLst>
            <pc:docMk/>
            <pc:sldMk cId="1494630813" sldId="328"/>
            <ac:spMk id="3" creationId="{7F3489F1-B868-4FB2-B9A7-00A5E530602A}"/>
          </ac:spMkLst>
        </pc:spChg>
        <pc:spChg chg="add mod">
          <ac:chgData name="Anny Hees" userId="49c9050a55e0ceab" providerId="LiveId" clId="{8C15EDE8-B0A4-4CA8-BF24-E96F69586E45}" dt="2018-05-06T19:11:31.574" v="7806" actId="122"/>
          <ac:spMkLst>
            <pc:docMk/>
            <pc:sldMk cId="1494630813" sldId="328"/>
            <ac:spMk id="16" creationId="{781EFD72-20BA-461A-896B-7F03B4CE331D}"/>
          </ac:spMkLst>
        </pc:spChg>
        <pc:spChg chg="mod">
          <ac:chgData name="Anny Hees" userId="49c9050a55e0ceab" providerId="LiveId" clId="{8C15EDE8-B0A4-4CA8-BF24-E96F69586E45}" dt="2018-05-06T19:10:04.635" v="7774" actId="14100"/>
          <ac:spMkLst>
            <pc:docMk/>
            <pc:sldMk cId="1494630813" sldId="328"/>
            <ac:spMk id="35" creationId="{DB21BAEB-0A5A-4CE3-84A5-6E298F50B32A}"/>
          </ac:spMkLst>
        </pc:spChg>
        <pc:spChg chg="mod ord">
          <ac:chgData name="Anny Hees" userId="49c9050a55e0ceab" providerId="LiveId" clId="{8C15EDE8-B0A4-4CA8-BF24-E96F69586E45}" dt="2018-05-06T19:09:35.692" v="7765" actId="167"/>
          <ac:spMkLst>
            <pc:docMk/>
            <pc:sldMk cId="1494630813" sldId="328"/>
            <ac:spMk id="36" creationId="{E65D566B-0135-4AEA-B1B3-FE98CD638166}"/>
          </ac:spMkLst>
        </pc:spChg>
        <pc:spChg chg="mod">
          <ac:chgData name="Anny Hees" userId="49c9050a55e0ceab" providerId="LiveId" clId="{8C15EDE8-B0A4-4CA8-BF24-E96F69586E45}" dt="2018-05-06T19:10:19.016" v="7785" actId="20577"/>
          <ac:spMkLst>
            <pc:docMk/>
            <pc:sldMk cId="1494630813" sldId="328"/>
            <ac:spMk id="58" creationId="{3B1E87E7-3E35-49A7-AE69-1DD346C87AFF}"/>
          </ac:spMkLst>
        </pc:spChg>
        <pc:grpChg chg="mod ord">
          <ac:chgData name="Anny Hees" userId="49c9050a55e0ceab" providerId="LiveId" clId="{8C15EDE8-B0A4-4CA8-BF24-E96F69586E45}" dt="2018-05-06T19:11:27.831" v="7804" actId="1076"/>
          <ac:grpSpMkLst>
            <pc:docMk/>
            <pc:sldMk cId="1494630813" sldId="328"/>
            <ac:grpSpMk id="4" creationId="{046C33D4-7774-43D7-86E7-5D578D510E36}"/>
          </ac:grpSpMkLst>
        </pc:grpChg>
      </pc:sldChg>
      <pc:sldChg chg="modSp setBg">
        <pc:chgData name="Anny Hees" userId="49c9050a55e0ceab" providerId="LiveId" clId="{8C15EDE8-B0A4-4CA8-BF24-E96F69586E45}" dt="2018-05-08T19:33:46.658" v="9996" actId="1076"/>
        <pc:sldMkLst>
          <pc:docMk/>
          <pc:sldMk cId="285907761" sldId="329"/>
        </pc:sldMkLst>
        <pc:spChg chg="mod">
          <ac:chgData name="Anny Hees" userId="49c9050a55e0ceab" providerId="LiveId" clId="{8C15EDE8-B0A4-4CA8-BF24-E96F69586E45}" dt="2018-05-08T03:33:39.568" v="9346" actId="1076"/>
          <ac:spMkLst>
            <pc:docMk/>
            <pc:sldMk cId="285907761" sldId="329"/>
            <ac:spMk id="2" creationId="{754DC8E4-936B-4F2E-B4AB-C04294E2AB11}"/>
          </ac:spMkLst>
        </pc:spChg>
        <pc:spChg chg="mod">
          <ac:chgData name="Anny Hees" userId="49c9050a55e0ceab" providerId="LiveId" clId="{8C15EDE8-B0A4-4CA8-BF24-E96F69586E45}" dt="2018-05-06T21:22:11.588" v="8381" actId="207"/>
          <ac:spMkLst>
            <pc:docMk/>
            <pc:sldMk cId="285907761" sldId="329"/>
            <ac:spMk id="30" creationId="{4573DD56-664A-40E3-AED5-7CFF58EFDB87}"/>
          </ac:spMkLst>
        </pc:spChg>
        <pc:grpChg chg="mod">
          <ac:chgData name="Anny Hees" userId="49c9050a55e0ceab" providerId="LiveId" clId="{8C15EDE8-B0A4-4CA8-BF24-E96F69586E45}" dt="2018-05-08T03:33:10.858" v="9343" actId="1076"/>
          <ac:grpSpMkLst>
            <pc:docMk/>
            <pc:sldMk cId="285907761" sldId="329"/>
            <ac:grpSpMk id="5" creationId="{76367CF7-4B1C-4A6F-9544-555BECB014F3}"/>
          </ac:grpSpMkLst>
        </pc:grpChg>
      </pc:sldChg>
      <pc:sldChg chg="addSp delSp modSp setBg">
        <pc:chgData name="Anny Hees" userId="49c9050a55e0ceab" providerId="LiveId" clId="{8C15EDE8-B0A4-4CA8-BF24-E96F69586E45}" dt="2018-05-08T19:33:46.658" v="9996" actId="1076"/>
        <pc:sldMkLst>
          <pc:docMk/>
          <pc:sldMk cId="1316497077" sldId="330"/>
        </pc:sldMkLst>
        <pc:spChg chg="mod">
          <ac:chgData name="Anny Hees" userId="49c9050a55e0ceab" providerId="LiveId" clId="{8C15EDE8-B0A4-4CA8-BF24-E96F69586E45}" dt="2018-05-08T02:47:59.690" v="9222" actId="1076"/>
          <ac:spMkLst>
            <pc:docMk/>
            <pc:sldMk cId="1316497077" sldId="330"/>
            <ac:spMk id="2" creationId="{DDBC11A7-1F6E-4E05-85F5-26FB0491D39A}"/>
          </ac:spMkLst>
        </pc:spChg>
        <pc:spChg chg="add mod">
          <ac:chgData name="Anny Hees" userId="49c9050a55e0ceab" providerId="LiveId" clId="{8C15EDE8-B0A4-4CA8-BF24-E96F69586E45}" dt="2018-05-08T01:59:39.829" v="8772" actId="164"/>
          <ac:spMkLst>
            <pc:docMk/>
            <pc:sldMk cId="1316497077" sldId="330"/>
            <ac:spMk id="3" creationId="{2F3143CD-5A98-4F6B-9CB8-E797590A88BE}"/>
          </ac:spMkLst>
        </pc:spChg>
        <pc:spChg chg="add mod">
          <ac:chgData name="Anny Hees" userId="49c9050a55e0ceab" providerId="LiveId" clId="{8C15EDE8-B0A4-4CA8-BF24-E96F69586E45}" dt="2018-05-08T02:47:38.026" v="9214" actId="20577"/>
          <ac:spMkLst>
            <pc:docMk/>
            <pc:sldMk cId="1316497077" sldId="330"/>
            <ac:spMk id="4" creationId="{58108BE5-F8D8-4697-8C9C-57BDFA827402}"/>
          </ac:spMkLst>
        </pc:spChg>
        <pc:spChg chg="add mod">
          <ac:chgData name="Anny Hees" userId="49c9050a55e0ceab" providerId="LiveId" clId="{8C15EDE8-B0A4-4CA8-BF24-E96F69586E45}" dt="2018-05-08T02:19:37.877" v="8929" actId="14100"/>
          <ac:spMkLst>
            <pc:docMk/>
            <pc:sldMk cId="1316497077" sldId="330"/>
            <ac:spMk id="5" creationId="{E0BF1D45-381E-4E47-AE80-55D768F5E681}"/>
          </ac:spMkLst>
        </pc:spChg>
        <pc:spChg chg="add mod">
          <ac:chgData name="Anny Hees" userId="49c9050a55e0ceab" providerId="LiveId" clId="{8C15EDE8-B0A4-4CA8-BF24-E96F69586E45}" dt="2018-05-08T02:13:01.865" v="8880" actId="164"/>
          <ac:spMkLst>
            <pc:docMk/>
            <pc:sldMk cId="1316497077" sldId="330"/>
            <ac:spMk id="6" creationId="{F5A444A5-CC48-453D-BEF0-E5B746D808AE}"/>
          </ac:spMkLst>
        </pc:spChg>
        <pc:spChg chg="add del mod">
          <ac:chgData name="Anny Hees" userId="49c9050a55e0ceab" providerId="LiveId" clId="{8C15EDE8-B0A4-4CA8-BF24-E96F69586E45}" dt="2018-05-08T02:01:30.924" v="8779" actId="478"/>
          <ac:spMkLst>
            <pc:docMk/>
            <pc:sldMk cId="1316497077" sldId="330"/>
            <ac:spMk id="7" creationId="{69C87A96-3CAE-4A24-99A0-C8D48DDA9974}"/>
          </ac:spMkLst>
        </pc:spChg>
        <pc:spChg chg="add mod">
          <ac:chgData name="Anny Hees" userId="49c9050a55e0ceab" providerId="LiveId" clId="{8C15EDE8-B0A4-4CA8-BF24-E96F69586E45}" dt="2018-05-08T01:59:39.829" v="8772" actId="164"/>
          <ac:spMkLst>
            <pc:docMk/>
            <pc:sldMk cId="1316497077" sldId="330"/>
            <ac:spMk id="14" creationId="{E5B0C741-DAED-43D0-B642-6D36CD39C169}"/>
          </ac:spMkLst>
        </pc:spChg>
        <pc:spChg chg="add mod">
          <ac:chgData name="Anny Hees" userId="49c9050a55e0ceab" providerId="LiveId" clId="{8C15EDE8-B0A4-4CA8-BF24-E96F69586E45}" dt="2018-05-08T01:59:51.516" v="8773" actId="164"/>
          <ac:spMkLst>
            <pc:docMk/>
            <pc:sldMk cId="1316497077" sldId="330"/>
            <ac:spMk id="15" creationId="{EF78DEA7-7096-4C49-A5A1-903D9AAE3225}"/>
          </ac:spMkLst>
        </pc:spChg>
        <pc:spChg chg="mod">
          <ac:chgData name="Anny Hees" userId="49c9050a55e0ceab" providerId="LiveId" clId="{8C15EDE8-B0A4-4CA8-BF24-E96F69586E45}" dt="2018-05-06T21:21:02.195" v="8364" actId="207"/>
          <ac:spMkLst>
            <pc:docMk/>
            <pc:sldMk cId="1316497077" sldId="330"/>
            <ac:spMk id="30" creationId="{4573DD56-664A-40E3-AED5-7CFF58EFDB87}"/>
          </ac:spMkLst>
        </pc:spChg>
        <pc:spChg chg="add mod topLvl">
          <ac:chgData name="Anny Hees" userId="49c9050a55e0ceab" providerId="LiveId" clId="{8C15EDE8-B0A4-4CA8-BF24-E96F69586E45}" dt="2018-05-08T02:46:10.367" v="9204" actId="165"/>
          <ac:spMkLst>
            <pc:docMk/>
            <pc:sldMk cId="1316497077" sldId="330"/>
            <ac:spMk id="42" creationId="{E65EC873-2724-41F8-BEE5-DAFC91ED2403}"/>
          </ac:spMkLst>
        </pc:spChg>
        <pc:spChg chg="add mod">
          <ac:chgData name="Anny Hees" userId="49c9050a55e0ceab" providerId="LiveId" clId="{8C15EDE8-B0A4-4CA8-BF24-E96F69586E45}" dt="2018-05-08T02:32:45.628" v="9030" actId="1076"/>
          <ac:spMkLst>
            <pc:docMk/>
            <pc:sldMk cId="1316497077" sldId="330"/>
            <ac:spMk id="43" creationId="{D6FDDFDF-CF07-411F-8BF7-D59C587EEDFA}"/>
          </ac:spMkLst>
        </pc:spChg>
        <pc:spChg chg="add mod">
          <ac:chgData name="Anny Hees" userId="49c9050a55e0ceab" providerId="LiveId" clId="{8C15EDE8-B0A4-4CA8-BF24-E96F69586E45}" dt="2018-05-08T02:49:30.200" v="9237" actId="1076"/>
          <ac:spMkLst>
            <pc:docMk/>
            <pc:sldMk cId="1316497077" sldId="330"/>
            <ac:spMk id="50" creationId="{B9F9D5C0-76F2-4896-937A-A1EADADCB4B2}"/>
          </ac:spMkLst>
        </pc:spChg>
        <pc:grpChg chg="add mod">
          <ac:chgData name="Anny Hees" userId="49c9050a55e0ceab" providerId="LiveId" clId="{8C15EDE8-B0A4-4CA8-BF24-E96F69586E45}" dt="2018-05-08T02:47:59.690" v="9222" actId="1076"/>
          <ac:grpSpMkLst>
            <pc:docMk/>
            <pc:sldMk cId="1316497077" sldId="330"/>
            <ac:grpSpMk id="16" creationId="{FFC6D32A-8587-4DEA-8EA0-AFA11A8BA6CA}"/>
          </ac:grpSpMkLst>
        </pc:grpChg>
        <pc:grpChg chg="add mod">
          <ac:chgData name="Anny Hees" userId="49c9050a55e0ceab" providerId="LiveId" clId="{8C15EDE8-B0A4-4CA8-BF24-E96F69586E45}" dt="2018-05-08T02:47:59.690" v="9222" actId="1076"/>
          <ac:grpSpMkLst>
            <pc:docMk/>
            <pc:sldMk cId="1316497077" sldId="330"/>
            <ac:grpSpMk id="17" creationId="{CF56BC21-C24B-441D-80E5-3AA410E30C3C}"/>
          </ac:grpSpMkLst>
        </pc:grpChg>
        <pc:grpChg chg="ord">
          <ac:chgData name="Anny Hees" userId="49c9050a55e0ceab" providerId="LiveId" clId="{8C15EDE8-B0A4-4CA8-BF24-E96F69586E45}" dt="2018-05-08T02:48:33.810" v="9225" actId="166"/>
          <ac:grpSpMkLst>
            <pc:docMk/>
            <pc:sldMk cId="1316497077" sldId="330"/>
            <ac:grpSpMk id="18" creationId="{580EB24B-F9F2-4F52-919F-2C4F4EDC29C8}"/>
          </ac:grpSpMkLst>
        </pc:grpChg>
        <pc:grpChg chg="add mod topLvl">
          <ac:chgData name="Anny Hees" userId="49c9050a55e0ceab" providerId="LiveId" clId="{8C15EDE8-B0A4-4CA8-BF24-E96F69586E45}" dt="2018-05-08T02:46:10.367" v="9204" actId="165"/>
          <ac:grpSpMkLst>
            <pc:docMk/>
            <pc:sldMk cId="1316497077" sldId="330"/>
            <ac:grpSpMk id="24" creationId="{45F79BAB-D671-4B5A-A48B-D399ACB66582}"/>
          </ac:grpSpMkLst>
        </pc:grpChg>
        <pc:grpChg chg="add del mod">
          <ac:chgData name="Anny Hees" userId="49c9050a55e0ceab" providerId="LiveId" clId="{8C15EDE8-B0A4-4CA8-BF24-E96F69586E45}" dt="2018-05-08T02:47:47.090" v="9220" actId="1076"/>
          <ac:grpSpMkLst>
            <pc:docMk/>
            <pc:sldMk cId="1316497077" sldId="330"/>
            <ac:grpSpMk id="27" creationId="{9EF3FD3F-E87D-4CD5-9280-52D8122EAC4E}"/>
          </ac:grpSpMkLst>
        </pc:grpChg>
        <pc:grpChg chg="add del mod">
          <ac:chgData name="Anny Hees" userId="49c9050a55e0ceab" providerId="LiveId" clId="{8C15EDE8-B0A4-4CA8-BF24-E96F69586E45}" dt="2018-05-08T02:47:53.419" v="9221" actId="1076"/>
          <ac:grpSpMkLst>
            <pc:docMk/>
            <pc:sldMk cId="1316497077" sldId="330"/>
            <ac:grpSpMk id="44" creationId="{C94D1F30-67D4-4C03-B328-C8F232F094E8}"/>
          </ac:grpSpMkLst>
        </pc:grpChg>
        <pc:grpChg chg="add del mod">
          <ac:chgData name="Anny Hees" userId="49c9050a55e0ceab" providerId="LiveId" clId="{8C15EDE8-B0A4-4CA8-BF24-E96F69586E45}" dt="2018-05-08T02:47:53.419" v="9221" actId="1076"/>
          <ac:grpSpMkLst>
            <pc:docMk/>
            <pc:sldMk cId="1316497077" sldId="330"/>
            <ac:grpSpMk id="45" creationId="{A1551B1F-A6BC-4C17-920E-9935E88B5E28}"/>
          </ac:grpSpMkLst>
        </pc:grpChg>
        <pc:picChg chg="add mod">
          <ac:chgData name="Anny Hees" userId="49c9050a55e0ceab" providerId="LiveId" clId="{8C15EDE8-B0A4-4CA8-BF24-E96F69586E45}" dt="2018-05-08T01:59:55.212" v="8774" actId="207"/>
          <ac:picMkLst>
            <pc:docMk/>
            <pc:sldMk cId="1316497077" sldId="330"/>
            <ac:picMk id="9" creationId="{AC2DA293-F3F8-47A2-89AB-AEDF584770F7}"/>
          </ac:picMkLst>
        </pc:picChg>
        <pc:picChg chg="add del mod">
          <ac:chgData name="Anny Hees" userId="49c9050a55e0ceab" providerId="LiveId" clId="{8C15EDE8-B0A4-4CA8-BF24-E96F69586E45}" dt="2018-05-08T01:56:53.978" v="8741" actId="478"/>
          <ac:picMkLst>
            <pc:docMk/>
            <pc:sldMk cId="1316497077" sldId="330"/>
            <ac:picMk id="11" creationId="{6CED6A1F-9929-4E87-A7CE-5817FDE803E2}"/>
          </ac:picMkLst>
        </pc:picChg>
        <pc:picChg chg="add mod">
          <ac:chgData name="Anny Hees" userId="49c9050a55e0ceab" providerId="LiveId" clId="{8C15EDE8-B0A4-4CA8-BF24-E96F69586E45}" dt="2018-05-08T01:59:39.829" v="8772" actId="164"/>
          <ac:picMkLst>
            <pc:docMk/>
            <pc:sldMk cId="1316497077" sldId="330"/>
            <ac:picMk id="13" creationId="{2E949384-6FB7-4362-BAF0-C46D67D9A8B8}"/>
          </ac:picMkLst>
        </pc:picChg>
        <pc:picChg chg="add mod">
          <ac:chgData name="Anny Hees" userId="49c9050a55e0ceab" providerId="LiveId" clId="{8C15EDE8-B0A4-4CA8-BF24-E96F69586E45}" dt="2018-05-08T02:08:54.485" v="8829" actId="164"/>
          <ac:picMkLst>
            <pc:docMk/>
            <pc:sldMk cId="1316497077" sldId="330"/>
            <ac:picMk id="23" creationId="{00DD392C-36E1-4E3F-B2AB-3BF6A9ED3BE9}"/>
          </ac:picMkLst>
        </pc:picChg>
        <pc:picChg chg="add del mod">
          <ac:chgData name="Anny Hees" userId="49c9050a55e0ceab" providerId="LiveId" clId="{8C15EDE8-B0A4-4CA8-BF24-E96F69586E45}" dt="2018-05-08T02:20:31.621" v="8930" actId="478"/>
          <ac:picMkLst>
            <pc:docMk/>
            <pc:sldMk cId="1316497077" sldId="330"/>
            <ac:picMk id="26" creationId="{D638AEE7-6D6F-4704-B42E-45A0BD7B2481}"/>
          </ac:picMkLst>
        </pc:picChg>
        <pc:picChg chg="add del mod">
          <ac:chgData name="Anny Hees" userId="49c9050a55e0ceab" providerId="LiveId" clId="{8C15EDE8-B0A4-4CA8-BF24-E96F69586E45}" dt="2018-05-08T01:57:39.850" v="8750" actId="478"/>
          <ac:picMkLst>
            <pc:docMk/>
            <pc:sldMk cId="1316497077" sldId="330"/>
            <ac:picMk id="39" creationId="{D738E2C6-5825-412D-9F70-12B320C318B5}"/>
          </ac:picMkLst>
        </pc:picChg>
        <pc:picChg chg="add del mod">
          <ac:chgData name="Anny Hees" userId="49c9050a55e0ceab" providerId="LiveId" clId="{8C15EDE8-B0A4-4CA8-BF24-E96F69586E45}" dt="2018-05-08T02:47:53.419" v="9221" actId="1076"/>
          <ac:picMkLst>
            <pc:docMk/>
            <pc:sldMk cId="1316497077" sldId="330"/>
            <ac:picMk id="41" creationId="{17DCF8EA-E11D-4FA4-83A3-787ADE707206}"/>
          </ac:picMkLst>
        </pc:picChg>
        <pc:picChg chg="add del mod">
          <ac:chgData name="Anny Hees" userId="49c9050a55e0ceab" providerId="LiveId" clId="{8C15EDE8-B0A4-4CA8-BF24-E96F69586E45}" dt="2018-05-08T02:47:53.419" v="9221" actId="1076"/>
          <ac:picMkLst>
            <pc:docMk/>
            <pc:sldMk cId="1316497077" sldId="330"/>
            <ac:picMk id="49" creationId="{9FEFAA95-D8A5-4A3D-9FB8-C65CD944F4F0}"/>
          </ac:picMkLst>
        </pc:picChg>
        <pc:picChg chg="add del mod">
          <ac:chgData name="Anny Hees" userId="49c9050a55e0ceab" providerId="LiveId" clId="{8C15EDE8-B0A4-4CA8-BF24-E96F69586E45}" dt="2018-05-08T02:28:26.473" v="8962" actId="478"/>
          <ac:picMkLst>
            <pc:docMk/>
            <pc:sldMk cId="1316497077" sldId="330"/>
            <ac:picMk id="2050" creationId="{21177870-6E24-4007-89FA-72414436BE0D}"/>
          </ac:picMkLst>
        </pc:picChg>
        <pc:picChg chg="add del mod">
          <ac:chgData name="Anny Hees" userId="49c9050a55e0ceab" providerId="LiveId" clId="{8C15EDE8-B0A4-4CA8-BF24-E96F69586E45}" dt="2018-05-08T02:31:09.627" v="9009" actId="478"/>
          <ac:picMkLst>
            <pc:docMk/>
            <pc:sldMk cId="1316497077" sldId="330"/>
            <ac:picMk id="2052" creationId="{00B615A4-3EE8-4731-A012-13DC5B7F64BB}"/>
          </ac:picMkLst>
        </pc:picChg>
        <pc:picChg chg="add mod">
          <ac:chgData name="Anny Hees" userId="49c9050a55e0ceab" providerId="LiveId" clId="{8C15EDE8-B0A4-4CA8-BF24-E96F69586E45}" dt="2018-05-08T02:47:59.690" v="9222" actId="1076"/>
          <ac:picMkLst>
            <pc:docMk/>
            <pc:sldMk cId="1316497077" sldId="330"/>
            <ac:picMk id="2054" creationId="{EAFCB0F4-C2AA-4767-90AB-C79734644071}"/>
          </ac:picMkLst>
        </pc:picChg>
      </pc:sldChg>
      <pc:sldChg chg="addSp modSp setBg">
        <pc:chgData name="Anny Hees" userId="49c9050a55e0ceab" providerId="LiveId" clId="{8C15EDE8-B0A4-4CA8-BF24-E96F69586E45}" dt="2018-05-08T20:00:23.710" v="10226" actId="1076"/>
        <pc:sldMkLst>
          <pc:docMk/>
          <pc:sldMk cId="1003058460" sldId="332"/>
        </pc:sldMkLst>
        <pc:grpChg chg="mod">
          <ac:chgData name="Anny Hees" userId="49c9050a55e0ceab" providerId="LiveId" clId="{8C15EDE8-B0A4-4CA8-BF24-E96F69586E45}" dt="2018-05-08T19:57:39.290" v="10194" actId="1076"/>
          <ac:grpSpMkLst>
            <pc:docMk/>
            <pc:sldMk cId="1003058460" sldId="332"/>
            <ac:grpSpMk id="4" creationId="{046C33D4-7774-43D7-86E7-5D578D510E36}"/>
          </ac:grpSpMkLst>
        </pc:grpChg>
        <pc:graphicFrameChg chg="add mod modGraphic">
          <ac:chgData name="Anny Hees" userId="49c9050a55e0ceab" providerId="LiveId" clId="{8C15EDE8-B0A4-4CA8-BF24-E96F69586E45}" dt="2018-05-08T20:00:23.710" v="10226" actId="1076"/>
          <ac:graphicFrameMkLst>
            <pc:docMk/>
            <pc:sldMk cId="1003058460" sldId="332"/>
            <ac:graphicFrameMk id="3" creationId="{AE6DAD6F-2FB3-4082-9632-71E2ECA666AE}"/>
          </ac:graphicFrameMkLst>
        </pc:graphicFrameChg>
        <pc:graphicFrameChg chg="add mod modGraphic">
          <ac:chgData name="Anny Hees" userId="49c9050a55e0ceab" providerId="LiveId" clId="{8C15EDE8-B0A4-4CA8-BF24-E96F69586E45}" dt="2018-05-08T20:00:18.451" v="10225" actId="1076"/>
          <ac:graphicFrameMkLst>
            <pc:docMk/>
            <pc:sldMk cId="1003058460" sldId="332"/>
            <ac:graphicFrameMk id="17" creationId="{E7F303C7-0A3D-4727-8FA6-86453DA64C19}"/>
          </ac:graphicFrameMkLst>
        </pc:graphicFrameChg>
        <pc:graphicFrameChg chg="add mod modGraphic">
          <ac:chgData name="Anny Hees" userId="49c9050a55e0ceab" providerId="LiveId" clId="{8C15EDE8-B0A4-4CA8-BF24-E96F69586E45}" dt="2018-05-08T19:59:47.052" v="10220" actId="1076"/>
          <ac:graphicFrameMkLst>
            <pc:docMk/>
            <pc:sldMk cId="1003058460" sldId="332"/>
            <ac:graphicFrameMk id="18" creationId="{0ECB6057-1171-4E08-9EB2-CC0A28628A53}"/>
          </ac:graphicFrameMkLst>
        </pc:graphicFrameChg>
        <pc:graphicFrameChg chg="add mod modGraphic">
          <ac:chgData name="Anny Hees" userId="49c9050a55e0ceab" providerId="LiveId" clId="{8C15EDE8-B0A4-4CA8-BF24-E96F69586E45}" dt="2018-05-08T19:59:50.115" v="10221" actId="1076"/>
          <ac:graphicFrameMkLst>
            <pc:docMk/>
            <pc:sldMk cId="1003058460" sldId="332"/>
            <ac:graphicFrameMk id="20" creationId="{4C3DBB82-D934-41D3-9B15-4744494A2A4E}"/>
          </ac:graphicFrameMkLst>
        </pc:graphicFrameChg>
        <pc:graphicFrameChg chg="add mod modGraphic">
          <ac:chgData name="Anny Hees" userId="49c9050a55e0ceab" providerId="LiveId" clId="{8C15EDE8-B0A4-4CA8-BF24-E96F69586E45}" dt="2018-05-08T19:59:57.135" v="10222" actId="1076"/>
          <ac:graphicFrameMkLst>
            <pc:docMk/>
            <pc:sldMk cId="1003058460" sldId="332"/>
            <ac:graphicFrameMk id="22" creationId="{5B6D5B9D-D956-4F59-B3BD-7C2F15109809}"/>
          </ac:graphicFrameMkLst>
        </pc:graphicFrameChg>
      </pc:sldChg>
      <pc:sldChg chg="modSp setBg">
        <pc:chgData name="Anny Hees" userId="49c9050a55e0ceab" providerId="LiveId" clId="{8C15EDE8-B0A4-4CA8-BF24-E96F69586E45}" dt="2018-05-08T19:33:46.658" v="9996" actId="1076"/>
        <pc:sldMkLst>
          <pc:docMk/>
          <pc:sldMk cId="1247994883" sldId="333"/>
        </pc:sldMkLst>
        <pc:spChg chg="mod">
          <ac:chgData name="Anny Hees" userId="49c9050a55e0ceab" providerId="LiveId" clId="{8C15EDE8-B0A4-4CA8-BF24-E96F69586E45}" dt="2018-05-06T21:20:31.165" v="8356" actId="207"/>
          <ac:spMkLst>
            <pc:docMk/>
            <pc:sldMk cId="1247994883" sldId="333"/>
            <ac:spMk id="30" creationId="{4573DD56-664A-40E3-AED5-7CFF58EFDB87}"/>
          </ac:spMkLst>
        </pc:spChg>
      </pc:sldChg>
      <pc:sldChg chg="modSp setBg">
        <pc:chgData name="Anny Hees" userId="49c9050a55e0ceab" providerId="LiveId" clId="{8C15EDE8-B0A4-4CA8-BF24-E96F69586E45}" dt="2018-05-08T19:33:46.658" v="9996" actId="1076"/>
        <pc:sldMkLst>
          <pc:docMk/>
          <pc:sldMk cId="3036307896" sldId="334"/>
        </pc:sldMkLst>
        <pc:spChg chg="mod">
          <ac:chgData name="Anny Hees" userId="49c9050a55e0ceab" providerId="LiveId" clId="{8C15EDE8-B0A4-4CA8-BF24-E96F69586E45}" dt="2018-05-06T21:20:22.859" v="8354" actId="207"/>
          <ac:spMkLst>
            <pc:docMk/>
            <pc:sldMk cId="3036307896" sldId="334"/>
            <ac:spMk id="30" creationId="{4573DD56-664A-40E3-AED5-7CFF58EFDB87}"/>
          </ac:spMkLst>
        </pc:spChg>
      </pc:sldChg>
      <pc:sldChg chg="delSp modSp setBg">
        <pc:chgData name="Anny Hees" userId="49c9050a55e0ceab" providerId="LiveId" clId="{8C15EDE8-B0A4-4CA8-BF24-E96F69586E45}" dt="2018-05-08T19:33:46.658" v="9996" actId="1076"/>
        <pc:sldMkLst>
          <pc:docMk/>
          <pc:sldMk cId="3217396624" sldId="335"/>
        </pc:sldMkLst>
        <pc:spChg chg="mod">
          <ac:chgData name="Anny Hees" userId="49c9050a55e0ceab" providerId="LiveId" clId="{8C15EDE8-B0A4-4CA8-BF24-E96F69586E45}" dt="2018-05-08T17:17:43.626" v="9437" actId="1076"/>
          <ac:spMkLst>
            <pc:docMk/>
            <pc:sldMk cId="3217396624" sldId="335"/>
            <ac:spMk id="35" creationId="{DB21BAEB-0A5A-4CE3-84A5-6E298F50B32A}"/>
          </ac:spMkLst>
        </pc:spChg>
        <pc:spChg chg="mod">
          <ac:chgData name="Anny Hees" userId="49c9050a55e0ceab" providerId="LiveId" clId="{8C15EDE8-B0A4-4CA8-BF24-E96F69586E45}" dt="2018-05-08T17:17:28.628" v="9433" actId="255"/>
          <ac:spMkLst>
            <pc:docMk/>
            <pc:sldMk cId="3217396624" sldId="335"/>
            <ac:spMk id="57" creationId="{EEAE2792-C99F-4EA8-8170-30EC652D1564}"/>
          </ac:spMkLst>
        </pc:spChg>
        <pc:spChg chg="mod">
          <ac:chgData name="Anny Hees" userId="49c9050a55e0ceab" providerId="LiveId" clId="{8C15EDE8-B0A4-4CA8-BF24-E96F69586E45}" dt="2018-05-08T17:17:40.339" v="9435" actId="404"/>
          <ac:spMkLst>
            <pc:docMk/>
            <pc:sldMk cId="3217396624" sldId="335"/>
            <ac:spMk id="58" creationId="{3B1E87E7-3E35-49A7-AE69-1DD346C87AFF}"/>
          </ac:spMkLst>
        </pc:spChg>
        <pc:spChg chg="del">
          <ac:chgData name="Anny Hees" userId="49c9050a55e0ceab" providerId="LiveId" clId="{8C15EDE8-B0A4-4CA8-BF24-E96F69586E45}" dt="2018-05-08T17:16:31.077" v="9426" actId="478"/>
          <ac:spMkLst>
            <pc:docMk/>
            <pc:sldMk cId="3217396624" sldId="335"/>
            <ac:spMk id="59" creationId="{910D4268-AD34-4163-AB6F-8FBABDDB6393}"/>
          </ac:spMkLst>
        </pc:spChg>
        <pc:grpChg chg="mod">
          <ac:chgData name="Anny Hees" userId="49c9050a55e0ceab" providerId="LiveId" clId="{8C15EDE8-B0A4-4CA8-BF24-E96F69586E45}" dt="2018-05-08T17:17:47.800" v="9438" actId="1076"/>
          <ac:grpSpMkLst>
            <pc:docMk/>
            <pc:sldMk cId="3217396624" sldId="335"/>
            <ac:grpSpMk id="2" creationId="{349539E2-C3CC-465E-BAE9-F9E8DFDA39CE}"/>
          </ac:grpSpMkLst>
        </pc:grpChg>
      </pc:sldChg>
      <pc:sldChg chg="delSp modSp setBg">
        <pc:chgData name="Anny Hees" userId="49c9050a55e0ceab" providerId="LiveId" clId="{8C15EDE8-B0A4-4CA8-BF24-E96F69586E45}" dt="2018-05-08T19:33:46.658" v="9996" actId="1076"/>
        <pc:sldMkLst>
          <pc:docMk/>
          <pc:sldMk cId="2729427146" sldId="336"/>
        </pc:sldMkLst>
        <pc:spChg chg="mod">
          <ac:chgData name="Anny Hees" userId="49c9050a55e0ceab" providerId="LiveId" clId="{8C15EDE8-B0A4-4CA8-BF24-E96F69586E45}" dt="2018-05-08T17:16:22.330" v="9424" actId="403"/>
          <ac:spMkLst>
            <pc:docMk/>
            <pc:sldMk cId="2729427146" sldId="336"/>
            <ac:spMk id="58" creationId="{3B1E87E7-3E35-49A7-AE69-1DD346C87AFF}"/>
          </ac:spMkLst>
        </pc:spChg>
        <pc:spChg chg="del">
          <ac:chgData name="Anny Hees" userId="49c9050a55e0ceab" providerId="LiveId" clId="{8C15EDE8-B0A4-4CA8-BF24-E96F69586E45}" dt="2018-05-08T17:16:17.363" v="9414" actId="478"/>
          <ac:spMkLst>
            <pc:docMk/>
            <pc:sldMk cId="2729427146" sldId="336"/>
            <ac:spMk id="59" creationId="{910D4268-AD34-4163-AB6F-8FBABDDB6393}"/>
          </ac:spMkLst>
        </pc:spChg>
        <pc:grpChg chg="mod">
          <ac:chgData name="Anny Hees" userId="49c9050a55e0ceab" providerId="LiveId" clId="{8C15EDE8-B0A4-4CA8-BF24-E96F69586E45}" dt="2018-05-08T17:16:56.274" v="9429" actId="14100"/>
          <ac:grpSpMkLst>
            <pc:docMk/>
            <pc:sldMk cId="2729427146" sldId="336"/>
            <ac:grpSpMk id="2" creationId="{349539E2-C3CC-465E-BAE9-F9E8DFDA39CE}"/>
          </ac:grpSpMkLst>
        </pc:grpChg>
        <pc:grpChg chg="mod">
          <ac:chgData name="Anny Hees" userId="49c9050a55e0ceab" providerId="LiveId" clId="{8C15EDE8-B0A4-4CA8-BF24-E96F69586E45}" dt="2018-05-08T17:16:49.875" v="9428" actId="14100"/>
          <ac:grpSpMkLst>
            <pc:docMk/>
            <pc:sldMk cId="2729427146" sldId="336"/>
            <ac:grpSpMk id="4" creationId="{046C33D4-7774-43D7-86E7-5D578D510E36}"/>
          </ac:grpSpMkLst>
        </pc:grpChg>
      </pc:sldChg>
      <pc:sldChg chg="setBg">
        <pc:chgData name="Anny Hees" userId="49c9050a55e0ceab" providerId="LiveId" clId="{8C15EDE8-B0A4-4CA8-BF24-E96F69586E45}" dt="2018-05-08T19:33:46.658" v="9996" actId="1076"/>
        <pc:sldMkLst>
          <pc:docMk/>
          <pc:sldMk cId="2505070828" sldId="337"/>
        </pc:sldMkLst>
      </pc:sldChg>
      <pc:sldChg chg="modSp setBg">
        <pc:chgData name="Anny Hees" userId="49c9050a55e0ceab" providerId="LiveId" clId="{8C15EDE8-B0A4-4CA8-BF24-E96F69586E45}" dt="2018-05-08T19:34:02.056" v="9998" actId="1076"/>
        <pc:sldMkLst>
          <pc:docMk/>
          <pc:sldMk cId="2433508040" sldId="338"/>
        </pc:sldMkLst>
        <pc:graphicFrameChg chg="modGraphic">
          <ac:chgData name="Anny Hees" userId="49c9050a55e0ceab" providerId="LiveId" clId="{8C15EDE8-B0A4-4CA8-BF24-E96F69586E45}" dt="2018-05-08T01:15:12.378" v="8425" actId="14734"/>
          <ac:graphicFrameMkLst>
            <pc:docMk/>
            <pc:sldMk cId="2433508040" sldId="338"/>
            <ac:graphicFrameMk id="3" creationId="{A91F5C94-BCEF-49AB-812F-E0735AA31770}"/>
          </ac:graphicFrameMkLst>
        </pc:graphicFrameChg>
      </pc:sldChg>
      <pc:sldChg chg="setBg">
        <pc:chgData name="Anny Hees" userId="49c9050a55e0ceab" providerId="LiveId" clId="{8C15EDE8-B0A4-4CA8-BF24-E96F69586E45}" dt="2018-05-08T19:33:46.658" v="9996" actId="1076"/>
        <pc:sldMkLst>
          <pc:docMk/>
          <pc:sldMk cId="3714104722" sldId="339"/>
        </pc:sldMkLst>
      </pc:sldChg>
      <pc:sldChg chg="addSp delSp modSp setBg">
        <pc:chgData name="Anny Hees" userId="49c9050a55e0ceab" providerId="LiveId" clId="{8C15EDE8-B0A4-4CA8-BF24-E96F69586E45}" dt="2018-05-08T19:33:46.658" v="9996" actId="1076"/>
        <pc:sldMkLst>
          <pc:docMk/>
          <pc:sldMk cId="1143541647" sldId="340"/>
        </pc:sldMkLst>
        <pc:spChg chg="mod ord">
          <ac:chgData name="Anny Hees" userId="49c9050a55e0ceab" providerId="LiveId" clId="{8C15EDE8-B0A4-4CA8-BF24-E96F69586E45}" dt="2018-05-08T01:38:47.486" v="8638" actId="1076"/>
          <ac:spMkLst>
            <pc:docMk/>
            <pc:sldMk cId="1143541647" sldId="340"/>
            <ac:spMk id="3" creationId="{28D90E02-57D3-4523-9721-95C4BB095A6C}"/>
          </ac:spMkLst>
        </pc:spChg>
        <pc:spChg chg="mod">
          <ac:chgData name="Anny Hees" userId="49c9050a55e0ceab" providerId="LiveId" clId="{8C15EDE8-B0A4-4CA8-BF24-E96F69586E45}" dt="2018-05-06T21:20:11.326" v="8352" actId="207"/>
          <ac:spMkLst>
            <pc:docMk/>
            <pc:sldMk cId="1143541647" sldId="340"/>
            <ac:spMk id="7" creationId="{578844BF-2A98-434F-B029-92B066CE2D69}"/>
          </ac:spMkLst>
        </pc:spChg>
        <pc:spChg chg="add mod">
          <ac:chgData name="Anny Hees" userId="49c9050a55e0ceab" providerId="LiveId" clId="{8C15EDE8-B0A4-4CA8-BF24-E96F69586E45}" dt="2018-05-08T01:53:06.646" v="8698" actId="207"/>
          <ac:spMkLst>
            <pc:docMk/>
            <pc:sldMk cId="1143541647" sldId="340"/>
            <ac:spMk id="16" creationId="{9CFD33C9-4277-4B22-AA75-9B37DAD2E9C2}"/>
          </ac:spMkLst>
        </pc:spChg>
        <pc:spChg chg="add mod">
          <ac:chgData name="Anny Hees" userId="49c9050a55e0ceab" providerId="LiveId" clId="{8C15EDE8-B0A4-4CA8-BF24-E96F69586E45}" dt="2018-05-08T01:53:10.688" v="8699" actId="207"/>
          <ac:spMkLst>
            <pc:docMk/>
            <pc:sldMk cId="1143541647" sldId="340"/>
            <ac:spMk id="17" creationId="{9FA41E64-5DC5-41C8-93A0-11CBFE0BCD5C}"/>
          </ac:spMkLst>
        </pc:spChg>
        <pc:spChg chg="del mod">
          <ac:chgData name="Anny Hees" userId="49c9050a55e0ceab" providerId="LiveId" clId="{8C15EDE8-B0A4-4CA8-BF24-E96F69586E45}" dt="2018-05-08T01:50:41.661" v="8677" actId="164"/>
          <ac:spMkLst>
            <pc:docMk/>
            <pc:sldMk cId="1143541647" sldId="340"/>
            <ac:spMk id="21" creationId="{98265638-38E0-4C57-ACB2-B15486AE64E5}"/>
          </ac:spMkLst>
        </pc:spChg>
        <pc:spChg chg="del mod">
          <ac:chgData name="Anny Hees" userId="49c9050a55e0ceab" providerId="LiveId" clId="{8C15EDE8-B0A4-4CA8-BF24-E96F69586E45}" dt="2018-05-08T01:50:41.661" v="8679" actId="164"/>
          <ac:spMkLst>
            <pc:docMk/>
            <pc:sldMk cId="1143541647" sldId="340"/>
            <ac:spMk id="24" creationId="{51C9E1F7-3763-4EFE-869C-524D80EF528B}"/>
          </ac:spMkLst>
        </pc:spChg>
        <pc:spChg chg="mod">
          <ac:chgData name="Anny Hees" userId="49c9050a55e0ceab" providerId="LiveId" clId="{8C15EDE8-B0A4-4CA8-BF24-E96F69586E45}" dt="2018-05-08T01:39:31.172" v="8645" actId="164"/>
          <ac:spMkLst>
            <pc:docMk/>
            <pc:sldMk cId="1143541647" sldId="340"/>
            <ac:spMk id="25" creationId="{4ED450FD-9FE4-479E-BCAF-CA8E1A55CEB7}"/>
          </ac:spMkLst>
        </pc:spChg>
        <pc:spChg chg="mod">
          <ac:chgData name="Anny Hees" userId="49c9050a55e0ceab" providerId="LiveId" clId="{8C15EDE8-B0A4-4CA8-BF24-E96F69586E45}" dt="2018-05-08T01:39:33.876" v="8646" actId="164"/>
          <ac:spMkLst>
            <pc:docMk/>
            <pc:sldMk cId="1143541647" sldId="340"/>
            <ac:spMk id="32" creationId="{BCB95338-F883-4DB0-902D-83F9EC9E1968}"/>
          </ac:spMkLst>
        </pc:spChg>
        <pc:spChg chg="mod">
          <ac:chgData name="Anny Hees" userId="49c9050a55e0ceab" providerId="LiveId" clId="{8C15EDE8-B0A4-4CA8-BF24-E96F69586E45}" dt="2018-05-08T01:48:11.557" v="8653" actId="207"/>
          <ac:spMkLst>
            <pc:docMk/>
            <pc:sldMk cId="1143541647" sldId="340"/>
            <ac:spMk id="37" creationId="{B80C6651-13AE-4BE5-975E-853E10EC43ED}"/>
          </ac:spMkLst>
        </pc:spChg>
        <pc:spChg chg="mod">
          <ac:chgData name="Anny Hees" userId="49c9050a55e0ceab" providerId="LiveId" clId="{8C15EDE8-B0A4-4CA8-BF24-E96F69586E45}" dt="2018-05-08T01:48:07.402" v="8652" actId="207"/>
          <ac:spMkLst>
            <pc:docMk/>
            <pc:sldMk cId="1143541647" sldId="340"/>
            <ac:spMk id="38" creationId="{DB25A9E7-FF18-450E-BF6A-2DC0473D8CB6}"/>
          </ac:spMkLst>
        </pc:spChg>
        <pc:spChg chg="mod">
          <ac:chgData name="Anny Hees" userId="49c9050a55e0ceab" providerId="LiveId" clId="{8C15EDE8-B0A4-4CA8-BF24-E96F69586E45}" dt="2018-05-08T01:50:02.593" v="8672" actId="1076"/>
          <ac:spMkLst>
            <pc:docMk/>
            <pc:sldMk cId="1143541647" sldId="340"/>
            <ac:spMk id="42" creationId="{E2B75AF0-E3B5-4489-A2E1-3848F149407C}"/>
          </ac:spMkLst>
        </pc:spChg>
        <pc:spChg chg="mod">
          <ac:chgData name="Anny Hees" userId="49c9050a55e0ceab" providerId="LiveId" clId="{8C15EDE8-B0A4-4CA8-BF24-E96F69586E45}" dt="2018-05-08T01:52:28.636" v="8697" actId="207"/>
          <ac:spMkLst>
            <pc:docMk/>
            <pc:sldMk cId="1143541647" sldId="340"/>
            <ac:spMk id="45" creationId="{7CA4B667-3233-4474-99CB-1A2498826A1F}"/>
          </ac:spMkLst>
        </pc:spChg>
        <pc:spChg chg="mod">
          <ac:chgData name="Anny Hees" userId="49c9050a55e0ceab" providerId="LiveId" clId="{8C15EDE8-B0A4-4CA8-BF24-E96F69586E45}" dt="2018-05-08T01:49:52.548" v="8669" actId="164"/>
          <ac:spMkLst>
            <pc:docMk/>
            <pc:sldMk cId="1143541647" sldId="340"/>
            <ac:spMk id="51" creationId="{F726ACC8-52B8-4089-9C27-1E876CA7D753}"/>
          </ac:spMkLst>
        </pc:spChg>
        <pc:spChg chg="mod">
          <ac:chgData name="Anny Hees" userId="49c9050a55e0ceab" providerId="LiveId" clId="{8C15EDE8-B0A4-4CA8-BF24-E96F69586E45}" dt="2018-05-08T01:52:14.566" v="8695" actId="207"/>
          <ac:spMkLst>
            <pc:docMk/>
            <pc:sldMk cId="1143541647" sldId="340"/>
            <ac:spMk id="52" creationId="{7ADBDDB1-9575-4C29-8FB9-F1722FB15863}"/>
          </ac:spMkLst>
        </pc:spChg>
        <pc:spChg chg="mod">
          <ac:chgData name="Anny Hees" userId="49c9050a55e0ceab" providerId="LiveId" clId="{8C15EDE8-B0A4-4CA8-BF24-E96F69586E45}" dt="2018-05-08T01:52:21.934" v="8696" actId="207"/>
          <ac:spMkLst>
            <pc:docMk/>
            <pc:sldMk cId="1143541647" sldId="340"/>
            <ac:spMk id="53" creationId="{DE0319BC-5560-4B57-AAB4-4B56F091B930}"/>
          </ac:spMkLst>
        </pc:spChg>
        <pc:grpChg chg="mod ord">
          <ac:chgData name="Anny Hees" userId="49c9050a55e0ceab" providerId="LiveId" clId="{8C15EDE8-B0A4-4CA8-BF24-E96F69586E45}" dt="2018-05-08T01:38:07.917" v="8629" actId="14100"/>
          <ac:grpSpMkLst>
            <pc:docMk/>
            <pc:sldMk cId="1143541647" sldId="340"/>
            <ac:grpSpMk id="4" creationId="{046C33D4-7774-43D7-86E7-5D578D510E36}"/>
          </ac:grpSpMkLst>
        </pc:grpChg>
        <pc:grpChg chg="add mod ord">
          <ac:chgData name="Anny Hees" userId="49c9050a55e0ceab" providerId="LiveId" clId="{8C15EDE8-B0A4-4CA8-BF24-E96F69586E45}" dt="2018-05-08T01:38:30.959" v="8634" actId="164"/>
          <ac:grpSpMkLst>
            <pc:docMk/>
            <pc:sldMk cId="1143541647" sldId="340"/>
            <ac:grpSpMk id="18" creationId="{386ED70C-9AFA-46EF-A080-77C307101A59}"/>
          </ac:grpSpMkLst>
        </pc:grpChg>
        <pc:grpChg chg="add mod">
          <ac:chgData name="Anny Hees" userId="49c9050a55e0ceab" providerId="LiveId" clId="{8C15EDE8-B0A4-4CA8-BF24-E96F69586E45}" dt="2018-05-08T01:38:39.737" v="8636" actId="164"/>
          <ac:grpSpMkLst>
            <pc:docMk/>
            <pc:sldMk cId="1143541647" sldId="340"/>
            <ac:grpSpMk id="19" creationId="{458CA31F-0846-4FC6-B174-83226CC00374}"/>
          </ac:grpSpMkLst>
        </pc:grpChg>
        <pc:grpChg chg="add mod">
          <ac:chgData name="Anny Hees" userId="49c9050a55e0ceab" providerId="LiveId" clId="{8C15EDE8-B0A4-4CA8-BF24-E96F69586E45}" dt="2018-05-08T01:38:50.831" v="8639" actId="1076"/>
          <ac:grpSpMkLst>
            <pc:docMk/>
            <pc:sldMk cId="1143541647" sldId="340"/>
            <ac:grpSpMk id="20" creationId="{083BACC2-BF1B-4418-B943-AC337BCDD518}"/>
          </ac:grpSpMkLst>
        </pc:grpChg>
        <pc:grpChg chg="add mod">
          <ac:chgData name="Anny Hees" userId="49c9050a55e0ceab" providerId="LiveId" clId="{8C15EDE8-B0A4-4CA8-BF24-E96F69586E45}" dt="2018-05-08T01:48:21.596" v="8654" actId="164"/>
          <ac:grpSpMkLst>
            <pc:docMk/>
            <pc:sldMk cId="1143541647" sldId="340"/>
            <ac:grpSpMk id="26" creationId="{27B78D04-6D58-4C21-8903-9D4F1DC5AF88}"/>
          </ac:grpSpMkLst>
        </pc:grpChg>
        <pc:grpChg chg="add mod">
          <ac:chgData name="Anny Hees" userId="49c9050a55e0ceab" providerId="LiveId" clId="{8C15EDE8-B0A4-4CA8-BF24-E96F69586E45}" dt="2018-05-08T01:48:21.596" v="8654" actId="164"/>
          <ac:grpSpMkLst>
            <pc:docMk/>
            <pc:sldMk cId="1143541647" sldId="340"/>
            <ac:grpSpMk id="30" creationId="{53B28668-91B7-4C9F-A102-614CFEE7C817}"/>
          </ac:grpSpMkLst>
        </pc:grpChg>
        <pc:grpChg chg="del mod">
          <ac:chgData name="Anny Hees" userId="49c9050a55e0ceab" providerId="LiveId" clId="{8C15EDE8-B0A4-4CA8-BF24-E96F69586E45}" dt="2018-05-08T01:40:42.856" v="8647" actId="478"/>
          <ac:grpSpMkLst>
            <pc:docMk/>
            <pc:sldMk cId="1143541647" sldId="340"/>
            <ac:grpSpMk id="31" creationId="{83B7706C-5D2D-4D9D-9316-D67AFCACCDFC}"/>
          </ac:grpSpMkLst>
        </pc:grpChg>
        <pc:grpChg chg="mod">
          <ac:chgData name="Anny Hees" userId="49c9050a55e0ceab" providerId="LiveId" clId="{8C15EDE8-B0A4-4CA8-BF24-E96F69586E45}" dt="2018-05-08T01:38:51.948" v="8640" actId="164"/>
          <ac:grpSpMkLst>
            <pc:docMk/>
            <pc:sldMk cId="1143541647" sldId="340"/>
            <ac:grpSpMk id="33" creationId="{55E10413-E43C-4A47-8E3F-C5DE6A8A3C98}"/>
          </ac:grpSpMkLst>
        </pc:grpChg>
        <pc:grpChg chg="add mod">
          <ac:chgData name="Anny Hees" userId="49c9050a55e0ceab" providerId="LiveId" clId="{8C15EDE8-B0A4-4CA8-BF24-E96F69586E45}" dt="2018-05-08T01:53:25.181" v="8700" actId="164"/>
          <ac:grpSpMkLst>
            <pc:docMk/>
            <pc:sldMk cId="1143541647" sldId="340"/>
            <ac:grpSpMk id="40" creationId="{1132F3D9-F293-4C25-B7B9-40E5246F0B9E}"/>
          </ac:grpSpMkLst>
        </pc:grpChg>
        <pc:grpChg chg="del mod">
          <ac:chgData name="Anny Hees" userId="49c9050a55e0ceab" providerId="LiveId" clId="{8C15EDE8-B0A4-4CA8-BF24-E96F69586E45}" dt="2018-05-08T01:50:41.661" v="8675" actId="478"/>
          <ac:grpSpMkLst>
            <pc:docMk/>
            <pc:sldMk cId="1143541647" sldId="340"/>
            <ac:grpSpMk id="41" creationId="{527363C9-8A3F-4EA3-BDCE-71A4A8ABF894}"/>
          </ac:grpSpMkLst>
        </pc:grpChg>
        <pc:grpChg chg="mod">
          <ac:chgData name="Anny Hees" userId="49c9050a55e0ceab" providerId="LiveId" clId="{8C15EDE8-B0A4-4CA8-BF24-E96F69586E45}" dt="2018-05-08T01:48:25.559" v="8655" actId="164"/>
          <ac:grpSpMkLst>
            <pc:docMk/>
            <pc:sldMk cId="1143541647" sldId="340"/>
            <ac:grpSpMk id="43" creationId="{87EBCFC1-F97C-47D1-BAC3-BD7910EE25F1}"/>
          </ac:grpSpMkLst>
        </pc:grpChg>
        <pc:grpChg chg="add mod">
          <ac:chgData name="Anny Hees" userId="49c9050a55e0ceab" providerId="LiveId" clId="{8C15EDE8-B0A4-4CA8-BF24-E96F69586E45}" dt="2018-05-08T01:50:33.387" v="8673" actId="14826"/>
          <ac:grpSpMkLst>
            <pc:docMk/>
            <pc:sldMk cId="1143541647" sldId="340"/>
            <ac:grpSpMk id="47" creationId="{5D8EC51B-48CC-48B4-A97E-2F7F7F24A471}"/>
          </ac:grpSpMkLst>
        </pc:grpChg>
        <pc:grpChg chg="mod">
          <ac:chgData name="Anny Hees" userId="49c9050a55e0ceab" providerId="LiveId" clId="{8C15EDE8-B0A4-4CA8-BF24-E96F69586E45}" dt="2018-05-08T01:49:52.548" v="8669" actId="164"/>
          <ac:grpSpMkLst>
            <pc:docMk/>
            <pc:sldMk cId="1143541647" sldId="340"/>
            <ac:grpSpMk id="48" creationId="{4D076EDD-91FD-4F03-84E6-148CAD85C7BF}"/>
          </ac:grpSpMkLst>
        </pc:grpChg>
        <pc:grpChg chg="mod">
          <ac:chgData name="Anny Hees" userId="49c9050a55e0ceab" providerId="LiveId" clId="{8C15EDE8-B0A4-4CA8-BF24-E96F69586E45}" dt="2018-05-08T01:48:25.559" v="8655" actId="164"/>
          <ac:grpSpMkLst>
            <pc:docMk/>
            <pc:sldMk cId="1143541647" sldId="340"/>
            <ac:grpSpMk id="50" creationId="{224DD5F8-B4E7-4E33-8FD7-0DF534AC489F}"/>
          </ac:grpSpMkLst>
        </pc:grpChg>
        <pc:grpChg chg="add mod">
          <ac:chgData name="Anny Hees" userId="49c9050a55e0ceab" providerId="LiveId" clId="{8C15EDE8-B0A4-4CA8-BF24-E96F69586E45}" dt="2018-05-08T01:53:25.181" v="8700" actId="164"/>
          <ac:grpSpMkLst>
            <pc:docMk/>
            <pc:sldMk cId="1143541647" sldId="340"/>
            <ac:grpSpMk id="54" creationId="{8F7B1F5A-E8CE-4699-A9B1-21B0462A690B}"/>
          </ac:grpSpMkLst>
        </pc:grpChg>
        <pc:picChg chg="add mod">
          <ac:chgData name="Anny Hees" userId="49c9050a55e0ceab" providerId="LiveId" clId="{8C15EDE8-B0A4-4CA8-BF24-E96F69586E45}" dt="2018-05-08T01:48:21.596" v="8654" actId="164"/>
          <ac:picMkLst>
            <pc:docMk/>
            <pc:sldMk cId="1143541647" sldId="340"/>
            <ac:picMk id="23" creationId="{7AFE4EF2-0533-4B9C-919B-567E3B4C008F}"/>
          </ac:picMkLst>
        </pc:picChg>
        <pc:picChg chg="add del mod">
          <ac:chgData name="Anny Hees" userId="49c9050a55e0ceab" providerId="LiveId" clId="{8C15EDE8-B0A4-4CA8-BF24-E96F69586E45}" dt="2018-05-08T01:51:45.696" v="8690" actId="478"/>
          <ac:picMkLst>
            <pc:docMk/>
            <pc:sldMk cId="1143541647" sldId="340"/>
            <ac:picMk id="28" creationId="{E7EBAEC6-B3FC-4C1D-A1CB-5952D1CC3CFB}"/>
          </ac:picMkLst>
        </pc:picChg>
        <pc:picChg chg="del">
          <ac:chgData name="Anny Hees" userId="49c9050a55e0ceab" providerId="LiveId" clId="{8C15EDE8-B0A4-4CA8-BF24-E96F69586E45}" dt="2018-05-08T01:40:42.856" v="8647" actId="478"/>
          <ac:picMkLst>
            <pc:docMk/>
            <pc:sldMk cId="1143541647" sldId="340"/>
            <ac:picMk id="34" creationId="{5DBC4884-4788-4F83-BC62-A913D2FA2D22}"/>
          </ac:picMkLst>
        </pc:picChg>
        <pc:picChg chg="add mod">
          <ac:chgData name="Anny Hees" userId="49c9050a55e0ceab" providerId="LiveId" clId="{8C15EDE8-B0A4-4CA8-BF24-E96F69586E45}" dt="2018-05-08T01:53:25.181" v="8700" actId="164"/>
          <ac:picMkLst>
            <pc:docMk/>
            <pc:sldMk cId="1143541647" sldId="340"/>
            <ac:picMk id="39" creationId="{EBDED867-C95E-4471-98E8-CD68C22EADEC}"/>
          </ac:picMkLst>
        </pc:picChg>
        <pc:picChg chg="del">
          <ac:chgData name="Anny Hees" userId="49c9050a55e0ceab" providerId="LiveId" clId="{8C15EDE8-B0A4-4CA8-BF24-E96F69586E45}" dt="2018-05-08T01:50:41.661" v="8675" actId="478"/>
          <ac:picMkLst>
            <pc:docMk/>
            <pc:sldMk cId="1143541647" sldId="340"/>
            <ac:picMk id="44" creationId="{4C189AE8-8CA9-402A-A195-10280F26CC02}"/>
          </ac:picMkLst>
        </pc:picChg>
        <pc:picChg chg="mod">
          <ac:chgData name="Anny Hees" userId="49c9050a55e0ceab" providerId="LiveId" clId="{8C15EDE8-B0A4-4CA8-BF24-E96F69586E45}" dt="2018-05-08T01:51:20.668" v="8685" actId="207"/>
          <ac:picMkLst>
            <pc:docMk/>
            <pc:sldMk cId="1143541647" sldId="340"/>
            <ac:picMk id="49" creationId="{EE24B854-144D-4875-88F0-8899F8ED808A}"/>
          </ac:picMkLst>
        </pc:picChg>
        <pc:picChg chg="add mod">
          <ac:chgData name="Anny Hees" userId="49c9050a55e0ceab" providerId="LiveId" clId="{8C15EDE8-B0A4-4CA8-BF24-E96F69586E45}" dt="2018-05-08T01:38:30.959" v="8634" actId="164"/>
          <ac:picMkLst>
            <pc:docMk/>
            <pc:sldMk cId="1143541647" sldId="340"/>
            <ac:picMk id="1026" creationId="{6CF51E4B-E1AD-4F47-B2D7-A4EEADBE58F8}"/>
          </ac:picMkLst>
        </pc:picChg>
      </pc:sldChg>
      <pc:sldChg chg="setBg">
        <pc:chgData name="Anny Hees" userId="49c9050a55e0ceab" providerId="LiveId" clId="{8C15EDE8-B0A4-4CA8-BF24-E96F69586E45}" dt="2018-05-08T19:33:46.658" v="9996" actId="1076"/>
        <pc:sldMkLst>
          <pc:docMk/>
          <pc:sldMk cId="1523959684" sldId="341"/>
        </pc:sldMkLst>
      </pc:sldChg>
      <pc:sldChg chg="modSp">
        <pc:chgData name="Anny Hees" userId="49c9050a55e0ceab" providerId="LiveId" clId="{8C15EDE8-B0A4-4CA8-BF24-E96F69586E45}" dt="2018-05-09T02:45:25.999" v="10723" actId="1076"/>
        <pc:sldMkLst>
          <pc:docMk/>
          <pc:sldMk cId="329051072" sldId="342"/>
        </pc:sldMkLst>
        <pc:picChg chg="mod">
          <ac:chgData name="Anny Hees" userId="49c9050a55e0ceab" providerId="LiveId" clId="{8C15EDE8-B0A4-4CA8-BF24-E96F69586E45}" dt="2018-05-09T02:45:25.999" v="10723" actId="1076"/>
          <ac:picMkLst>
            <pc:docMk/>
            <pc:sldMk cId="329051072" sldId="342"/>
            <ac:picMk id="16" creationId="{EF2D3C19-FA14-4C70-B633-4FAD3EE713A0}"/>
          </ac:picMkLst>
        </pc:picChg>
      </pc:sldChg>
    </pc:docChg>
  </pc:docChgLst>
  <pc:docChgLst>
    <pc:chgData name="Emmanuel Saenz" userId="453d5aaacc3ff7a9" providerId="LiveId" clId="{5548D5A1-67A2-4295-B81C-7DFC13F97C61}"/>
    <pc:docChg chg="undo redo custSel addSld delSld modSld sldOrd modMainMaster">
      <pc:chgData name="Emmanuel Saenz" userId="453d5aaacc3ff7a9" providerId="LiveId" clId="{5548D5A1-67A2-4295-B81C-7DFC13F97C61}" dt="2018-05-09T00:20:09.826" v="8493" actId="1582"/>
      <pc:docMkLst>
        <pc:docMk/>
      </pc:docMkLst>
      <pc:sldChg chg="addSp delSp modSp add modTransition setBg modAnim">
        <pc:chgData name="Emmanuel Saenz" userId="453d5aaacc3ff7a9" providerId="LiveId" clId="{5548D5A1-67A2-4295-B81C-7DFC13F97C61}" dt="2018-05-07T17:46:53.439" v="7948" actId="1076"/>
        <pc:sldMkLst>
          <pc:docMk/>
          <pc:sldMk cId="1429804703" sldId="256"/>
        </pc:sldMkLst>
        <pc:spChg chg="add del mod">
          <ac:chgData name="Emmanuel Saenz" userId="453d5aaacc3ff7a9" providerId="LiveId" clId="{5548D5A1-67A2-4295-B81C-7DFC13F97C61}" dt="2018-04-26T19:46:13.897" v="3507" actId="478"/>
          <ac:spMkLst>
            <pc:docMk/>
            <pc:sldMk cId="1429804703" sldId="256"/>
            <ac:spMk id="2" creationId="{A88946FE-A51F-4941-8E6F-EAED1F9C8D88}"/>
          </ac:spMkLst>
        </pc:spChg>
        <pc:spChg chg="mod">
          <ac:chgData name="Emmanuel Saenz" userId="453d5aaacc3ff7a9" providerId="LiveId" clId="{5548D5A1-67A2-4295-B81C-7DFC13F97C61}" dt="2018-05-07T17:46:53.439" v="7948" actId="1076"/>
          <ac:spMkLst>
            <pc:docMk/>
            <pc:sldMk cId="1429804703" sldId="256"/>
            <ac:spMk id="3" creationId="{763DA84C-D0A5-4F96-BC7C-AD97AEF2B282}"/>
          </ac:spMkLst>
        </pc:spChg>
        <pc:spChg chg="mod">
          <ac:chgData name="Emmanuel Saenz" userId="453d5aaacc3ff7a9" providerId="LiveId" clId="{5548D5A1-67A2-4295-B81C-7DFC13F97C61}" dt="2018-04-26T21:32:43.666" v="4310" actId="1076"/>
          <ac:spMkLst>
            <pc:docMk/>
            <pc:sldMk cId="1429804703" sldId="256"/>
            <ac:spMk id="5" creationId="{7F3AFB2E-F064-4AF5-81CA-2C14DE1C635C}"/>
          </ac:spMkLst>
        </pc:spChg>
        <pc:spChg chg="del">
          <ac:chgData name="Emmanuel Saenz" userId="453d5aaacc3ff7a9" providerId="LiveId" clId="{5548D5A1-67A2-4295-B81C-7DFC13F97C61}" dt="2018-04-26T19:42:47.050" v="3498" actId="478"/>
          <ac:spMkLst>
            <pc:docMk/>
            <pc:sldMk cId="1429804703" sldId="256"/>
            <ac:spMk id="5" creationId="{C386F135-7CC4-4274-A045-11F783215341}"/>
          </ac:spMkLst>
        </pc:spChg>
        <pc:spChg chg="add mod ord">
          <ac:chgData name="Emmanuel Saenz" userId="453d5aaacc3ff7a9" providerId="LiveId" clId="{5548D5A1-67A2-4295-B81C-7DFC13F97C61}" dt="2018-04-26T20:39:42.033" v="3933" actId="164"/>
          <ac:spMkLst>
            <pc:docMk/>
            <pc:sldMk cId="1429804703" sldId="256"/>
            <ac:spMk id="6" creationId="{E4D333BF-CC48-42B1-A79E-1C14E0B02642}"/>
          </ac:spMkLst>
        </pc:spChg>
        <pc:spChg chg="mod">
          <ac:chgData name="Emmanuel Saenz" userId="453d5aaacc3ff7a9" providerId="LiveId" clId="{5548D5A1-67A2-4295-B81C-7DFC13F97C61}" dt="2018-04-26T21:22:28.702" v="4220" actId="2711"/>
          <ac:spMkLst>
            <pc:docMk/>
            <pc:sldMk cId="1429804703" sldId="256"/>
            <ac:spMk id="6" creationId="{8C56F7E5-B13A-4A91-8BA4-F20E634ABC3D}"/>
          </ac:spMkLst>
        </pc:spChg>
        <pc:spChg chg="add mod">
          <ac:chgData name="Emmanuel Saenz" userId="453d5aaacc3ff7a9" providerId="LiveId" clId="{5548D5A1-67A2-4295-B81C-7DFC13F97C61}" dt="2018-04-26T20:35:41.494" v="3925" actId="164"/>
          <ac:spMkLst>
            <pc:docMk/>
            <pc:sldMk cId="1429804703" sldId="256"/>
            <ac:spMk id="7" creationId="{41106C1E-39F3-4B03-89CD-967F2D2DEFFE}"/>
          </ac:spMkLst>
        </pc:spChg>
        <pc:spChg chg="mod">
          <ac:chgData name="Emmanuel Saenz" userId="453d5aaacc3ff7a9" providerId="LiveId" clId="{5548D5A1-67A2-4295-B81C-7DFC13F97C61}" dt="2018-04-26T21:22:28.702" v="4220" actId="2711"/>
          <ac:spMkLst>
            <pc:docMk/>
            <pc:sldMk cId="1429804703" sldId="256"/>
            <ac:spMk id="8" creationId="{07DC4051-E23F-4DC8-91F2-733CBEA27AEF}"/>
          </ac:spMkLst>
        </pc:spChg>
        <pc:spChg chg="add mod">
          <ac:chgData name="Emmanuel Saenz" userId="453d5aaacc3ff7a9" providerId="LiveId" clId="{5548D5A1-67A2-4295-B81C-7DFC13F97C61}" dt="2018-04-26T20:39:42.033" v="3933" actId="164"/>
          <ac:spMkLst>
            <pc:docMk/>
            <pc:sldMk cId="1429804703" sldId="256"/>
            <ac:spMk id="8" creationId="{030BB205-9773-4792-8924-E0A78BB33C39}"/>
          </ac:spMkLst>
        </pc:spChg>
        <pc:spChg chg="add mod">
          <ac:chgData name="Emmanuel Saenz" userId="453d5aaacc3ff7a9" providerId="LiveId" clId="{5548D5A1-67A2-4295-B81C-7DFC13F97C61}" dt="2018-04-26T20:35:41.494" v="3925" actId="164"/>
          <ac:spMkLst>
            <pc:docMk/>
            <pc:sldMk cId="1429804703" sldId="256"/>
            <ac:spMk id="9" creationId="{65272383-8C48-46BB-A30E-B655C7A6E9C7}"/>
          </ac:spMkLst>
        </pc:spChg>
        <pc:spChg chg="mod">
          <ac:chgData name="Emmanuel Saenz" userId="453d5aaacc3ff7a9" providerId="LiveId" clId="{5548D5A1-67A2-4295-B81C-7DFC13F97C61}" dt="2018-05-07T17:46:06.236" v="7946" actId="1076"/>
          <ac:spMkLst>
            <pc:docMk/>
            <pc:sldMk cId="1429804703" sldId="256"/>
            <ac:spMk id="9" creationId="{21231777-48BA-4072-80E3-B288D1E0EBD8}"/>
          </ac:spMkLst>
        </pc:spChg>
        <pc:spChg chg="mod">
          <ac:chgData name="Emmanuel Saenz" userId="453d5aaacc3ff7a9" providerId="LiveId" clId="{5548D5A1-67A2-4295-B81C-7DFC13F97C61}" dt="2018-04-26T21:19:31.640" v="4217" actId="2711"/>
          <ac:spMkLst>
            <pc:docMk/>
            <pc:sldMk cId="1429804703" sldId="256"/>
            <ac:spMk id="9" creationId="{F0824F10-D66C-4F99-B550-F5FB84021BE2}"/>
          </ac:spMkLst>
        </pc:spChg>
        <pc:spChg chg="mod">
          <ac:chgData name="Emmanuel Saenz" userId="453d5aaacc3ff7a9" providerId="LiveId" clId="{5548D5A1-67A2-4295-B81C-7DFC13F97C61}" dt="2018-04-26T21:19:31.640" v="4217" actId="2711"/>
          <ac:spMkLst>
            <pc:docMk/>
            <pc:sldMk cId="1429804703" sldId="256"/>
            <ac:spMk id="10" creationId="{1E3CCAE6-AEC2-48CC-896E-BE1BB28ECD80}"/>
          </ac:spMkLst>
        </pc:spChg>
        <pc:spChg chg="add del mod">
          <ac:chgData name="Emmanuel Saenz" userId="453d5aaacc3ff7a9" providerId="LiveId" clId="{5548D5A1-67A2-4295-B81C-7DFC13F97C61}" dt="2018-04-26T19:49:58.939" v="3519" actId="478"/>
          <ac:spMkLst>
            <pc:docMk/>
            <pc:sldMk cId="1429804703" sldId="256"/>
            <ac:spMk id="10" creationId="{31B8D713-8920-48EB-8EF4-A4A8B6E976CC}"/>
          </ac:spMkLst>
        </pc:spChg>
        <pc:spChg chg="add mod">
          <ac:chgData name="Emmanuel Saenz" userId="453d5aaacc3ff7a9" providerId="LiveId" clId="{5548D5A1-67A2-4295-B81C-7DFC13F97C61}" dt="2018-04-26T20:39:42.033" v="3933" actId="164"/>
          <ac:spMkLst>
            <pc:docMk/>
            <pc:sldMk cId="1429804703" sldId="256"/>
            <ac:spMk id="11" creationId="{344EC0E0-4EA1-4B0E-89D0-DCB844D19348}"/>
          </ac:spMkLst>
        </pc:spChg>
        <pc:spChg chg="mod">
          <ac:chgData name="Emmanuel Saenz" userId="453d5aaacc3ff7a9" providerId="LiveId" clId="{5548D5A1-67A2-4295-B81C-7DFC13F97C61}" dt="2018-04-26T21:19:31.640" v="4217" actId="2711"/>
          <ac:spMkLst>
            <pc:docMk/>
            <pc:sldMk cId="1429804703" sldId="256"/>
            <ac:spMk id="12" creationId="{6FF87F05-E837-4532-80F8-CCE5D6FB90C3}"/>
          </ac:spMkLst>
        </pc:spChg>
        <pc:spChg chg="del">
          <ac:chgData name="Emmanuel Saenz" userId="453d5aaacc3ff7a9" providerId="LiveId" clId="{5548D5A1-67A2-4295-B81C-7DFC13F97C61}" dt="2018-04-26T19:42:49.534" v="3499" actId="478"/>
          <ac:spMkLst>
            <pc:docMk/>
            <pc:sldMk cId="1429804703" sldId="256"/>
            <ac:spMk id="14" creationId="{7808C587-986E-4C91-AD70-21556EB07F03}"/>
          </ac:spMkLst>
        </pc:spChg>
        <pc:spChg chg="add mod">
          <ac:chgData name="Emmanuel Saenz" userId="453d5aaacc3ff7a9" providerId="LiveId" clId="{5548D5A1-67A2-4295-B81C-7DFC13F97C61}" dt="2018-04-26T20:39:42.033" v="3933" actId="164"/>
          <ac:spMkLst>
            <pc:docMk/>
            <pc:sldMk cId="1429804703" sldId="256"/>
            <ac:spMk id="14" creationId="{584C567E-A46B-4ECC-BF2E-10C0800C19BA}"/>
          </ac:spMkLst>
        </pc:spChg>
        <pc:spChg chg="add del mod">
          <ac:chgData name="Emmanuel Saenz" userId="453d5aaacc3ff7a9" providerId="LiveId" clId="{5548D5A1-67A2-4295-B81C-7DFC13F97C61}" dt="2018-04-26T20:00:55.883" v="3632" actId="478"/>
          <ac:spMkLst>
            <pc:docMk/>
            <pc:sldMk cId="1429804703" sldId="256"/>
            <ac:spMk id="15" creationId="{8ECE6400-B156-40E9-BEB0-09B847A21760}"/>
          </ac:spMkLst>
        </pc:spChg>
        <pc:spChg chg="add mod ord">
          <ac:chgData name="Emmanuel Saenz" userId="453d5aaacc3ff7a9" providerId="LiveId" clId="{5548D5A1-67A2-4295-B81C-7DFC13F97C61}" dt="2018-04-26T21:03:05.278" v="4170" actId="207"/>
          <ac:spMkLst>
            <pc:docMk/>
            <pc:sldMk cId="1429804703" sldId="256"/>
            <ac:spMk id="15" creationId="{078FEDF4-E5C0-4A3D-85F5-7C99B1A7269C}"/>
          </ac:spMkLst>
        </pc:spChg>
        <pc:spChg chg="del mod">
          <ac:chgData name="Emmanuel Saenz" userId="453d5aaacc3ff7a9" providerId="LiveId" clId="{5548D5A1-67A2-4295-B81C-7DFC13F97C61}" dt="2018-04-26T19:55:53.512" v="3607" actId="478"/>
          <ac:spMkLst>
            <pc:docMk/>
            <pc:sldMk cId="1429804703" sldId="256"/>
            <ac:spMk id="16" creationId="{1B51DED8-E113-4FFA-8C0F-486EFB23AB15}"/>
          </ac:spMkLst>
        </pc:spChg>
        <pc:spChg chg="add mod ord">
          <ac:chgData name="Emmanuel Saenz" userId="453d5aaacc3ff7a9" providerId="LiveId" clId="{5548D5A1-67A2-4295-B81C-7DFC13F97C61}" dt="2018-04-26T21:05:52.001" v="4182" actId="207"/>
          <ac:spMkLst>
            <pc:docMk/>
            <pc:sldMk cId="1429804703" sldId="256"/>
            <ac:spMk id="16" creationId="{9766B83E-BD46-4C7A-9D65-C3A0DE93CB54}"/>
          </ac:spMkLst>
        </pc:spChg>
        <pc:spChg chg="add del mod">
          <ac:chgData name="Emmanuel Saenz" userId="453d5aaacc3ff7a9" providerId="LiveId" clId="{5548D5A1-67A2-4295-B81C-7DFC13F97C61}" dt="2018-04-26T19:50:01.876" v="3520" actId="478"/>
          <ac:spMkLst>
            <pc:docMk/>
            <pc:sldMk cId="1429804703" sldId="256"/>
            <ac:spMk id="17" creationId="{C33B7C0A-30E3-4202-88CA-AD47A7EEA38C}"/>
          </ac:spMkLst>
        </pc:spChg>
        <pc:spChg chg="del mod">
          <ac:chgData name="Emmanuel Saenz" userId="453d5aaacc3ff7a9" providerId="LiveId" clId="{5548D5A1-67A2-4295-B81C-7DFC13F97C61}" dt="2018-04-26T20:13:30.108" v="3721" actId="478"/>
          <ac:spMkLst>
            <pc:docMk/>
            <pc:sldMk cId="1429804703" sldId="256"/>
            <ac:spMk id="20" creationId="{1B0EF766-1FBF-4873-A197-E5E0CC897DC8}"/>
          </ac:spMkLst>
        </pc:spChg>
        <pc:spChg chg="mod">
          <ac:chgData name="Emmanuel Saenz" userId="453d5aaacc3ff7a9" providerId="LiveId" clId="{5548D5A1-67A2-4295-B81C-7DFC13F97C61}" dt="2018-04-26T21:33:48.720" v="4343" actId="14100"/>
          <ac:spMkLst>
            <pc:docMk/>
            <pc:sldMk cId="1429804703" sldId="256"/>
            <ac:spMk id="20" creationId="{07DC4051-E23F-4DC8-91F2-733CBEA27AEF}"/>
          </ac:spMkLst>
        </pc:spChg>
        <pc:spChg chg="mod">
          <ac:chgData name="Emmanuel Saenz" userId="453d5aaacc3ff7a9" providerId="LiveId" clId="{5548D5A1-67A2-4295-B81C-7DFC13F97C61}" dt="2018-04-25T18:14:03.102" v="1806" actId="404"/>
          <ac:spMkLst>
            <pc:docMk/>
            <pc:sldMk cId="1429804703" sldId="256"/>
            <ac:spMk id="21" creationId="{FA77EA8F-BFB6-4A85-9928-550E31C1F2E9}"/>
          </ac:spMkLst>
        </pc:spChg>
        <pc:spChg chg="mod">
          <ac:chgData name="Emmanuel Saenz" userId="453d5aaacc3ff7a9" providerId="LiveId" clId="{5548D5A1-67A2-4295-B81C-7DFC13F97C61}" dt="2018-04-26T21:33:44.532" v="4342" actId="14100"/>
          <ac:spMkLst>
            <pc:docMk/>
            <pc:sldMk cId="1429804703" sldId="256"/>
            <ac:spMk id="21" creationId="{8C56F7E5-B13A-4A91-8BA4-F20E634ABC3D}"/>
          </ac:spMkLst>
        </pc:spChg>
        <pc:spChg chg="mod">
          <ac:chgData name="Emmanuel Saenz" userId="453d5aaacc3ff7a9" providerId="LiveId" clId="{5548D5A1-67A2-4295-B81C-7DFC13F97C61}" dt="2018-04-25T18:14:03.102" v="1806" actId="404"/>
          <ac:spMkLst>
            <pc:docMk/>
            <pc:sldMk cId="1429804703" sldId="256"/>
            <ac:spMk id="23" creationId="{A24021B2-CE5A-47AA-98F4-9598AFF0AF23}"/>
          </ac:spMkLst>
        </pc:spChg>
        <pc:spChg chg="add mod">
          <ac:chgData name="Emmanuel Saenz" userId="453d5aaacc3ff7a9" providerId="LiveId" clId="{5548D5A1-67A2-4295-B81C-7DFC13F97C61}" dt="2018-04-26T20:39:42.033" v="3933" actId="164"/>
          <ac:spMkLst>
            <pc:docMk/>
            <pc:sldMk cId="1429804703" sldId="256"/>
            <ac:spMk id="23" creationId="{934C1D37-9987-47C9-A0DF-8BB1C8B66604}"/>
          </ac:spMkLst>
        </pc:spChg>
        <pc:spChg chg="mod">
          <ac:chgData name="Emmanuel Saenz" userId="453d5aaacc3ff7a9" providerId="LiveId" clId="{5548D5A1-67A2-4295-B81C-7DFC13F97C61}" dt="2018-04-25T18:14:03.102" v="1806" actId="404"/>
          <ac:spMkLst>
            <pc:docMk/>
            <pc:sldMk cId="1429804703" sldId="256"/>
            <ac:spMk id="25" creationId="{E803CC6D-1D4F-42C2-8CF5-B2BDDFC81A1A}"/>
          </ac:spMkLst>
        </pc:spChg>
        <pc:spChg chg="add mod ord">
          <ac:chgData name="Emmanuel Saenz" userId="453d5aaacc3ff7a9" providerId="LiveId" clId="{5548D5A1-67A2-4295-B81C-7DFC13F97C61}" dt="2018-04-26T20:39:42.033" v="3933" actId="164"/>
          <ac:spMkLst>
            <pc:docMk/>
            <pc:sldMk cId="1429804703" sldId="256"/>
            <ac:spMk id="25" creationId="{C4F36D04-FC01-4EB9-8EA5-DE0F9A137A4B}"/>
          </ac:spMkLst>
        </pc:spChg>
        <pc:spChg chg="mod">
          <ac:chgData name="Emmanuel Saenz" userId="453d5aaacc3ff7a9" providerId="LiveId" clId="{5548D5A1-67A2-4295-B81C-7DFC13F97C61}" dt="2018-04-25T18:14:03.102" v="1806" actId="404"/>
          <ac:spMkLst>
            <pc:docMk/>
            <pc:sldMk cId="1429804703" sldId="256"/>
            <ac:spMk id="28" creationId="{2D436CB1-C826-4989-B94D-9AAD6059AB54}"/>
          </ac:spMkLst>
        </pc:spChg>
        <pc:spChg chg="mod">
          <ac:chgData name="Emmanuel Saenz" userId="453d5aaacc3ff7a9" providerId="LiveId" clId="{5548D5A1-67A2-4295-B81C-7DFC13F97C61}" dt="2018-04-25T18:14:03.102" v="1806" actId="404"/>
          <ac:spMkLst>
            <pc:docMk/>
            <pc:sldMk cId="1429804703" sldId="256"/>
            <ac:spMk id="29" creationId="{E3607EAD-3646-47E7-A05D-81BD65943442}"/>
          </ac:spMkLst>
        </pc:spChg>
        <pc:spChg chg="mod">
          <ac:chgData name="Emmanuel Saenz" userId="453d5aaacc3ff7a9" providerId="LiveId" clId="{5548D5A1-67A2-4295-B81C-7DFC13F97C61}" dt="2018-04-25T18:14:03.102" v="1806" actId="404"/>
          <ac:spMkLst>
            <pc:docMk/>
            <pc:sldMk cId="1429804703" sldId="256"/>
            <ac:spMk id="30" creationId="{AC9D54DB-356D-4A26-8AD5-BC777B4310C2}"/>
          </ac:spMkLst>
        </pc:spChg>
        <pc:spChg chg="mod">
          <ac:chgData name="Emmanuel Saenz" userId="453d5aaacc3ff7a9" providerId="LiveId" clId="{5548D5A1-67A2-4295-B81C-7DFC13F97C61}" dt="2018-04-25T18:14:03.102" v="1806" actId="404"/>
          <ac:spMkLst>
            <pc:docMk/>
            <pc:sldMk cId="1429804703" sldId="256"/>
            <ac:spMk id="32" creationId="{C5B5C5E0-B857-49C4-9762-C262A0D74FD6}"/>
          </ac:spMkLst>
        </pc:spChg>
        <pc:spChg chg="mod">
          <ac:chgData name="Emmanuel Saenz" userId="453d5aaacc3ff7a9" providerId="LiveId" clId="{5548D5A1-67A2-4295-B81C-7DFC13F97C61}" dt="2018-04-25T18:14:03.102" v="1806" actId="404"/>
          <ac:spMkLst>
            <pc:docMk/>
            <pc:sldMk cId="1429804703" sldId="256"/>
            <ac:spMk id="33" creationId="{887DDBBC-884C-4E09-B696-8F2811B163D3}"/>
          </ac:spMkLst>
        </pc:spChg>
        <pc:spChg chg="mod">
          <ac:chgData name="Emmanuel Saenz" userId="453d5aaacc3ff7a9" providerId="LiveId" clId="{5548D5A1-67A2-4295-B81C-7DFC13F97C61}" dt="2018-04-25T18:14:03.102" v="1806" actId="404"/>
          <ac:spMkLst>
            <pc:docMk/>
            <pc:sldMk cId="1429804703" sldId="256"/>
            <ac:spMk id="34" creationId="{497C3F96-C2DC-41AF-B07F-5AE7ACE09FAF}"/>
          </ac:spMkLst>
        </pc:spChg>
        <pc:spChg chg="del mod">
          <ac:chgData name="Emmanuel Saenz" userId="453d5aaacc3ff7a9" providerId="LiveId" clId="{5548D5A1-67A2-4295-B81C-7DFC13F97C61}" dt="2018-04-26T20:05:48.147" v="3663" actId="478"/>
          <ac:spMkLst>
            <pc:docMk/>
            <pc:sldMk cId="1429804703" sldId="256"/>
            <ac:spMk id="35" creationId="{743FAE03-BD11-4F0D-BA76-E49360AC7F2D}"/>
          </ac:spMkLst>
        </pc:spChg>
        <pc:spChg chg="del mod">
          <ac:chgData name="Emmanuel Saenz" userId="453d5aaacc3ff7a9" providerId="LiveId" clId="{5548D5A1-67A2-4295-B81C-7DFC13F97C61}" dt="2018-04-26T20:05:48.147" v="3663" actId="478"/>
          <ac:spMkLst>
            <pc:docMk/>
            <pc:sldMk cId="1429804703" sldId="256"/>
            <ac:spMk id="36" creationId="{E94922EB-2B17-4E24-835D-48C006BA0F8E}"/>
          </ac:spMkLst>
        </pc:spChg>
        <pc:spChg chg="mod">
          <ac:chgData name="Emmanuel Saenz" userId="453d5aaacc3ff7a9" providerId="LiveId" clId="{5548D5A1-67A2-4295-B81C-7DFC13F97C61}" dt="2018-05-07T17:45:45.965" v="7944" actId="1076"/>
          <ac:spMkLst>
            <pc:docMk/>
            <pc:sldMk cId="1429804703" sldId="256"/>
            <ac:spMk id="37" creationId="{DE2F0AF2-9ADD-4F55-B93D-9A7CF4D7A2A7}"/>
          </ac:spMkLst>
        </pc:spChg>
        <pc:spChg chg="del mod">
          <ac:chgData name="Emmanuel Saenz" userId="453d5aaacc3ff7a9" providerId="LiveId" clId="{5548D5A1-67A2-4295-B81C-7DFC13F97C61}" dt="2018-05-07T17:44:14.564" v="7933" actId="478"/>
          <ac:spMkLst>
            <pc:docMk/>
            <pc:sldMk cId="1429804703" sldId="256"/>
            <ac:spMk id="40" creationId="{F9A855DF-BD1F-4850-BE22-B0809275B9F4}"/>
          </ac:spMkLst>
        </pc:spChg>
        <pc:spChg chg="del">
          <ac:chgData name="Emmanuel Saenz" userId="453d5aaacc3ff7a9" providerId="LiveId" clId="{5548D5A1-67A2-4295-B81C-7DFC13F97C61}" dt="2018-05-07T17:44:32.340" v="7937" actId="478"/>
          <ac:spMkLst>
            <pc:docMk/>
            <pc:sldMk cId="1429804703" sldId="256"/>
            <ac:spMk id="43" creationId="{D302FD5C-91BD-4E83-9724-5343FF255B6D}"/>
          </ac:spMkLst>
        </pc:spChg>
        <pc:spChg chg="mod">
          <ac:chgData name="Emmanuel Saenz" userId="453d5aaacc3ff7a9" providerId="LiveId" clId="{5548D5A1-67A2-4295-B81C-7DFC13F97C61}" dt="2018-05-07T17:42:52.320" v="7920" actId="1076"/>
          <ac:spMkLst>
            <pc:docMk/>
            <pc:sldMk cId="1429804703" sldId="256"/>
            <ac:spMk id="44" creationId="{9B866157-607B-4BA7-9691-79A3F6BDCA0C}"/>
          </ac:spMkLst>
        </pc:spChg>
        <pc:spChg chg="mod">
          <ac:chgData name="Emmanuel Saenz" userId="453d5aaacc3ff7a9" providerId="LiveId" clId="{5548D5A1-67A2-4295-B81C-7DFC13F97C61}" dt="2018-05-07T17:45:56.094" v="7945" actId="1076"/>
          <ac:spMkLst>
            <pc:docMk/>
            <pc:sldMk cId="1429804703" sldId="256"/>
            <ac:spMk id="45" creationId="{D9B5BE82-6718-42FE-8E5D-FA95DC9C9AA0}"/>
          </ac:spMkLst>
        </pc:spChg>
        <pc:spChg chg="mod">
          <ac:chgData name="Emmanuel Saenz" userId="453d5aaacc3ff7a9" providerId="LiveId" clId="{5548D5A1-67A2-4295-B81C-7DFC13F97C61}" dt="2018-05-07T17:46:25.944" v="7947" actId="1037"/>
          <ac:spMkLst>
            <pc:docMk/>
            <pc:sldMk cId="1429804703" sldId="256"/>
            <ac:spMk id="47" creationId="{0E907A79-E69E-4BC1-A461-1B1F5C03AB35}"/>
          </ac:spMkLst>
        </pc:spChg>
        <pc:spChg chg="mod">
          <ac:chgData name="Emmanuel Saenz" userId="453d5aaacc3ff7a9" providerId="LiveId" clId="{5548D5A1-67A2-4295-B81C-7DFC13F97C61}" dt="2018-05-07T17:46:25.944" v="7947" actId="1037"/>
          <ac:spMkLst>
            <pc:docMk/>
            <pc:sldMk cId="1429804703" sldId="256"/>
            <ac:spMk id="48" creationId="{E6BBA5A3-36AD-42CD-AA0C-C017C8C7D43C}"/>
          </ac:spMkLst>
        </pc:spChg>
        <pc:spChg chg="add mod">
          <ac:chgData name="Emmanuel Saenz" userId="453d5aaacc3ff7a9" providerId="LiveId" clId="{5548D5A1-67A2-4295-B81C-7DFC13F97C61}" dt="2018-05-07T17:45:10.666" v="7940" actId="164"/>
          <ac:spMkLst>
            <pc:docMk/>
            <pc:sldMk cId="1429804703" sldId="256"/>
            <ac:spMk id="49" creationId="{D6680D35-EDB1-40D2-8659-32C7D0DD0D6D}"/>
          </ac:spMkLst>
        </pc:spChg>
        <pc:spChg chg="add mod">
          <ac:chgData name="Emmanuel Saenz" userId="453d5aaacc3ff7a9" providerId="LiveId" clId="{5548D5A1-67A2-4295-B81C-7DFC13F97C61}" dt="2018-05-07T17:45:10.666" v="7940" actId="164"/>
          <ac:spMkLst>
            <pc:docMk/>
            <pc:sldMk cId="1429804703" sldId="256"/>
            <ac:spMk id="50" creationId="{23F9E199-943C-411A-837B-6769C9F2EC3A}"/>
          </ac:spMkLst>
        </pc:spChg>
        <pc:spChg chg="del mod">
          <ac:chgData name="Emmanuel Saenz" userId="453d5aaacc3ff7a9" providerId="LiveId" clId="{5548D5A1-67A2-4295-B81C-7DFC13F97C61}" dt="2018-04-26T20:05:48.147" v="3663" actId="478"/>
          <ac:spMkLst>
            <pc:docMk/>
            <pc:sldMk cId="1429804703" sldId="256"/>
            <ac:spMk id="51" creationId="{66E2CEA3-CCF4-4682-91C5-B93ACA13F17B}"/>
          </ac:spMkLst>
        </pc:spChg>
        <pc:spChg chg="del mod">
          <ac:chgData name="Emmanuel Saenz" userId="453d5aaacc3ff7a9" providerId="LiveId" clId="{5548D5A1-67A2-4295-B81C-7DFC13F97C61}" dt="2018-04-26T20:05:48.147" v="3663" actId="478"/>
          <ac:spMkLst>
            <pc:docMk/>
            <pc:sldMk cId="1429804703" sldId="256"/>
            <ac:spMk id="52" creationId="{F134DAD1-6B07-41B6-81FB-B3780A13F450}"/>
          </ac:spMkLst>
        </pc:spChg>
        <pc:spChg chg="add del mod">
          <ac:chgData name="Emmanuel Saenz" userId="453d5aaacc3ff7a9" providerId="LiveId" clId="{5548D5A1-67A2-4295-B81C-7DFC13F97C61}" dt="2018-05-07T17:41:52.582" v="7915" actId="478"/>
          <ac:spMkLst>
            <pc:docMk/>
            <pc:sldMk cId="1429804703" sldId="256"/>
            <ac:spMk id="76" creationId="{C4F36D04-FC01-4EB9-8EA5-DE0F9A137A4B}"/>
          </ac:spMkLst>
        </pc:spChg>
        <pc:spChg chg="add mod">
          <ac:chgData name="Emmanuel Saenz" userId="453d5aaacc3ff7a9" providerId="LiveId" clId="{5548D5A1-67A2-4295-B81C-7DFC13F97C61}" dt="2018-04-26T21:34:47.647" v="4352" actId="1076"/>
          <ac:spMkLst>
            <pc:docMk/>
            <pc:sldMk cId="1429804703" sldId="256"/>
            <ac:spMk id="88" creationId="{525FA831-B934-44E7-B427-27C29C4A2240}"/>
          </ac:spMkLst>
        </pc:spChg>
        <pc:spChg chg="add del">
          <ac:chgData name="Emmanuel Saenz" userId="453d5aaacc3ff7a9" providerId="LiveId" clId="{5548D5A1-67A2-4295-B81C-7DFC13F97C61}" dt="2018-04-26T21:35:10.295" v="4359" actId="1076"/>
          <ac:spMkLst>
            <pc:docMk/>
            <pc:sldMk cId="1429804703" sldId="256"/>
            <ac:spMk id="98" creationId="{52982031-556E-410A-A96E-D701602804E6}"/>
          </ac:spMkLst>
        </pc:spChg>
        <pc:spChg chg="add mod">
          <ac:chgData name="Emmanuel Saenz" userId="453d5aaacc3ff7a9" providerId="LiveId" clId="{5548D5A1-67A2-4295-B81C-7DFC13F97C61}" dt="2018-04-26T21:43:27.985" v="4420" actId="164"/>
          <ac:spMkLst>
            <pc:docMk/>
            <pc:sldMk cId="1429804703" sldId="256"/>
            <ac:spMk id="99" creationId="{17B4922C-7CEF-4397-A59F-24F9450E9C7B}"/>
          </ac:spMkLst>
        </pc:spChg>
        <pc:spChg chg="add mod">
          <ac:chgData name="Emmanuel Saenz" userId="453d5aaacc3ff7a9" providerId="LiveId" clId="{5548D5A1-67A2-4295-B81C-7DFC13F97C61}" dt="2018-04-26T21:43:21.500" v="4419" actId="164"/>
          <ac:spMkLst>
            <pc:docMk/>
            <pc:sldMk cId="1429804703" sldId="256"/>
            <ac:spMk id="100" creationId="{AEE1CE87-A417-42FE-A028-3FDE7C77707F}"/>
          </ac:spMkLst>
        </pc:spChg>
        <pc:grpChg chg="add del mod">
          <ac:chgData name="Emmanuel Saenz" userId="453d5aaacc3ff7a9" providerId="LiveId" clId="{5548D5A1-67A2-4295-B81C-7DFC13F97C61}" dt="2018-04-26T21:43:21.500" v="4419" actId="164"/>
          <ac:grpSpMkLst>
            <pc:docMk/>
            <pc:sldMk cId="1429804703" sldId="256"/>
            <ac:grpSpMk id="3" creationId="{71ECDD09-6ED8-4DF8-8C5B-8D851835CE9B}"/>
          </ac:grpSpMkLst>
        </pc:grpChg>
        <pc:grpChg chg="add mod">
          <ac:chgData name="Emmanuel Saenz" userId="453d5aaacc3ff7a9" providerId="LiveId" clId="{5548D5A1-67A2-4295-B81C-7DFC13F97C61}" dt="2018-05-07T17:45:10.666" v="7940" actId="164"/>
          <ac:grpSpMkLst>
            <pc:docMk/>
            <pc:sldMk cId="1429804703" sldId="256"/>
            <ac:grpSpMk id="4" creationId="{EBBFE617-B7B6-464A-A015-092D76A7CBE6}"/>
          </ac:grpSpMkLst>
        </pc:grpChg>
        <pc:grpChg chg="mod">
          <ac:chgData name="Emmanuel Saenz" userId="453d5aaacc3ff7a9" providerId="LiveId" clId="{5548D5A1-67A2-4295-B81C-7DFC13F97C61}" dt="2018-04-26T21:43:27.985" v="4420" actId="164"/>
          <ac:grpSpMkLst>
            <pc:docMk/>
            <pc:sldMk cId="1429804703" sldId="256"/>
            <ac:grpSpMk id="4" creationId="{028BD0B0-2D2B-4271-9DCE-A7BCA87DB9B0}"/>
          </ac:grpSpMkLst>
        </pc:grpChg>
        <pc:grpChg chg="add mod">
          <ac:chgData name="Emmanuel Saenz" userId="453d5aaacc3ff7a9" providerId="LiveId" clId="{5548D5A1-67A2-4295-B81C-7DFC13F97C61}" dt="2018-05-07T17:45:29.007" v="7943" actId="1076"/>
          <ac:grpSpMkLst>
            <pc:docMk/>
            <pc:sldMk cId="1429804703" sldId="256"/>
            <ac:grpSpMk id="5" creationId="{7A1C136B-CF22-4C35-8C45-C4B7A55F61F6}"/>
          </ac:grpSpMkLst>
        </pc:grpChg>
        <pc:grpChg chg="mod">
          <ac:chgData name="Emmanuel Saenz" userId="453d5aaacc3ff7a9" providerId="LiveId" clId="{5548D5A1-67A2-4295-B81C-7DFC13F97C61}" dt="2018-04-26T21:22:32.186" v="4221" actId="207"/>
          <ac:grpSpMkLst>
            <pc:docMk/>
            <pc:sldMk cId="1429804703" sldId="256"/>
            <ac:grpSpMk id="7" creationId="{028BD0B0-2D2B-4271-9DCE-A7BCA87DB9B0}"/>
          </ac:grpSpMkLst>
        </pc:grpChg>
        <pc:grpChg chg="del">
          <ac:chgData name="Emmanuel Saenz" userId="453d5aaacc3ff7a9" providerId="LiveId" clId="{5548D5A1-67A2-4295-B81C-7DFC13F97C61}" dt="2018-04-26T21:41:52.573" v="4409" actId="478"/>
          <ac:grpSpMkLst>
            <pc:docMk/>
            <pc:sldMk cId="1429804703" sldId="256"/>
            <ac:grpSpMk id="9" creationId="{71ECDD09-6ED8-4DF8-8C5B-8D851835CE9B}"/>
          </ac:grpSpMkLst>
        </pc:grpChg>
        <pc:grpChg chg="del">
          <ac:chgData name="Emmanuel Saenz" userId="453d5aaacc3ff7a9" providerId="LiveId" clId="{5548D5A1-67A2-4295-B81C-7DFC13F97C61}" dt="2018-04-26T21:42:17.465" v="4410" actId="478"/>
          <ac:grpSpMkLst>
            <pc:docMk/>
            <pc:sldMk cId="1429804703" sldId="256"/>
            <ac:grpSpMk id="10" creationId="{028BD0B0-2D2B-4271-9DCE-A7BCA87DB9B0}"/>
          </ac:grpSpMkLst>
        </pc:grpChg>
        <pc:grpChg chg="add mod">
          <ac:chgData name="Emmanuel Saenz" userId="453d5aaacc3ff7a9" providerId="LiveId" clId="{5548D5A1-67A2-4295-B81C-7DFC13F97C61}" dt="2018-04-26T20:39:42.033" v="3933" actId="164"/>
          <ac:grpSpMkLst>
            <pc:docMk/>
            <pc:sldMk cId="1429804703" sldId="256"/>
            <ac:grpSpMk id="10" creationId="{1E3C31CA-B1B7-4BCC-9FEB-2DA3DDA5FEAD}"/>
          </ac:grpSpMkLst>
        </pc:grpChg>
        <pc:grpChg chg="mod">
          <ac:chgData name="Emmanuel Saenz" userId="453d5aaacc3ff7a9" providerId="LiveId" clId="{5548D5A1-67A2-4295-B81C-7DFC13F97C61}" dt="2018-04-26T21:19:43.872" v="4219" actId="14100"/>
          <ac:grpSpMkLst>
            <pc:docMk/>
            <pc:sldMk cId="1429804703" sldId="256"/>
            <ac:grpSpMk id="11" creationId="{71ECDD09-6ED8-4DF8-8C5B-8D851835CE9B}"/>
          </ac:grpSpMkLst>
        </pc:grpChg>
        <pc:grpChg chg="add mod">
          <ac:chgData name="Emmanuel Saenz" userId="453d5aaacc3ff7a9" providerId="LiveId" clId="{5548D5A1-67A2-4295-B81C-7DFC13F97C61}" dt="2018-04-26T20:39:42.033" v="3933" actId="164"/>
          <ac:grpSpMkLst>
            <pc:docMk/>
            <pc:sldMk cId="1429804703" sldId="256"/>
            <ac:grpSpMk id="12" creationId="{8F4C10E0-9642-407A-B7FF-BC0A8398B183}"/>
          </ac:grpSpMkLst>
        </pc:grpChg>
        <pc:grpChg chg="del mod">
          <ac:chgData name="Emmanuel Saenz" userId="453d5aaacc3ff7a9" providerId="LiveId" clId="{5548D5A1-67A2-4295-B81C-7DFC13F97C61}" dt="2018-04-26T20:05:48.147" v="3663" actId="478"/>
          <ac:grpSpMkLst>
            <pc:docMk/>
            <pc:sldMk cId="1429804703" sldId="256"/>
            <ac:grpSpMk id="26" creationId="{4B8520F6-6BCC-4879-BA87-289324241A3F}"/>
          </ac:grpSpMkLst>
        </pc:grpChg>
        <pc:grpChg chg="del mod">
          <ac:chgData name="Emmanuel Saenz" userId="453d5aaacc3ff7a9" providerId="LiveId" clId="{5548D5A1-67A2-4295-B81C-7DFC13F97C61}" dt="2018-04-26T20:05:48.147" v="3663" actId="478"/>
          <ac:grpSpMkLst>
            <pc:docMk/>
            <pc:sldMk cId="1429804703" sldId="256"/>
            <ac:grpSpMk id="27" creationId="{C98A5766-086D-428B-9FDC-12768E747382}"/>
          </ac:grpSpMkLst>
        </pc:grpChg>
        <pc:grpChg chg="add mod">
          <ac:chgData name="Emmanuel Saenz" userId="453d5aaacc3ff7a9" providerId="LiveId" clId="{5548D5A1-67A2-4295-B81C-7DFC13F97C61}" dt="2018-04-26T21:43:21.500" v="4419" actId="164"/>
          <ac:grpSpMkLst>
            <pc:docMk/>
            <pc:sldMk cId="1429804703" sldId="256"/>
            <ac:grpSpMk id="30" creationId="{BCE1374D-5415-419C-8680-32B3E8A63931}"/>
          </ac:grpSpMkLst>
        </pc:grpChg>
        <pc:grpChg chg="del mod">
          <ac:chgData name="Emmanuel Saenz" userId="453d5aaacc3ff7a9" providerId="LiveId" clId="{5548D5A1-67A2-4295-B81C-7DFC13F97C61}" dt="2018-04-26T20:05:48.147" v="3663" actId="478"/>
          <ac:grpSpMkLst>
            <pc:docMk/>
            <pc:sldMk cId="1429804703" sldId="256"/>
            <ac:grpSpMk id="31" creationId="{2E986C37-53B6-40D8-BB66-0F834E2F98B3}"/>
          </ac:grpSpMkLst>
        </pc:grpChg>
        <pc:grpChg chg="add mod">
          <ac:chgData name="Emmanuel Saenz" userId="453d5aaacc3ff7a9" providerId="LiveId" clId="{5548D5A1-67A2-4295-B81C-7DFC13F97C61}" dt="2018-04-26T21:43:27.985" v="4420" actId="164"/>
          <ac:grpSpMkLst>
            <pc:docMk/>
            <pc:sldMk cId="1429804703" sldId="256"/>
            <ac:grpSpMk id="31" creationId="{7A3AA3C5-B42F-4953-A052-8B6D2EF82C70}"/>
          </ac:grpSpMkLst>
        </pc:grpChg>
        <pc:grpChg chg="mod">
          <ac:chgData name="Emmanuel Saenz" userId="453d5aaacc3ff7a9" providerId="LiveId" clId="{5548D5A1-67A2-4295-B81C-7DFC13F97C61}" dt="2018-05-07T17:43:37.610" v="7929" actId="164"/>
          <ac:grpSpMkLst>
            <pc:docMk/>
            <pc:sldMk cId="1429804703" sldId="256"/>
            <ac:grpSpMk id="36" creationId="{A606A8F9-2251-41A7-8E27-86CC5F4AEADD}"/>
          </ac:grpSpMkLst>
        </pc:grpChg>
        <pc:grpChg chg="del mod">
          <ac:chgData name="Emmanuel Saenz" userId="453d5aaacc3ff7a9" providerId="LiveId" clId="{5548D5A1-67A2-4295-B81C-7DFC13F97C61}" dt="2018-05-07T17:44:14.564" v="7933" actId="478"/>
          <ac:grpSpMkLst>
            <pc:docMk/>
            <pc:sldMk cId="1429804703" sldId="256"/>
            <ac:grpSpMk id="39" creationId="{CB05DBEB-AF4B-4617-B10A-4FD8A671D9B7}"/>
          </ac:grpSpMkLst>
        </pc:grpChg>
        <pc:grpChg chg="del mod">
          <ac:chgData name="Emmanuel Saenz" userId="453d5aaacc3ff7a9" providerId="LiveId" clId="{5548D5A1-67A2-4295-B81C-7DFC13F97C61}" dt="2018-05-07T17:44:32.340" v="7937" actId="478"/>
          <ac:grpSpMkLst>
            <pc:docMk/>
            <pc:sldMk cId="1429804703" sldId="256"/>
            <ac:grpSpMk id="42" creationId="{9C4DE130-6325-4738-994F-3C66CE7BA530}"/>
          </ac:grpSpMkLst>
        </pc:grpChg>
        <pc:grpChg chg="add del mod">
          <ac:chgData name="Emmanuel Saenz" userId="453d5aaacc3ff7a9" providerId="LiveId" clId="{5548D5A1-67A2-4295-B81C-7DFC13F97C61}" dt="2018-04-26T20:32:03.200" v="3907" actId="478"/>
          <ac:grpSpMkLst>
            <pc:docMk/>
            <pc:sldMk cId="1429804703" sldId="256"/>
            <ac:grpSpMk id="82" creationId="{0AEC2B9B-C689-4BEB-84C2-85FF843E257D}"/>
          </ac:grpSpMkLst>
        </pc:grpChg>
        <pc:grpChg chg="add del mod">
          <ac:chgData name="Emmanuel Saenz" userId="453d5aaacc3ff7a9" providerId="LiveId" clId="{5548D5A1-67A2-4295-B81C-7DFC13F97C61}" dt="2018-04-26T20:46:50.680" v="4144" actId="478"/>
          <ac:grpSpMkLst>
            <pc:docMk/>
            <pc:sldMk cId="1429804703" sldId="256"/>
            <ac:grpSpMk id="91" creationId="{3D31EF04-127E-4182-A110-9AF61BF9CD35}"/>
          </ac:grpSpMkLst>
        </pc:grpChg>
        <pc:grpChg chg="add del mod">
          <ac:chgData name="Emmanuel Saenz" userId="453d5aaacc3ff7a9" providerId="LiveId" clId="{5548D5A1-67A2-4295-B81C-7DFC13F97C61}" dt="2018-04-26T21:43:00.296" v="4417" actId="478"/>
          <ac:grpSpMkLst>
            <pc:docMk/>
            <pc:sldMk cId="1429804703" sldId="256"/>
            <ac:grpSpMk id="97" creationId="{62B1D7CD-AC54-451A-8A9F-4FEAA7E90740}"/>
          </ac:grpSpMkLst>
        </pc:grpChg>
        <pc:graphicFrameChg chg="add del modGraphic">
          <ac:chgData name="Emmanuel Saenz" userId="453d5aaacc3ff7a9" providerId="LiveId" clId="{5548D5A1-67A2-4295-B81C-7DFC13F97C61}" dt="2018-04-26T20:44:43.345" v="4102" actId="478"/>
          <ac:graphicFrameMkLst>
            <pc:docMk/>
            <pc:sldMk cId="1429804703" sldId="256"/>
            <ac:graphicFrameMk id="90" creationId="{61A6D18E-9AEE-4006-B21B-E68B4B7E3389}"/>
          </ac:graphicFrameMkLst>
        </pc:graphicFrameChg>
        <pc:picChg chg="mod">
          <ac:chgData name="Emmanuel Saenz" userId="453d5aaacc3ff7a9" providerId="LiveId" clId="{5548D5A1-67A2-4295-B81C-7DFC13F97C61}" dt="2018-04-27T17:26:05.362" v="4455" actId="207"/>
          <ac:picMkLst>
            <pc:docMk/>
            <pc:sldMk cId="1429804703" sldId="256"/>
            <ac:picMk id="7" creationId="{A74020C4-E0FF-4E01-AA78-41D73073A17F}"/>
          </ac:picMkLst>
        </pc:picChg>
        <pc:picChg chg="add del">
          <ac:chgData name="Emmanuel Saenz" userId="453d5aaacc3ff7a9" providerId="LiveId" clId="{5548D5A1-67A2-4295-B81C-7DFC13F97C61}" dt="2018-04-26T21:43:02.968" v="4418" actId="478"/>
          <ac:picMkLst>
            <pc:docMk/>
            <pc:sldMk cId="1429804703" sldId="256"/>
            <ac:picMk id="12" creationId="{AE6CDD2F-04C5-425B-AB8B-2E8E202C7E32}"/>
          </ac:picMkLst>
        </pc:picChg>
        <pc:picChg chg="add del mod modCrop">
          <ac:chgData name="Emmanuel Saenz" userId="453d5aaacc3ff7a9" providerId="LiveId" clId="{5548D5A1-67A2-4295-B81C-7DFC13F97C61}" dt="2018-04-26T19:56:55.454" v="3621" actId="478"/>
          <ac:picMkLst>
            <pc:docMk/>
            <pc:sldMk cId="1429804703" sldId="256"/>
            <ac:picMk id="12" creationId="{27322AD1-E3C2-458A-8B10-DC48C58BC658}"/>
          </ac:picMkLst>
        </pc:picChg>
        <pc:picChg chg="del ord">
          <ac:chgData name="Emmanuel Saenz" userId="453d5aaacc3ff7a9" providerId="LiveId" clId="{5548D5A1-67A2-4295-B81C-7DFC13F97C61}" dt="2018-04-26T19:53:00.315" v="3605" actId="478"/>
          <ac:picMkLst>
            <pc:docMk/>
            <pc:sldMk cId="1429804703" sldId="256"/>
            <ac:picMk id="19" creationId="{C3949B13-0A93-4274-B9BA-B779440E03DA}"/>
          </ac:picMkLst>
        </pc:picChg>
        <pc:picChg chg="mod">
          <ac:chgData name="Emmanuel Saenz" userId="453d5aaacc3ff7a9" providerId="LiveId" clId="{5548D5A1-67A2-4295-B81C-7DFC13F97C61}" dt="2018-05-07T17:42:15.238" v="7916" actId="14100"/>
          <ac:picMkLst>
            <pc:docMk/>
            <pc:sldMk cId="1429804703" sldId="256"/>
            <ac:picMk id="33" creationId="{FAB4E502-FEB0-46EB-8A7E-DB1D0B3CF178}"/>
          </ac:picMkLst>
        </pc:picChg>
        <pc:picChg chg="mod">
          <ac:chgData name="Emmanuel Saenz" userId="453d5aaacc3ff7a9" providerId="LiveId" clId="{5548D5A1-67A2-4295-B81C-7DFC13F97C61}" dt="2018-05-07T17:42:20.207" v="7917" actId="14100"/>
          <ac:picMkLst>
            <pc:docMk/>
            <pc:sldMk cId="1429804703" sldId="256"/>
            <ac:picMk id="34" creationId="{C6275D31-1D38-43F1-AF4A-E754FD36F2CD}"/>
          </ac:picMkLst>
        </pc:picChg>
        <pc:picChg chg="add del mod ord">
          <ac:chgData name="Emmanuel Saenz" userId="453d5aaacc3ff7a9" providerId="LiveId" clId="{5548D5A1-67A2-4295-B81C-7DFC13F97C61}" dt="2018-04-26T19:53:00.315" v="3605" actId="478"/>
          <ac:picMkLst>
            <pc:docMk/>
            <pc:sldMk cId="1429804703" sldId="256"/>
            <ac:picMk id="37" creationId="{861E1508-22FD-4FD2-A9BD-CF621F0674D9}"/>
          </ac:picMkLst>
        </pc:picChg>
        <pc:picChg chg="add del mod ord">
          <ac:chgData name="Emmanuel Saenz" userId="453d5aaacc3ff7a9" providerId="LiveId" clId="{5548D5A1-67A2-4295-B81C-7DFC13F97C61}" dt="2018-04-26T19:53:00.315" v="3605" actId="478"/>
          <ac:picMkLst>
            <pc:docMk/>
            <pc:sldMk cId="1429804703" sldId="256"/>
            <ac:picMk id="38" creationId="{18562097-77DE-4CC1-A94F-99678E4A3BE9}"/>
          </ac:picMkLst>
        </pc:picChg>
        <pc:picChg chg="add del mod ord">
          <ac:chgData name="Emmanuel Saenz" userId="453d5aaacc3ff7a9" providerId="LiveId" clId="{5548D5A1-67A2-4295-B81C-7DFC13F97C61}" dt="2018-04-26T19:53:00.315" v="3605" actId="478"/>
          <ac:picMkLst>
            <pc:docMk/>
            <pc:sldMk cId="1429804703" sldId="256"/>
            <ac:picMk id="39" creationId="{B3F549C1-153C-4F11-8A6F-F866D4632F90}"/>
          </ac:picMkLst>
        </pc:picChg>
        <pc:picChg chg="add del mod ord">
          <ac:chgData name="Emmanuel Saenz" userId="453d5aaacc3ff7a9" providerId="LiveId" clId="{5548D5A1-67A2-4295-B81C-7DFC13F97C61}" dt="2018-04-26T19:53:00.315" v="3605" actId="478"/>
          <ac:picMkLst>
            <pc:docMk/>
            <pc:sldMk cId="1429804703" sldId="256"/>
            <ac:picMk id="40" creationId="{9865AFFF-F2E6-4D82-8446-5357A10030F7}"/>
          </ac:picMkLst>
        </pc:picChg>
        <pc:picChg chg="add del mod ord">
          <ac:chgData name="Emmanuel Saenz" userId="453d5aaacc3ff7a9" providerId="LiveId" clId="{5548D5A1-67A2-4295-B81C-7DFC13F97C61}" dt="2018-04-26T19:53:00.315" v="3605" actId="478"/>
          <ac:picMkLst>
            <pc:docMk/>
            <pc:sldMk cId="1429804703" sldId="256"/>
            <ac:picMk id="41" creationId="{F2FFE6B2-8DB2-402F-92B1-957D05AB4890}"/>
          </ac:picMkLst>
        </pc:picChg>
        <pc:picChg chg="add del mod ord">
          <ac:chgData name="Emmanuel Saenz" userId="453d5aaacc3ff7a9" providerId="LiveId" clId="{5548D5A1-67A2-4295-B81C-7DFC13F97C61}" dt="2018-04-26T19:53:00.315" v="3605" actId="478"/>
          <ac:picMkLst>
            <pc:docMk/>
            <pc:sldMk cId="1429804703" sldId="256"/>
            <ac:picMk id="42" creationId="{6EB824A6-8CCE-472B-97BC-D94331DC732E}"/>
          </ac:picMkLst>
        </pc:picChg>
        <pc:picChg chg="add del mod ord">
          <ac:chgData name="Emmanuel Saenz" userId="453d5aaacc3ff7a9" providerId="LiveId" clId="{5548D5A1-67A2-4295-B81C-7DFC13F97C61}" dt="2018-04-26T19:53:00.315" v="3605" actId="478"/>
          <ac:picMkLst>
            <pc:docMk/>
            <pc:sldMk cId="1429804703" sldId="256"/>
            <ac:picMk id="43" creationId="{E125A1FB-B96B-4A2C-B324-8FA007F7ABD6}"/>
          </ac:picMkLst>
        </pc:picChg>
        <pc:picChg chg="add del mod ord">
          <ac:chgData name="Emmanuel Saenz" userId="453d5aaacc3ff7a9" providerId="LiveId" clId="{5548D5A1-67A2-4295-B81C-7DFC13F97C61}" dt="2018-04-26T19:53:00.315" v="3605" actId="478"/>
          <ac:picMkLst>
            <pc:docMk/>
            <pc:sldMk cId="1429804703" sldId="256"/>
            <ac:picMk id="44" creationId="{354916B9-FD03-44EB-A321-93A855910DEB}"/>
          </ac:picMkLst>
        </pc:picChg>
        <pc:picChg chg="add del mod ord">
          <ac:chgData name="Emmanuel Saenz" userId="453d5aaacc3ff7a9" providerId="LiveId" clId="{5548D5A1-67A2-4295-B81C-7DFC13F97C61}" dt="2018-04-26T19:53:00.315" v="3605" actId="478"/>
          <ac:picMkLst>
            <pc:docMk/>
            <pc:sldMk cId="1429804703" sldId="256"/>
            <ac:picMk id="45" creationId="{8D789106-FDFB-42FD-8737-9AE2AF424A64}"/>
          </ac:picMkLst>
        </pc:picChg>
        <pc:picChg chg="add del mod ord">
          <ac:chgData name="Emmanuel Saenz" userId="453d5aaacc3ff7a9" providerId="LiveId" clId="{5548D5A1-67A2-4295-B81C-7DFC13F97C61}" dt="2018-04-26T19:53:00.315" v="3605" actId="478"/>
          <ac:picMkLst>
            <pc:docMk/>
            <pc:sldMk cId="1429804703" sldId="256"/>
            <ac:picMk id="46" creationId="{3806F2A4-4590-4668-91CC-C5BA99BC41A8}"/>
          </ac:picMkLst>
        </pc:picChg>
        <pc:picChg chg="add del mod ord">
          <ac:chgData name="Emmanuel Saenz" userId="453d5aaacc3ff7a9" providerId="LiveId" clId="{5548D5A1-67A2-4295-B81C-7DFC13F97C61}" dt="2018-04-26T19:53:00.315" v="3605" actId="478"/>
          <ac:picMkLst>
            <pc:docMk/>
            <pc:sldMk cId="1429804703" sldId="256"/>
            <ac:picMk id="47" creationId="{5C61D43E-E283-41EE-BFAF-21162AA2324E}"/>
          </ac:picMkLst>
        </pc:picChg>
        <pc:picChg chg="add del mod ord">
          <ac:chgData name="Emmanuel Saenz" userId="453d5aaacc3ff7a9" providerId="LiveId" clId="{5548D5A1-67A2-4295-B81C-7DFC13F97C61}" dt="2018-04-26T19:53:00.315" v="3605" actId="478"/>
          <ac:picMkLst>
            <pc:docMk/>
            <pc:sldMk cId="1429804703" sldId="256"/>
            <ac:picMk id="48" creationId="{AC3D8F23-9D80-4A20-8443-92D97EDA1213}"/>
          </ac:picMkLst>
        </pc:picChg>
        <pc:picChg chg="add del mod ord">
          <ac:chgData name="Emmanuel Saenz" userId="453d5aaacc3ff7a9" providerId="LiveId" clId="{5548D5A1-67A2-4295-B81C-7DFC13F97C61}" dt="2018-04-26T19:53:00.315" v="3605" actId="478"/>
          <ac:picMkLst>
            <pc:docMk/>
            <pc:sldMk cId="1429804703" sldId="256"/>
            <ac:picMk id="49" creationId="{4F3C4176-1B1F-462D-A0C5-D877E1843E65}"/>
          </ac:picMkLst>
        </pc:picChg>
        <pc:picChg chg="add del mod ord">
          <ac:chgData name="Emmanuel Saenz" userId="453d5aaacc3ff7a9" providerId="LiveId" clId="{5548D5A1-67A2-4295-B81C-7DFC13F97C61}" dt="2018-04-26T19:53:00.315" v="3605" actId="478"/>
          <ac:picMkLst>
            <pc:docMk/>
            <pc:sldMk cId="1429804703" sldId="256"/>
            <ac:picMk id="50" creationId="{B1291716-B537-46C1-8D4C-5E0FC009994F}"/>
          </ac:picMkLst>
        </pc:picChg>
        <pc:picChg chg="add del mod ord">
          <ac:chgData name="Emmanuel Saenz" userId="453d5aaacc3ff7a9" providerId="LiveId" clId="{5548D5A1-67A2-4295-B81C-7DFC13F97C61}" dt="2018-04-26T19:53:00.315" v="3605" actId="478"/>
          <ac:picMkLst>
            <pc:docMk/>
            <pc:sldMk cId="1429804703" sldId="256"/>
            <ac:picMk id="53" creationId="{2D4634C2-EE11-4072-B7CD-168B87F4639E}"/>
          </ac:picMkLst>
        </pc:picChg>
        <pc:picChg chg="add del mod ord">
          <ac:chgData name="Emmanuel Saenz" userId="453d5aaacc3ff7a9" providerId="LiveId" clId="{5548D5A1-67A2-4295-B81C-7DFC13F97C61}" dt="2018-04-26T19:53:00.315" v="3605" actId="478"/>
          <ac:picMkLst>
            <pc:docMk/>
            <pc:sldMk cId="1429804703" sldId="256"/>
            <ac:picMk id="55" creationId="{1DDABDA4-53DC-44FB-8177-5770DE104752}"/>
          </ac:picMkLst>
        </pc:picChg>
        <pc:picChg chg="add del mod ord">
          <ac:chgData name="Emmanuel Saenz" userId="453d5aaacc3ff7a9" providerId="LiveId" clId="{5548D5A1-67A2-4295-B81C-7DFC13F97C61}" dt="2018-04-26T19:53:00.315" v="3605" actId="478"/>
          <ac:picMkLst>
            <pc:docMk/>
            <pc:sldMk cId="1429804703" sldId="256"/>
            <ac:picMk id="56" creationId="{A570B727-AC6A-45CC-A33A-3FFC079EF1C2}"/>
          </ac:picMkLst>
        </pc:picChg>
        <pc:picChg chg="add del mod ord">
          <ac:chgData name="Emmanuel Saenz" userId="453d5aaacc3ff7a9" providerId="LiveId" clId="{5548D5A1-67A2-4295-B81C-7DFC13F97C61}" dt="2018-04-26T19:53:00.315" v="3605" actId="478"/>
          <ac:picMkLst>
            <pc:docMk/>
            <pc:sldMk cId="1429804703" sldId="256"/>
            <ac:picMk id="57" creationId="{E9E52A02-6CF9-45A4-A647-43C465690A5D}"/>
          </ac:picMkLst>
        </pc:picChg>
        <pc:picChg chg="add del mod ord">
          <ac:chgData name="Emmanuel Saenz" userId="453d5aaacc3ff7a9" providerId="LiveId" clId="{5548D5A1-67A2-4295-B81C-7DFC13F97C61}" dt="2018-04-26T19:53:00.315" v="3605" actId="478"/>
          <ac:picMkLst>
            <pc:docMk/>
            <pc:sldMk cId="1429804703" sldId="256"/>
            <ac:picMk id="58" creationId="{A360E02A-CEF5-4F56-B119-CF85F0EE7C4A}"/>
          </ac:picMkLst>
        </pc:picChg>
        <pc:picChg chg="add del mod ord">
          <ac:chgData name="Emmanuel Saenz" userId="453d5aaacc3ff7a9" providerId="LiveId" clId="{5548D5A1-67A2-4295-B81C-7DFC13F97C61}" dt="2018-04-26T19:53:00.315" v="3605" actId="478"/>
          <ac:picMkLst>
            <pc:docMk/>
            <pc:sldMk cId="1429804703" sldId="256"/>
            <ac:picMk id="59" creationId="{C5FA0BBC-21AE-4186-93FD-CFEE31295378}"/>
          </ac:picMkLst>
        </pc:picChg>
        <pc:picChg chg="add del mod">
          <ac:chgData name="Emmanuel Saenz" userId="453d5aaacc3ff7a9" providerId="LiveId" clId="{5548D5A1-67A2-4295-B81C-7DFC13F97C61}" dt="2018-04-26T19:51:24.584" v="3581" actId="478"/>
          <ac:picMkLst>
            <pc:docMk/>
            <pc:sldMk cId="1429804703" sldId="256"/>
            <ac:picMk id="60" creationId="{D177F930-2E64-43CB-B5ED-917848C05218}"/>
          </ac:picMkLst>
        </pc:picChg>
        <pc:picChg chg="add del mod">
          <ac:chgData name="Emmanuel Saenz" userId="453d5aaacc3ff7a9" providerId="LiveId" clId="{5548D5A1-67A2-4295-B81C-7DFC13F97C61}" dt="2018-04-26T19:51:24.349" v="3580" actId="478"/>
          <ac:picMkLst>
            <pc:docMk/>
            <pc:sldMk cId="1429804703" sldId="256"/>
            <ac:picMk id="61" creationId="{F6CC4B17-97E6-4FA7-91BE-E13C636A3081}"/>
          </ac:picMkLst>
        </pc:picChg>
        <pc:picChg chg="add del mod">
          <ac:chgData name="Emmanuel Saenz" userId="453d5aaacc3ff7a9" providerId="LiveId" clId="{5548D5A1-67A2-4295-B81C-7DFC13F97C61}" dt="2018-04-26T19:51:24.146" v="3579" actId="478"/>
          <ac:picMkLst>
            <pc:docMk/>
            <pc:sldMk cId="1429804703" sldId="256"/>
            <ac:picMk id="62" creationId="{0E3617AC-ACEB-4592-9A57-678E2ECC33BD}"/>
          </ac:picMkLst>
        </pc:picChg>
        <pc:picChg chg="add del mod">
          <ac:chgData name="Emmanuel Saenz" userId="453d5aaacc3ff7a9" providerId="LiveId" clId="{5548D5A1-67A2-4295-B81C-7DFC13F97C61}" dt="2018-04-26T19:51:23.912" v="3578" actId="478"/>
          <ac:picMkLst>
            <pc:docMk/>
            <pc:sldMk cId="1429804703" sldId="256"/>
            <ac:picMk id="63" creationId="{6ABB1740-E873-4D86-8DFD-1C97C754DB27}"/>
          </ac:picMkLst>
        </pc:picChg>
        <pc:picChg chg="add del mod">
          <ac:chgData name="Emmanuel Saenz" userId="453d5aaacc3ff7a9" providerId="LiveId" clId="{5548D5A1-67A2-4295-B81C-7DFC13F97C61}" dt="2018-04-26T19:51:23.693" v="3577" actId="478"/>
          <ac:picMkLst>
            <pc:docMk/>
            <pc:sldMk cId="1429804703" sldId="256"/>
            <ac:picMk id="64" creationId="{A1694198-4AA8-4683-A37F-9B45905C6275}"/>
          </ac:picMkLst>
        </pc:picChg>
        <pc:picChg chg="add del mod">
          <ac:chgData name="Emmanuel Saenz" userId="453d5aaacc3ff7a9" providerId="LiveId" clId="{5548D5A1-67A2-4295-B81C-7DFC13F97C61}" dt="2018-04-26T19:51:23.474" v="3576" actId="478"/>
          <ac:picMkLst>
            <pc:docMk/>
            <pc:sldMk cId="1429804703" sldId="256"/>
            <ac:picMk id="65" creationId="{3F188244-7094-4078-BEBB-FF2568E2110C}"/>
          </ac:picMkLst>
        </pc:picChg>
        <pc:picChg chg="add del mod">
          <ac:chgData name="Emmanuel Saenz" userId="453d5aaacc3ff7a9" providerId="LiveId" clId="{5548D5A1-67A2-4295-B81C-7DFC13F97C61}" dt="2018-04-26T19:51:23.256" v="3575" actId="478"/>
          <ac:picMkLst>
            <pc:docMk/>
            <pc:sldMk cId="1429804703" sldId="256"/>
            <ac:picMk id="66" creationId="{B4010A14-2F59-4914-93D2-110810CD362C}"/>
          </ac:picMkLst>
        </pc:picChg>
        <pc:picChg chg="add del mod">
          <ac:chgData name="Emmanuel Saenz" userId="453d5aaacc3ff7a9" providerId="LiveId" clId="{5548D5A1-67A2-4295-B81C-7DFC13F97C61}" dt="2018-04-26T19:51:23.099" v="3574" actId="478"/>
          <ac:picMkLst>
            <pc:docMk/>
            <pc:sldMk cId="1429804703" sldId="256"/>
            <ac:picMk id="67" creationId="{C11403E2-825E-48A5-8DED-1931BF2FA340}"/>
          </ac:picMkLst>
        </pc:picChg>
        <pc:picChg chg="add del mod">
          <ac:chgData name="Emmanuel Saenz" userId="453d5aaacc3ff7a9" providerId="LiveId" clId="{5548D5A1-67A2-4295-B81C-7DFC13F97C61}" dt="2018-04-26T19:51:22.865" v="3573" actId="478"/>
          <ac:picMkLst>
            <pc:docMk/>
            <pc:sldMk cId="1429804703" sldId="256"/>
            <ac:picMk id="68" creationId="{BF14D18A-2DF2-4A7A-946B-22FAD4B3447B}"/>
          </ac:picMkLst>
        </pc:picChg>
        <pc:picChg chg="add del mod">
          <ac:chgData name="Emmanuel Saenz" userId="453d5aaacc3ff7a9" providerId="LiveId" clId="{5548D5A1-67A2-4295-B81C-7DFC13F97C61}" dt="2018-04-26T19:51:22.678" v="3572" actId="478"/>
          <ac:picMkLst>
            <pc:docMk/>
            <pc:sldMk cId="1429804703" sldId="256"/>
            <ac:picMk id="69" creationId="{00EDD932-2AF5-44A7-9861-F76F24601C89}"/>
          </ac:picMkLst>
        </pc:picChg>
        <pc:picChg chg="add del mod">
          <ac:chgData name="Emmanuel Saenz" userId="453d5aaacc3ff7a9" providerId="LiveId" clId="{5548D5A1-67A2-4295-B81C-7DFC13F97C61}" dt="2018-04-26T19:51:22.459" v="3571" actId="478"/>
          <ac:picMkLst>
            <pc:docMk/>
            <pc:sldMk cId="1429804703" sldId="256"/>
            <ac:picMk id="70" creationId="{1F4552CA-51E0-4843-A22B-8A8F56B337C3}"/>
          </ac:picMkLst>
        </pc:picChg>
        <pc:picChg chg="add del mod">
          <ac:chgData name="Emmanuel Saenz" userId="453d5aaacc3ff7a9" providerId="LiveId" clId="{5548D5A1-67A2-4295-B81C-7DFC13F97C61}" dt="2018-04-26T19:51:22.240" v="3570" actId="478"/>
          <ac:picMkLst>
            <pc:docMk/>
            <pc:sldMk cId="1429804703" sldId="256"/>
            <ac:picMk id="71" creationId="{4A2AE10C-55A0-4CE2-AFA7-F51665327AEB}"/>
          </ac:picMkLst>
        </pc:picChg>
        <pc:picChg chg="add del">
          <ac:chgData name="Emmanuel Saenz" userId="453d5aaacc3ff7a9" providerId="LiveId" clId="{5548D5A1-67A2-4295-B81C-7DFC13F97C61}" dt="2018-04-26T19:51:22.037" v="3569" actId="478"/>
          <ac:picMkLst>
            <pc:docMk/>
            <pc:sldMk cId="1429804703" sldId="256"/>
            <ac:picMk id="72" creationId="{34FD54DD-137C-4DB5-851C-1D8F1ABF6360}"/>
          </ac:picMkLst>
        </pc:picChg>
        <pc:picChg chg="add del">
          <ac:chgData name="Emmanuel Saenz" userId="453d5aaacc3ff7a9" providerId="LiveId" clId="{5548D5A1-67A2-4295-B81C-7DFC13F97C61}" dt="2018-04-26T19:51:21.787" v="3568" actId="478"/>
          <ac:picMkLst>
            <pc:docMk/>
            <pc:sldMk cId="1429804703" sldId="256"/>
            <ac:picMk id="73" creationId="{43C659B2-8946-4275-BF3F-1E0BE386F3A7}"/>
          </ac:picMkLst>
        </pc:picChg>
        <pc:picChg chg="add del">
          <ac:chgData name="Emmanuel Saenz" userId="453d5aaacc3ff7a9" providerId="LiveId" clId="{5548D5A1-67A2-4295-B81C-7DFC13F97C61}" dt="2018-04-26T19:51:21.693" v="3567" actId="478"/>
          <ac:picMkLst>
            <pc:docMk/>
            <pc:sldMk cId="1429804703" sldId="256"/>
            <ac:picMk id="74" creationId="{0759BDDB-EEF3-4EBA-965F-B6F6A1A32D8B}"/>
          </ac:picMkLst>
        </pc:picChg>
        <pc:picChg chg="add mod ord">
          <ac:chgData name="Emmanuel Saenz" userId="453d5aaacc3ff7a9" providerId="LiveId" clId="{5548D5A1-67A2-4295-B81C-7DFC13F97C61}" dt="2018-04-26T21:43:33.235" v="4421" actId="166"/>
          <ac:picMkLst>
            <pc:docMk/>
            <pc:sldMk cId="1429804703" sldId="256"/>
            <ac:picMk id="96" creationId="{AE6CDD2F-04C5-425B-AB8B-2E8E202C7E32}"/>
          </ac:picMkLst>
        </pc:picChg>
        <pc:inkChg chg="add del">
          <ac:chgData name="Emmanuel Saenz" userId="453d5aaacc3ff7a9" providerId="LiveId" clId="{5548D5A1-67A2-4295-B81C-7DFC13F97C61}" dt="2018-04-26T19:46:40.758" v="3512" actId="478"/>
          <ac:inkMkLst>
            <pc:docMk/>
            <pc:sldMk cId="1429804703" sldId="256"/>
            <ac:inkMk id="3" creationId="{8E0CC71F-A3CD-4EC3-BBF6-2CF207696B5B}"/>
          </ac:inkMkLst>
        </pc:inkChg>
        <pc:inkChg chg="add del">
          <ac:chgData name="Emmanuel Saenz" userId="453d5aaacc3ff7a9" providerId="LiveId" clId="{5548D5A1-67A2-4295-B81C-7DFC13F97C61}" dt="2018-04-26T19:46:40.398" v="3511" actId="478"/>
          <ac:inkMkLst>
            <pc:docMk/>
            <pc:sldMk cId="1429804703" sldId="256"/>
            <ac:inkMk id="4" creationId="{CD457D5C-E066-4A5D-803F-E9260267455B}"/>
          </ac:inkMkLst>
        </pc:inkChg>
        <pc:inkChg chg="add">
          <ac:chgData name="Emmanuel Saenz" userId="453d5aaacc3ff7a9" providerId="LiveId" clId="{5548D5A1-67A2-4295-B81C-7DFC13F97C61}" dt="2018-04-26T19:46:35.945" v="3510" actId="478"/>
          <ac:inkMkLst>
            <pc:docMk/>
            <pc:sldMk cId="1429804703" sldId="256"/>
            <ac:inkMk id="6" creationId="{EBE779F5-0D37-4721-93E0-2F14625277F0}"/>
          </ac:inkMkLst>
        </pc:inkChg>
        <pc:inkChg chg="add del">
          <ac:chgData name="Emmanuel Saenz" userId="453d5aaacc3ff7a9" providerId="LiveId" clId="{5548D5A1-67A2-4295-B81C-7DFC13F97C61}" dt="2018-04-26T19:47:27.055" v="3517" actId="478"/>
          <ac:inkMkLst>
            <pc:docMk/>
            <pc:sldMk cId="1429804703" sldId="256"/>
            <ac:inkMk id="7" creationId="{A01589E7-392E-48E8-B42F-088AE5F6B61C}"/>
          </ac:inkMkLst>
        </pc:inkChg>
        <pc:inkChg chg="add del">
          <ac:chgData name="Emmanuel Saenz" userId="453d5aaacc3ff7a9" providerId="LiveId" clId="{5548D5A1-67A2-4295-B81C-7DFC13F97C61}" dt="2018-04-26T19:47:26.493" v="3516" actId="478"/>
          <ac:inkMkLst>
            <pc:docMk/>
            <pc:sldMk cId="1429804703" sldId="256"/>
            <ac:inkMk id="8" creationId="{3872CAAB-2E84-4E2B-809F-AB9A6BFE3B31}"/>
          </ac:inkMkLst>
        </pc:inkChg>
        <pc:inkChg chg="add">
          <ac:chgData name="Emmanuel Saenz" userId="453d5aaacc3ff7a9" providerId="LiveId" clId="{5548D5A1-67A2-4295-B81C-7DFC13F97C61}" dt="2018-04-26T19:46:52.727" v="3515" actId="478"/>
          <ac:inkMkLst>
            <pc:docMk/>
            <pc:sldMk cId="1429804703" sldId="256"/>
            <ac:inkMk id="9" creationId="{D9856F43-F0B3-4C07-A79C-A49A1CD377D2}"/>
          </ac:inkMkLst>
        </pc:inkChg>
        <pc:cxnChg chg="del mod">
          <ac:chgData name="Emmanuel Saenz" userId="453d5aaacc3ff7a9" providerId="LiveId" clId="{5548D5A1-67A2-4295-B81C-7DFC13F97C61}" dt="2018-04-26T20:05:44.584" v="3662" actId="478"/>
          <ac:cxnSpMkLst>
            <pc:docMk/>
            <pc:sldMk cId="1429804703" sldId="256"/>
            <ac:cxnSpMk id="54" creationId="{29C43157-8339-4739-A69D-D4DB4CAC8A6B}"/>
          </ac:cxnSpMkLst>
        </pc:cxnChg>
        <pc:cxnChg chg="add mod">
          <ac:chgData name="Emmanuel Saenz" userId="453d5aaacc3ff7a9" providerId="LiveId" clId="{5548D5A1-67A2-4295-B81C-7DFC13F97C61}" dt="2018-04-26T20:25:03.291" v="3888" actId="164"/>
          <ac:cxnSpMkLst>
            <pc:docMk/>
            <pc:sldMk cId="1429804703" sldId="256"/>
            <ac:cxnSpMk id="79" creationId="{C90DDE32-4896-4419-A2E4-D1DC3739192B}"/>
          </ac:cxnSpMkLst>
        </pc:cxnChg>
        <pc:cxnChg chg="add mod">
          <ac:chgData name="Emmanuel Saenz" userId="453d5aaacc3ff7a9" providerId="LiveId" clId="{5548D5A1-67A2-4295-B81C-7DFC13F97C61}" dt="2018-04-26T20:25:03.291" v="3888" actId="164"/>
          <ac:cxnSpMkLst>
            <pc:docMk/>
            <pc:sldMk cId="1429804703" sldId="256"/>
            <ac:cxnSpMk id="80" creationId="{C1A9DE52-A5A3-4005-8908-D279CBA0F7E7}"/>
          </ac:cxnSpMkLst>
        </pc:cxnChg>
        <pc:cxnChg chg="add mod">
          <ac:chgData name="Emmanuel Saenz" userId="453d5aaacc3ff7a9" providerId="LiveId" clId="{5548D5A1-67A2-4295-B81C-7DFC13F97C61}" dt="2018-04-26T20:25:03.291" v="3888" actId="164"/>
          <ac:cxnSpMkLst>
            <pc:docMk/>
            <pc:sldMk cId="1429804703" sldId="256"/>
            <ac:cxnSpMk id="81" creationId="{8FC65487-59FC-49E6-8AE2-655F5AC20452}"/>
          </ac:cxnSpMkLst>
        </pc:cxnChg>
      </pc:sldChg>
      <pc:sldChg chg="addSp delSp modSp add modTransition setBg">
        <pc:chgData name="Emmanuel Saenz" userId="453d5aaacc3ff7a9" providerId="LiveId" clId="{5548D5A1-67A2-4295-B81C-7DFC13F97C61}" dt="2018-05-07T03:09:29.344" v="7089" actId="14100"/>
        <pc:sldMkLst>
          <pc:docMk/>
          <pc:sldMk cId="1941806688" sldId="299"/>
        </pc:sldMkLst>
        <pc:spChg chg="add del mod">
          <ac:chgData name="Emmanuel Saenz" userId="453d5aaacc3ff7a9" providerId="LiveId" clId="{5548D5A1-67A2-4295-B81C-7DFC13F97C61}" dt="2018-05-06T18:14:00.677" v="5990" actId="478"/>
          <ac:spMkLst>
            <pc:docMk/>
            <pc:sldMk cId="1941806688" sldId="299"/>
            <ac:spMk id="2" creationId="{E492A0A3-4608-438E-9BE5-4DBE9A85E1D3}"/>
          </ac:spMkLst>
        </pc:spChg>
        <pc:spChg chg="mod">
          <ac:chgData name="Emmanuel Saenz" userId="453d5aaacc3ff7a9" providerId="LiveId" clId="{5548D5A1-67A2-4295-B81C-7DFC13F97C61}" dt="2018-04-28T01:12:02.870" v="5718" actId="20577"/>
          <ac:spMkLst>
            <pc:docMk/>
            <pc:sldMk cId="1941806688" sldId="299"/>
            <ac:spMk id="16" creationId="{1724BB49-7E53-4881-85EC-DE4F9453EF24}"/>
          </ac:spMkLst>
        </pc:spChg>
        <pc:spChg chg="add del">
          <ac:chgData name="Emmanuel Saenz" userId="453d5aaacc3ff7a9" providerId="LiveId" clId="{5548D5A1-67A2-4295-B81C-7DFC13F97C61}" dt="2018-05-07T02:32:01.029" v="6715" actId="478"/>
          <ac:spMkLst>
            <pc:docMk/>
            <pc:sldMk cId="1941806688" sldId="299"/>
            <ac:spMk id="18" creationId="{B9B27290-655E-4368-B960-557A076053C2}"/>
          </ac:spMkLst>
        </pc:spChg>
        <pc:spChg chg="add del">
          <ac:chgData name="Emmanuel Saenz" userId="453d5aaacc3ff7a9" providerId="LiveId" clId="{5548D5A1-67A2-4295-B81C-7DFC13F97C61}" dt="2018-05-07T02:32:02.963" v="6716" actId="478"/>
          <ac:spMkLst>
            <pc:docMk/>
            <pc:sldMk cId="1941806688" sldId="299"/>
            <ac:spMk id="19" creationId="{7EF33A21-662B-41B5-9F11-32A6FB75489E}"/>
          </ac:spMkLst>
        </pc:spChg>
        <pc:spChg chg="mod">
          <ac:chgData name="Emmanuel Saenz" userId="453d5aaacc3ff7a9" providerId="LiveId" clId="{5548D5A1-67A2-4295-B81C-7DFC13F97C61}" dt="2018-05-07T02:29:32.019" v="6705" actId="20577"/>
          <ac:spMkLst>
            <pc:docMk/>
            <pc:sldMk cId="1941806688" sldId="299"/>
            <ac:spMk id="23" creationId="{9D455D17-34CB-4FDE-8E3F-E54361601D38}"/>
          </ac:spMkLst>
        </pc:spChg>
        <pc:spChg chg="add">
          <ac:chgData name="Emmanuel Saenz" userId="453d5aaacc3ff7a9" providerId="LiveId" clId="{5548D5A1-67A2-4295-B81C-7DFC13F97C61}" dt="2018-05-07T02:32:03.789" v="6717" actId="14100"/>
          <ac:spMkLst>
            <pc:docMk/>
            <pc:sldMk cId="1941806688" sldId="299"/>
            <ac:spMk id="24" creationId="{A8C5D1DD-C0DB-4850-B1D2-7E2AA01A5BFA}"/>
          </ac:spMkLst>
        </pc:spChg>
        <pc:grpChg chg="del">
          <ac:chgData name="Emmanuel Saenz" userId="453d5aaacc3ff7a9" providerId="LiveId" clId="{5548D5A1-67A2-4295-B81C-7DFC13F97C61}" dt="2018-05-07T02:29:34.944" v="6706" actId="478"/>
          <ac:grpSpMkLst>
            <pc:docMk/>
            <pc:sldMk cId="1941806688" sldId="299"/>
            <ac:grpSpMk id="14" creationId="{D9B7D1B6-7C6C-4224-9B81-68D5DCB513BF}"/>
          </ac:grpSpMkLst>
        </pc:grpChg>
        <pc:grpChg chg="add">
          <ac:chgData name="Emmanuel Saenz" userId="453d5aaacc3ff7a9" providerId="LiveId" clId="{5548D5A1-67A2-4295-B81C-7DFC13F97C61}" dt="2018-05-07T02:29:21.237" v="6695" actId="14100"/>
          <ac:grpSpMkLst>
            <pc:docMk/>
            <pc:sldMk cId="1941806688" sldId="299"/>
            <ac:grpSpMk id="20" creationId="{0E6E5CB9-F165-4DB2-B2BD-9F0CE5726B3D}"/>
          </ac:grpSpMkLst>
        </pc:grpChg>
        <pc:grpChg chg="mod">
          <ac:chgData name="Emmanuel Saenz" userId="453d5aaacc3ff7a9" providerId="LiveId" clId="{5548D5A1-67A2-4295-B81C-7DFC13F97C61}" dt="2018-05-06T18:14:14.002" v="5993" actId="14100"/>
          <ac:grpSpMkLst>
            <pc:docMk/>
            <pc:sldMk cId="1941806688" sldId="299"/>
            <ac:grpSpMk id="27" creationId="{9EF3FD3F-E87D-4CD5-9280-52D8122EAC4E}"/>
          </ac:grpSpMkLst>
        </pc:grpChg>
        <pc:picChg chg="add del mod">
          <ac:chgData name="Emmanuel Saenz" userId="453d5aaacc3ff7a9" providerId="LiveId" clId="{5548D5A1-67A2-4295-B81C-7DFC13F97C61}" dt="2018-05-06T18:15:08.788" v="6006" actId="478"/>
          <ac:picMkLst>
            <pc:docMk/>
            <pc:sldMk cId="1941806688" sldId="299"/>
            <ac:picMk id="3074" creationId="{3BBB8FE6-2DC5-4940-B362-8C2145FB87D9}"/>
          </ac:picMkLst>
        </pc:picChg>
        <pc:picChg chg="add mod">
          <ac:chgData name="Emmanuel Saenz" userId="453d5aaacc3ff7a9" providerId="LiveId" clId="{5548D5A1-67A2-4295-B81C-7DFC13F97C61}" dt="2018-05-07T02:32:08.877" v="6718" actId="1076"/>
          <ac:picMkLst>
            <pc:docMk/>
            <pc:sldMk cId="1941806688" sldId="299"/>
            <ac:picMk id="3076" creationId="{D75DCE7F-C15A-4111-80C5-52F9806FFA97}"/>
          </ac:picMkLst>
        </pc:picChg>
        <pc:inkChg chg="add del">
          <ac:chgData name="Emmanuel Saenz" userId="453d5aaacc3ff7a9" providerId="LiveId" clId="{5548D5A1-67A2-4295-B81C-7DFC13F97C61}" dt="2018-05-06T18:22:01.641" v="6008" actId="478"/>
          <ac:inkMkLst>
            <pc:docMk/>
            <pc:sldMk cId="1941806688" sldId="299"/>
            <ac:inkMk id="3" creationId="{278F90C8-887C-4A4E-BEAD-D6874311DAE2}"/>
          </ac:inkMkLst>
        </pc:inkChg>
      </pc:sldChg>
      <pc:sldChg chg="addSp delSp modSp add modTransition setBg">
        <pc:chgData name="Emmanuel Saenz" userId="453d5aaacc3ff7a9" providerId="LiveId" clId="{5548D5A1-67A2-4295-B81C-7DFC13F97C61}" dt="2018-05-07T03:09:29.344" v="7089" actId="14100"/>
        <pc:sldMkLst>
          <pc:docMk/>
          <pc:sldMk cId="1142951037" sldId="300"/>
        </pc:sldMkLst>
        <pc:spChg chg="add del mod">
          <ac:chgData name="Emmanuel Saenz" userId="453d5aaacc3ff7a9" providerId="LiveId" clId="{5548D5A1-67A2-4295-B81C-7DFC13F97C61}" dt="2018-05-06T18:08:53.786" v="5986" actId="478"/>
          <ac:spMkLst>
            <pc:docMk/>
            <pc:sldMk cId="1142951037" sldId="300"/>
            <ac:spMk id="2" creationId="{D29D6F8D-A9BF-4F29-ADE3-3295F36CE01A}"/>
          </ac:spMkLst>
        </pc:spChg>
        <pc:spChg chg="mod">
          <ac:chgData name="Emmanuel Saenz" userId="453d5aaacc3ff7a9" providerId="LiveId" clId="{5548D5A1-67A2-4295-B81C-7DFC13F97C61}" dt="2018-04-28T01:12:57.780" v="5741" actId="20577"/>
          <ac:spMkLst>
            <pc:docMk/>
            <pc:sldMk cId="1142951037" sldId="300"/>
            <ac:spMk id="16" creationId="{1724BB49-7E53-4881-85EC-DE4F9453EF24}"/>
          </ac:spMkLst>
        </pc:spChg>
        <pc:spChg chg="mod">
          <ac:chgData name="Emmanuel Saenz" userId="453d5aaacc3ff7a9" providerId="LiveId" clId="{5548D5A1-67A2-4295-B81C-7DFC13F97C61}" dt="2018-05-07T02:32:28.593" v="6733" actId="20577"/>
          <ac:spMkLst>
            <pc:docMk/>
            <pc:sldMk cId="1142951037" sldId="300"/>
            <ac:spMk id="22" creationId="{00A57A01-04A8-431B-BC5D-50905CA238CE}"/>
          </ac:spMkLst>
        </pc:spChg>
        <pc:spChg chg="add">
          <ac:chgData name="Emmanuel Saenz" userId="453d5aaacc3ff7a9" providerId="LiveId" clId="{5548D5A1-67A2-4295-B81C-7DFC13F97C61}" dt="2018-05-07T02:33:26.560" v="6739" actId="14100"/>
          <ac:spMkLst>
            <pc:docMk/>
            <pc:sldMk cId="1142951037" sldId="300"/>
            <ac:spMk id="23" creationId="{2AEE7289-CFF5-4C33-BD87-A70FCFC2E296}"/>
          </ac:spMkLst>
        </pc:spChg>
        <pc:spChg chg="add mod">
          <ac:chgData name="Emmanuel Saenz" userId="453d5aaacc3ff7a9" providerId="LiveId" clId="{5548D5A1-67A2-4295-B81C-7DFC13F97C61}" dt="2018-05-07T02:34:00.917" v="6744" actId="1076"/>
          <ac:spMkLst>
            <pc:docMk/>
            <pc:sldMk cId="1142951037" sldId="300"/>
            <ac:spMk id="24" creationId="{09BC56C7-C0BD-4C86-879D-26F71E2E7085}"/>
          </ac:spMkLst>
        </pc:spChg>
        <pc:grpChg chg="del">
          <ac:chgData name="Emmanuel Saenz" userId="453d5aaacc3ff7a9" providerId="LiveId" clId="{5548D5A1-67A2-4295-B81C-7DFC13F97C61}" dt="2018-05-07T02:32:31.244" v="6734" actId="478"/>
          <ac:grpSpMkLst>
            <pc:docMk/>
            <pc:sldMk cId="1142951037" sldId="300"/>
            <ac:grpSpMk id="14" creationId="{D9B7D1B6-7C6C-4224-9B81-68D5DCB513BF}"/>
          </ac:grpSpMkLst>
        </pc:grpChg>
        <pc:grpChg chg="add ord">
          <ac:chgData name="Emmanuel Saenz" userId="453d5aaacc3ff7a9" providerId="LiveId" clId="{5548D5A1-67A2-4295-B81C-7DFC13F97C61}" dt="2018-05-07T02:34:26.923" v="6747" actId="166"/>
          <ac:grpSpMkLst>
            <pc:docMk/>
            <pc:sldMk cId="1142951037" sldId="300"/>
            <ac:grpSpMk id="19" creationId="{2ECD67A5-C572-4981-8E98-BFB86ED58C2F}"/>
          </ac:grpSpMkLst>
        </pc:grpChg>
        <pc:picChg chg="add mod ord">
          <ac:chgData name="Emmanuel Saenz" userId="453d5aaacc3ff7a9" providerId="LiveId" clId="{5548D5A1-67A2-4295-B81C-7DFC13F97C61}" dt="2018-05-07T02:34:36.016" v="6748" actId="1076"/>
          <ac:picMkLst>
            <pc:docMk/>
            <pc:sldMk cId="1142951037" sldId="300"/>
            <ac:picMk id="2050" creationId="{B91288C3-B329-4645-BA32-30E22BD4D7B9}"/>
          </ac:picMkLst>
        </pc:picChg>
        <pc:picChg chg="add mod">
          <ac:chgData name="Emmanuel Saenz" userId="453d5aaacc3ff7a9" providerId="LiveId" clId="{5548D5A1-67A2-4295-B81C-7DFC13F97C61}" dt="2018-05-07T02:34:38.274" v="6749" actId="1076"/>
          <ac:picMkLst>
            <pc:docMk/>
            <pc:sldMk cId="1142951037" sldId="300"/>
            <ac:picMk id="2052" creationId="{053620DD-8CB4-46F5-AA3B-7370A443A81B}"/>
          </ac:picMkLst>
        </pc:picChg>
      </pc:sldChg>
      <pc:sldChg chg="addSp delSp modSp add modTransition setBg">
        <pc:chgData name="Emmanuel Saenz" userId="453d5aaacc3ff7a9" providerId="LiveId" clId="{5548D5A1-67A2-4295-B81C-7DFC13F97C61}" dt="2018-05-07T03:09:29.344" v="7089" actId="14100"/>
        <pc:sldMkLst>
          <pc:docMk/>
          <pc:sldMk cId="854944559" sldId="301"/>
        </pc:sldMkLst>
        <pc:spChg chg="mod">
          <ac:chgData name="Emmanuel Saenz" userId="453d5aaacc3ff7a9" providerId="LiveId" clId="{5548D5A1-67A2-4295-B81C-7DFC13F97C61}" dt="2018-04-28T01:13:48.548" v="5771" actId="14100"/>
          <ac:spMkLst>
            <pc:docMk/>
            <pc:sldMk cId="854944559" sldId="301"/>
            <ac:spMk id="16" creationId="{1724BB49-7E53-4881-85EC-DE4F9453EF24}"/>
          </ac:spMkLst>
        </pc:spChg>
        <pc:spChg chg="add mod">
          <ac:chgData name="Emmanuel Saenz" userId="453d5aaacc3ff7a9" providerId="LiveId" clId="{5548D5A1-67A2-4295-B81C-7DFC13F97C61}" dt="2018-05-07T02:38:39.033" v="6795" actId="1076"/>
          <ac:spMkLst>
            <pc:docMk/>
            <pc:sldMk cId="854944559" sldId="301"/>
            <ac:spMk id="21" creationId="{97FF0EEA-EB14-421D-A6F1-72699D096EC8}"/>
          </ac:spMkLst>
        </pc:spChg>
        <pc:spChg chg="add mod">
          <ac:chgData name="Emmanuel Saenz" userId="453d5aaacc3ff7a9" providerId="LiveId" clId="{5548D5A1-67A2-4295-B81C-7DFC13F97C61}" dt="2018-05-07T02:38:59.219" v="6798" actId="1076"/>
          <ac:spMkLst>
            <pc:docMk/>
            <pc:sldMk cId="854944559" sldId="301"/>
            <ac:spMk id="22" creationId="{5A385E99-40C6-4393-B214-60E6BBA30B08}"/>
          </ac:spMkLst>
        </pc:spChg>
        <pc:spChg chg="add mod">
          <ac:chgData name="Emmanuel Saenz" userId="453d5aaacc3ff7a9" providerId="LiveId" clId="{5548D5A1-67A2-4295-B81C-7DFC13F97C61}" dt="2018-05-07T02:39:12.310" v="6799" actId="1076"/>
          <ac:spMkLst>
            <pc:docMk/>
            <pc:sldMk cId="854944559" sldId="301"/>
            <ac:spMk id="23" creationId="{5D7F5A6E-B8C6-4670-A6C9-9C40D4CC737F}"/>
          </ac:spMkLst>
        </pc:spChg>
        <pc:spChg chg="add mod">
          <ac:chgData name="Emmanuel Saenz" userId="453d5aaacc3ff7a9" providerId="LiveId" clId="{5548D5A1-67A2-4295-B81C-7DFC13F97C61}" dt="2018-05-07T02:38:00.828" v="6792" actId="207"/>
          <ac:spMkLst>
            <pc:docMk/>
            <pc:sldMk cId="854944559" sldId="301"/>
            <ac:spMk id="26" creationId="{FF749AAE-9D53-4F21-B010-F3495B996D62}"/>
          </ac:spMkLst>
        </pc:spChg>
        <pc:spChg chg="add mod">
          <ac:chgData name="Emmanuel Saenz" userId="453d5aaacc3ff7a9" providerId="LiveId" clId="{5548D5A1-67A2-4295-B81C-7DFC13F97C61}" dt="2018-05-07T02:38:00.828" v="6792" actId="207"/>
          <ac:spMkLst>
            <pc:docMk/>
            <pc:sldMk cId="854944559" sldId="301"/>
            <ac:spMk id="40" creationId="{9EB8AD3F-A557-4A3B-AD30-7BB9A1C54F5E}"/>
          </ac:spMkLst>
        </pc:spChg>
        <pc:spChg chg="mod">
          <ac:chgData name="Emmanuel Saenz" userId="453d5aaacc3ff7a9" providerId="LiveId" clId="{5548D5A1-67A2-4295-B81C-7DFC13F97C61}" dt="2018-05-07T02:46:05.132" v="6853" actId="14100"/>
          <ac:spMkLst>
            <pc:docMk/>
            <pc:sldMk cId="854944559" sldId="301"/>
            <ac:spMk id="49" creationId="{576EE740-161E-4921-8441-5D981244BBC0}"/>
          </ac:spMkLst>
        </pc:spChg>
        <pc:spChg chg="add del mod">
          <ac:chgData name="Emmanuel Saenz" userId="453d5aaacc3ff7a9" providerId="LiveId" clId="{5548D5A1-67A2-4295-B81C-7DFC13F97C61}" dt="2018-05-07T02:43:04.876" v="6806" actId="478"/>
          <ac:spMkLst>
            <pc:docMk/>
            <pc:sldMk cId="854944559" sldId="301"/>
            <ac:spMk id="50" creationId="{2B221E6F-43E9-47DB-A1D2-AEF979EEF433}"/>
          </ac:spMkLst>
        </pc:spChg>
        <pc:spChg chg="add mod ord">
          <ac:chgData name="Emmanuel Saenz" userId="453d5aaacc3ff7a9" providerId="LiveId" clId="{5548D5A1-67A2-4295-B81C-7DFC13F97C61}" dt="2018-05-07T02:44:43.585" v="6819" actId="14100"/>
          <ac:spMkLst>
            <pc:docMk/>
            <pc:sldMk cId="854944559" sldId="301"/>
            <ac:spMk id="51" creationId="{55100C4F-A61B-45C5-B765-79A489D78324}"/>
          </ac:spMkLst>
        </pc:spChg>
        <pc:grpChg chg="del">
          <ac:chgData name="Emmanuel Saenz" userId="453d5aaacc3ff7a9" providerId="LiveId" clId="{5548D5A1-67A2-4295-B81C-7DFC13F97C61}" dt="2018-05-07T02:35:08.710" v="6751" actId="478"/>
          <ac:grpSpMkLst>
            <pc:docMk/>
            <pc:sldMk cId="854944559" sldId="301"/>
            <ac:grpSpMk id="14" creationId="{D9B7D1B6-7C6C-4224-9B81-68D5DCB513BF}"/>
          </ac:grpSpMkLst>
        </pc:grpChg>
        <pc:grpChg chg="add mod">
          <ac:chgData name="Emmanuel Saenz" userId="453d5aaacc3ff7a9" providerId="LiveId" clId="{5548D5A1-67A2-4295-B81C-7DFC13F97C61}" dt="2018-05-07T02:36:47.475" v="6786" actId="14100"/>
          <ac:grpSpMkLst>
            <pc:docMk/>
            <pc:sldMk cId="854944559" sldId="301"/>
            <ac:grpSpMk id="17" creationId="{DE74D2D4-2319-475C-A705-929CB8EECE3C}"/>
          </ac:grpSpMkLst>
        </pc:grpChg>
        <pc:grpChg chg="add mod">
          <ac:chgData name="Emmanuel Saenz" userId="453d5aaacc3ff7a9" providerId="LiveId" clId="{5548D5A1-67A2-4295-B81C-7DFC13F97C61}" dt="2018-04-28T01:14:05.924" v="5772" actId="6549"/>
          <ac:grpSpMkLst>
            <pc:docMk/>
            <pc:sldMk cId="854944559" sldId="301"/>
            <ac:grpSpMk id="18" creationId="{64BD04B6-A941-49EC-8DDA-19F69EEEBABF}"/>
          </ac:grpSpMkLst>
        </pc:grpChg>
        <pc:grpChg chg="add mod">
          <ac:chgData name="Emmanuel Saenz" userId="453d5aaacc3ff7a9" providerId="LiveId" clId="{5548D5A1-67A2-4295-B81C-7DFC13F97C61}" dt="2018-04-28T01:14:05.924" v="5772" actId="6549"/>
          <ac:grpSpMkLst>
            <pc:docMk/>
            <pc:sldMk cId="854944559" sldId="301"/>
            <ac:grpSpMk id="19" creationId="{C5D49527-28EF-47D5-8195-94C48671A996}"/>
          </ac:grpSpMkLst>
        </pc:grpChg>
        <pc:grpChg chg="add mod">
          <ac:chgData name="Emmanuel Saenz" userId="453d5aaacc3ff7a9" providerId="LiveId" clId="{5548D5A1-67A2-4295-B81C-7DFC13F97C61}" dt="2018-04-28T01:14:05.924" v="5772" actId="6549"/>
          <ac:grpSpMkLst>
            <pc:docMk/>
            <pc:sldMk cId="854944559" sldId="301"/>
            <ac:grpSpMk id="24" creationId="{638E806D-D854-4852-8B0A-74F3B7A3F9A1}"/>
          </ac:grpSpMkLst>
        </pc:grpChg>
        <pc:grpChg chg="add mod">
          <ac:chgData name="Emmanuel Saenz" userId="453d5aaacc3ff7a9" providerId="LiveId" clId="{5548D5A1-67A2-4295-B81C-7DFC13F97C61}" dt="2018-04-28T01:14:05.924" v="5772" actId="6549"/>
          <ac:grpSpMkLst>
            <pc:docMk/>
            <pc:sldMk cId="854944559" sldId="301"/>
            <ac:grpSpMk id="25" creationId="{2665C4D2-DB02-4C9A-8069-D633CDF19C25}"/>
          </ac:grpSpMkLst>
        </pc:grpChg>
        <pc:grpChg chg="add mod">
          <ac:chgData name="Emmanuel Saenz" userId="453d5aaacc3ff7a9" providerId="LiveId" clId="{5548D5A1-67A2-4295-B81C-7DFC13F97C61}" dt="2018-05-07T02:46:11.954" v="6854" actId="14100"/>
          <ac:grpSpMkLst>
            <pc:docMk/>
            <pc:sldMk cId="854944559" sldId="301"/>
            <ac:grpSpMk id="46" creationId="{C6E80BD9-EFC8-4EE9-9A0E-5578ACA0DD31}"/>
          </ac:grpSpMkLst>
        </pc:grpChg>
        <pc:picChg chg="add mod">
          <ac:chgData name="Emmanuel Saenz" userId="453d5aaacc3ff7a9" providerId="LiveId" clId="{5548D5A1-67A2-4295-B81C-7DFC13F97C61}" dt="2018-05-07T02:38:43.475" v="6796" actId="1076"/>
          <ac:picMkLst>
            <pc:docMk/>
            <pc:sldMk cId="854944559" sldId="301"/>
            <ac:picMk id="20" creationId="{FD2448DD-3DEE-4DE8-85A3-0F6D1BA24D78}"/>
          </ac:picMkLst>
        </pc:picChg>
        <pc:picChg chg="add mod">
          <ac:chgData name="Emmanuel Saenz" userId="453d5aaacc3ff7a9" providerId="LiveId" clId="{5548D5A1-67A2-4295-B81C-7DFC13F97C61}" dt="2018-05-07T02:38:50.557" v="6797" actId="1076"/>
          <ac:picMkLst>
            <pc:docMk/>
            <pc:sldMk cId="854944559" sldId="301"/>
            <ac:picMk id="42" creationId="{C6E78A7C-2E16-4660-9345-093205FCD30A}"/>
          </ac:picMkLst>
        </pc:picChg>
        <pc:picChg chg="add mod">
          <ac:chgData name="Emmanuel Saenz" userId="453d5aaacc3ff7a9" providerId="LiveId" clId="{5548D5A1-67A2-4295-B81C-7DFC13F97C61}" dt="2018-05-07T02:38:22.299" v="6794" actId="108"/>
          <ac:picMkLst>
            <pc:docMk/>
            <pc:sldMk cId="854944559" sldId="301"/>
            <ac:picMk id="43" creationId="{7BEA1162-5A3E-41DD-B75C-EA1241EC7855}"/>
          </ac:picMkLst>
        </pc:picChg>
        <pc:picChg chg="add mod">
          <ac:chgData name="Emmanuel Saenz" userId="453d5aaacc3ff7a9" providerId="LiveId" clId="{5548D5A1-67A2-4295-B81C-7DFC13F97C61}" dt="2018-05-07T02:38:22.299" v="6794" actId="108"/>
          <ac:picMkLst>
            <pc:docMk/>
            <pc:sldMk cId="854944559" sldId="301"/>
            <ac:picMk id="44" creationId="{3543622F-A27F-4FB6-B018-947FFD132A7E}"/>
          </ac:picMkLst>
        </pc:picChg>
        <pc:picChg chg="add mod">
          <ac:chgData name="Emmanuel Saenz" userId="453d5aaacc3ff7a9" providerId="LiveId" clId="{5548D5A1-67A2-4295-B81C-7DFC13F97C61}" dt="2018-05-07T02:38:22.299" v="6794" actId="108"/>
          <ac:picMkLst>
            <pc:docMk/>
            <pc:sldMk cId="854944559" sldId="301"/>
            <ac:picMk id="45" creationId="{ED9A4466-95CF-4424-BABE-EEDF8335D3EA}"/>
          </ac:picMkLst>
        </pc:picChg>
        <pc:cxnChg chg="add mod">
          <ac:chgData name="Emmanuel Saenz" userId="453d5aaacc3ff7a9" providerId="LiveId" clId="{5548D5A1-67A2-4295-B81C-7DFC13F97C61}" dt="2018-05-07T02:37:21.462" v="6790" actId="208"/>
          <ac:cxnSpMkLst>
            <pc:docMk/>
            <pc:sldMk cId="854944559" sldId="301"/>
            <ac:cxnSpMk id="39" creationId="{3D3B8507-6312-4B34-A5DB-BA20601CE672}"/>
          </ac:cxnSpMkLst>
        </pc:cxnChg>
        <pc:cxnChg chg="add mod">
          <ac:chgData name="Emmanuel Saenz" userId="453d5aaacc3ff7a9" providerId="LiveId" clId="{5548D5A1-67A2-4295-B81C-7DFC13F97C61}" dt="2018-05-07T02:37:21.462" v="6790" actId="208"/>
          <ac:cxnSpMkLst>
            <pc:docMk/>
            <pc:sldMk cId="854944559" sldId="301"/>
            <ac:cxnSpMk id="41" creationId="{BAB3048B-44D0-4A7F-81FB-246F32FD8824}"/>
          </ac:cxnSpMkLst>
        </pc:cxnChg>
      </pc:sldChg>
      <pc:sldChg chg="addSp delSp modSp add modTransition setBg">
        <pc:chgData name="Emmanuel Saenz" userId="453d5aaacc3ff7a9" providerId="LiveId" clId="{5548D5A1-67A2-4295-B81C-7DFC13F97C61}" dt="2018-05-08T18:34:02.567" v="8272" actId="20577"/>
        <pc:sldMkLst>
          <pc:docMk/>
          <pc:sldMk cId="1751618779" sldId="302"/>
        </pc:sldMkLst>
        <pc:spChg chg="mod">
          <ac:chgData name="Emmanuel Saenz" userId="453d5aaacc3ff7a9" providerId="LiveId" clId="{5548D5A1-67A2-4295-B81C-7DFC13F97C61}" dt="2018-04-28T01:15:03.286" v="5793" actId="14100"/>
          <ac:spMkLst>
            <pc:docMk/>
            <pc:sldMk cId="1751618779" sldId="302"/>
            <ac:spMk id="16" creationId="{1724BB49-7E53-4881-85EC-DE4F9453EF24}"/>
          </ac:spMkLst>
        </pc:spChg>
        <pc:spChg chg="mod">
          <ac:chgData name="Emmanuel Saenz" userId="453d5aaacc3ff7a9" providerId="LiveId" clId="{5548D5A1-67A2-4295-B81C-7DFC13F97C61}" dt="2018-05-07T02:57:17.607" v="6944" actId="20577"/>
          <ac:spMkLst>
            <pc:docMk/>
            <pc:sldMk cId="1751618779" sldId="302"/>
            <ac:spMk id="22" creationId="{EC0C7ABB-E1C5-4954-B9B2-E1677B501261}"/>
          </ac:spMkLst>
        </pc:spChg>
        <pc:spChg chg="add mod">
          <ac:chgData name="Emmanuel Saenz" userId="453d5aaacc3ff7a9" providerId="LiveId" clId="{5548D5A1-67A2-4295-B81C-7DFC13F97C61}" dt="2018-05-07T03:08:03.929" v="7082" actId="1076"/>
          <ac:spMkLst>
            <pc:docMk/>
            <pc:sldMk cId="1751618779" sldId="302"/>
            <ac:spMk id="23" creationId="{6AA75EB1-5114-426F-AC70-1F29440D5CD1}"/>
          </ac:spMkLst>
        </pc:spChg>
        <pc:spChg chg="add mod">
          <ac:chgData name="Emmanuel Saenz" userId="453d5aaacc3ff7a9" providerId="LiveId" clId="{5548D5A1-67A2-4295-B81C-7DFC13F97C61}" dt="2018-05-07T03:08:08.355" v="7083" actId="1076"/>
          <ac:spMkLst>
            <pc:docMk/>
            <pc:sldMk cId="1751618779" sldId="302"/>
            <ac:spMk id="24" creationId="{4C35C954-52E0-48E3-800C-4B106BA231E2}"/>
          </ac:spMkLst>
        </pc:spChg>
        <pc:spChg chg="add ord">
          <ac:chgData name="Emmanuel Saenz" userId="453d5aaacc3ff7a9" providerId="LiveId" clId="{5548D5A1-67A2-4295-B81C-7DFC13F97C61}" dt="2018-05-07T03:08:58.738" v="7087" actId="171"/>
          <ac:spMkLst>
            <pc:docMk/>
            <pc:sldMk cId="1751618779" sldId="302"/>
            <ac:spMk id="26" creationId="{DA3F35A3-E730-483D-9773-9290CA8F4E7B}"/>
          </ac:spMkLst>
        </pc:spChg>
        <pc:grpChg chg="del">
          <ac:chgData name="Emmanuel Saenz" userId="453d5aaacc3ff7a9" providerId="LiveId" clId="{5548D5A1-67A2-4295-B81C-7DFC13F97C61}" dt="2018-05-07T02:57:08.806" v="6929" actId="478"/>
          <ac:grpSpMkLst>
            <pc:docMk/>
            <pc:sldMk cId="1751618779" sldId="302"/>
            <ac:grpSpMk id="14" creationId="{D9B7D1B6-7C6C-4224-9B81-68D5DCB513BF}"/>
          </ac:grpSpMkLst>
        </pc:grpChg>
        <pc:grpChg chg="add mod">
          <ac:chgData name="Emmanuel Saenz" userId="453d5aaacc3ff7a9" providerId="LiveId" clId="{5548D5A1-67A2-4295-B81C-7DFC13F97C61}" dt="2018-05-07T02:57:25.841" v="6947" actId="14100"/>
          <ac:grpSpMkLst>
            <pc:docMk/>
            <pc:sldMk cId="1751618779" sldId="302"/>
            <ac:grpSpMk id="19" creationId="{9FFDBA7C-B5DA-41E3-A148-9BA7E336A9FD}"/>
          </ac:grpSpMkLst>
        </pc:grpChg>
        <pc:graphicFrameChg chg="add mod modGraphic">
          <ac:chgData name="Emmanuel Saenz" userId="453d5aaacc3ff7a9" providerId="LiveId" clId="{5548D5A1-67A2-4295-B81C-7DFC13F97C61}" dt="2018-05-07T03:07:25.289" v="7077" actId="14100"/>
          <ac:graphicFrameMkLst>
            <pc:docMk/>
            <pc:sldMk cId="1751618779" sldId="302"/>
            <ac:graphicFrameMk id="2" creationId="{7EF0B860-3E09-43D9-89C4-AA95E2E892C0}"/>
          </ac:graphicFrameMkLst>
        </pc:graphicFrameChg>
        <pc:graphicFrameChg chg="add mod modGraphic">
          <ac:chgData name="Emmanuel Saenz" userId="453d5aaacc3ff7a9" providerId="LiveId" clId="{5548D5A1-67A2-4295-B81C-7DFC13F97C61}" dt="2018-05-08T18:34:02.567" v="8272" actId="20577"/>
          <ac:graphicFrameMkLst>
            <pc:docMk/>
            <pc:sldMk cId="1751618779" sldId="302"/>
            <ac:graphicFrameMk id="3" creationId="{E347F3D7-AEE0-4F58-B9B8-943490DF1BFF}"/>
          </ac:graphicFrameMkLst>
        </pc:graphicFrameChg>
        <pc:graphicFrameChg chg="add del mod">
          <ac:chgData name="Emmanuel Saenz" userId="453d5aaacc3ff7a9" providerId="LiveId" clId="{5548D5A1-67A2-4295-B81C-7DFC13F97C61}" dt="2018-05-07T03:03:20.178" v="7043" actId="14100"/>
          <ac:graphicFrameMkLst>
            <pc:docMk/>
            <pc:sldMk cId="1751618779" sldId="302"/>
            <ac:graphicFrameMk id="4" creationId="{8E1F11FE-3AEC-4E31-A228-6F42D2E2CE5D}"/>
          </ac:graphicFrameMkLst>
        </pc:graphicFrameChg>
      </pc:sldChg>
      <pc:sldChg chg="addSp delSp modSp add modTransition setBg">
        <pc:chgData name="Emmanuel Saenz" userId="453d5aaacc3ff7a9" providerId="LiveId" clId="{5548D5A1-67A2-4295-B81C-7DFC13F97C61}" dt="2018-05-07T17:21:28.382" v="7622" actId="1076"/>
        <pc:sldMkLst>
          <pc:docMk/>
          <pc:sldMk cId="1079333962" sldId="303"/>
        </pc:sldMkLst>
        <pc:spChg chg="add mod">
          <ac:chgData name="Emmanuel Saenz" userId="453d5aaacc3ff7a9" providerId="LiveId" clId="{5548D5A1-67A2-4295-B81C-7DFC13F97C61}" dt="2018-05-07T17:02:52.025" v="7405" actId="1076"/>
          <ac:spMkLst>
            <pc:docMk/>
            <pc:sldMk cId="1079333962" sldId="303"/>
            <ac:spMk id="4" creationId="{489E37F3-7052-45FA-AA40-746F0FF4F04F}"/>
          </ac:spMkLst>
        </pc:spChg>
        <pc:spChg chg="add del mod">
          <ac:chgData name="Emmanuel Saenz" userId="453d5aaacc3ff7a9" providerId="LiveId" clId="{5548D5A1-67A2-4295-B81C-7DFC13F97C61}" dt="2018-05-07T17:07:16.752" v="7432" actId="478"/>
          <ac:spMkLst>
            <pc:docMk/>
            <pc:sldMk cId="1079333962" sldId="303"/>
            <ac:spMk id="5" creationId="{A601718A-CF5E-49F8-A545-FABCFE26D6A1}"/>
          </ac:spMkLst>
        </pc:spChg>
        <pc:spChg chg="add mod">
          <ac:chgData name="Emmanuel Saenz" userId="453d5aaacc3ff7a9" providerId="LiveId" clId="{5548D5A1-67A2-4295-B81C-7DFC13F97C61}" dt="2018-05-07T17:12:23.757" v="7487" actId="2085"/>
          <ac:spMkLst>
            <pc:docMk/>
            <pc:sldMk cId="1079333962" sldId="303"/>
            <ac:spMk id="6" creationId="{6C9AA7A5-7014-4DD5-91AE-2D0954F9C0D8}"/>
          </ac:spMkLst>
        </pc:spChg>
        <pc:spChg chg="add mod">
          <ac:chgData name="Emmanuel Saenz" userId="453d5aaacc3ff7a9" providerId="LiveId" clId="{5548D5A1-67A2-4295-B81C-7DFC13F97C61}" dt="2018-05-07T17:11:03.217" v="7478" actId="164"/>
          <ac:spMkLst>
            <pc:docMk/>
            <pc:sldMk cId="1079333962" sldId="303"/>
            <ac:spMk id="7" creationId="{9AF82BEA-6B80-4FBC-BEC4-CF556E3879C1}"/>
          </ac:spMkLst>
        </pc:spChg>
        <pc:spChg chg="add mod ord">
          <ac:chgData name="Emmanuel Saenz" userId="453d5aaacc3ff7a9" providerId="LiveId" clId="{5548D5A1-67A2-4295-B81C-7DFC13F97C61}" dt="2018-05-07T17:17:33.679" v="7544" actId="207"/>
          <ac:spMkLst>
            <pc:docMk/>
            <pc:sldMk cId="1079333962" sldId="303"/>
            <ac:spMk id="13" creationId="{073F65CA-EB79-4D4A-8CC6-910ADB1FF3AE}"/>
          </ac:spMkLst>
        </pc:spChg>
        <pc:spChg chg="mod">
          <ac:chgData name="Emmanuel Saenz" userId="453d5aaacc3ff7a9" providerId="LiveId" clId="{5548D5A1-67A2-4295-B81C-7DFC13F97C61}" dt="2018-04-28T01:15:35.116" v="5816" actId="14100"/>
          <ac:spMkLst>
            <pc:docMk/>
            <pc:sldMk cId="1079333962" sldId="303"/>
            <ac:spMk id="16" creationId="{1724BB49-7E53-4881-85EC-DE4F9453EF24}"/>
          </ac:spMkLst>
        </pc:spChg>
        <pc:spChg chg="mod">
          <ac:chgData name="Emmanuel Saenz" userId="453d5aaacc3ff7a9" providerId="LiveId" clId="{5548D5A1-67A2-4295-B81C-7DFC13F97C61}" dt="2018-05-07T17:01:20.413" v="7400" actId="14100"/>
          <ac:spMkLst>
            <pc:docMk/>
            <pc:sldMk cId="1079333962" sldId="303"/>
            <ac:spMk id="23" creationId="{AA446010-2815-4E08-A6B8-90DDC491D47A}"/>
          </ac:spMkLst>
        </pc:spChg>
        <pc:spChg chg="add mod ord">
          <ac:chgData name="Emmanuel Saenz" userId="453d5aaacc3ff7a9" providerId="LiveId" clId="{5548D5A1-67A2-4295-B81C-7DFC13F97C61}" dt="2018-05-07T17:15:59.614" v="7533" actId="14100"/>
          <ac:spMkLst>
            <pc:docMk/>
            <pc:sldMk cId="1079333962" sldId="303"/>
            <ac:spMk id="24" creationId="{5E133873-622B-450C-8EB6-DA1749CEF202}"/>
          </ac:spMkLst>
        </pc:spChg>
        <pc:spChg chg="add del">
          <ac:chgData name="Emmanuel Saenz" userId="453d5aaacc3ff7a9" providerId="LiveId" clId="{5548D5A1-67A2-4295-B81C-7DFC13F97C61}" dt="2018-05-07T17:05:31.911" v="7423" actId="478"/>
          <ac:spMkLst>
            <pc:docMk/>
            <pc:sldMk cId="1079333962" sldId="303"/>
            <ac:spMk id="26" creationId="{5AFE17DD-C397-42D5-B843-BCCD73E6A8CB}"/>
          </ac:spMkLst>
        </pc:spChg>
        <pc:spChg chg="add del mod">
          <ac:chgData name="Emmanuel Saenz" userId="453d5aaacc3ff7a9" providerId="LiveId" clId="{5548D5A1-67A2-4295-B81C-7DFC13F97C61}" dt="2018-05-07T17:05:30.395" v="7422" actId="478"/>
          <ac:spMkLst>
            <pc:docMk/>
            <pc:sldMk cId="1079333962" sldId="303"/>
            <ac:spMk id="39" creationId="{CDE4BAF6-7647-45E1-ADB0-543D87EFA283}"/>
          </ac:spMkLst>
        </pc:spChg>
        <pc:spChg chg="add del mod">
          <ac:chgData name="Emmanuel Saenz" userId="453d5aaacc3ff7a9" providerId="LiveId" clId="{5548D5A1-67A2-4295-B81C-7DFC13F97C61}" dt="2018-05-07T17:07:20.252" v="7434" actId="478"/>
          <ac:spMkLst>
            <pc:docMk/>
            <pc:sldMk cId="1079333962" sldId="303"/>
            <ac:spMk id="40" creationId="{2CFEEF10-EB1A-4EF2-8E36-74C1E2A1BD3D}"/>
          </ac:spMkLst>
        </pc:spChg>
        <pc:spChg chg="add del mod">
          <ac:chgData name="Emmanuel Saenz" userId="453d5aaacc3ff7a9" providerId="LiveId" clId="{5548D5A1-67A2-4295-B81C-7DFC13F97C61}" dt="2018-05-07T17:07:18.705" v="7433" actId="478"/>
          <ac:spMkLst>
            <pc:docMk/>
            <pc:sldMk cId="1079333962" sldId="303"/>
            <ac:spMk id="41" creationId="{DEA66443-A851-4ACA-9B48-FBE32E182761}"/>
          </ac:spMkLst>
        </pc:spChg>
        <pc:spChg chg="add mod">
          <ac:chgData name="Emmanuel Saenz" userId="453d5aaacc3ff7a9" providerId="LiveId" clId="{5548D5A1-67A2-4295-B81C-7DFC13F97C61}" dt="2018-05-07T17:12:47.421" v="7497" actId="2085"/>
          <ac:spMkLst>
            <pc:docMk/>
            <pc:sldMk cId="1079333962" sldId="303"/>
            <ac:spMk id="42" creationId="{7111AD2C-429A-4F28-ADA1-D74DD7C81913}"/>
          </ac:spMkLst>
        </pc:spChg>
        <pc:spChg chg="add mod">
          <ac:chgData name="Emmanuel Saenz" userId="453d5aaacc3ff7a9" providerId="LiveId" clId="{5548D5A1-67A2-4295-B81C-7DFC13F97C61}" dt="2018-05-07T17:13:12.786" v="7501" actId="2085"/>
          <ac:spMkLst>
            <pc:docMk/>
            <pc:sldMk cId="1079333962" sldId="303"/>
            <ac:spMk id="43" creationId="{0D6EE943-3607-497D-A1DF-F02F15796D36}"/>
          </ac:spMkLst>
        </pc:spChg>
        <pc:spChg chg="add mod">
          <ac:chgData name="Emmanuel Saenz" userId="453d5aaacc3ff7a9" providerId="LiveId" clId="{5548D5A1-67A2-4295-B81C-7DFC13F97C61}" dt="2018-05-07T17:13:05.613" v="7500" actId="2085"/>
          <ac:spMkLst>
            <pc:docMk/>
            <pc:sldMk cId="1079333962" sldId="303"/>
            <ac:spMk id="44" creationId="{48BB2F7F-C2DE-44CB-81AB-5E7954C790B7}"/>
          </ac:spMkLst>
        </pc:spChg>
        <pc:spChg chg="add del">
          <ac:chgData name="Emmanuel Saenz" userId="453d5aaacc3ff7a9" providerId="LiveId" clId="{5548D5A1-67A2-4295-B81C-7DFC13F97C61}" dt="2018-05-07T17:09:54.354" v="7458" actId="1076"/>
          <ac:spMkLst>
            <pc:docMk/>
            <pc:sldMk cId="1079333962" sldId="303"/>
            <ac:spMk id="45" creationId="{2E12D00E-B603-4CBE-8808-A17C61CB6264}"/>
          </ac:spMkLst>
        </pc:spChg>
        <pc:spChg chg="add del">
          <ac:chgData name="Emmanuel Saenz" userId="453d5aaacc3ff7a9" providerId="LiveId" clId="{5548D5A1-67A2-4295-B81C-7DFC13F97C61}" dt="2018-05-07T17:09:54.354" v="7458" actId="1076"/>
          <ac:spMkLst>
            <pc:docMk/>
            <pc:sldMk cId="1079333962" sldId="303"/>
            <ac:spMk id="46" creationId="{F9CD403A-A367-4F2D-8119-CB97EC87BF35}"/>
          </ac:spMkLst>
        </pc:spChg>
        <pc:spChg chg="add mod">
          <ac:chgData name="Emmanuel Saenz" userId="453d5aaacc3ff7a9" providerId="LiveId" clId="{5548D5A1-67A2-4295-B81C-7DFC13F97C61}" dt="2018-05-07T17:11:09.436" v="7479" actId="164"/>
          <ac:spMkLst>
            <pc:docMk/>
            <pc:sldMk cId="1079333962" sldId="303"/>
            <ac:spMk id="47" creationId="{BC11F73D-AB97-490A-A7B6-26F8FD35DF60}"/>
          </ac:spMkLst>
        </pc:spChg>
        <pc:spChg chg="add mod">
          <ac:chgData name="Emmanuel Saenz" userId="453d5aaacc3ff7a9" providerId="LiveId" clId="{5548D5A1-67A2-4295-B81C-7DFC13F97C61}" dt="2018-05-07T17:12:39.279" v="7495" actId="20577"/>
          <ac:spMkLst>
            <pc:docMk/>
            <pc:sldMk cId="1079333962" sldId="303"/>
            <ac:spMk id="48" creationId="{807B87CC-C786-4C40-8267-13AD7F6FA80E}"/>
          </ac:spMkLst>
        </pc:spChg>
        <pc:spChg chg="add mod">
          <ac:chgData name="Emmanuel Saenz" userId="453d5aaacc3ff7a9" providerId="LiveId" clId="{5548D5A1-67A2-4295-B81C-7DFC13F97C61}" dt="2018-05-07T17:12:33.607" v="7491" actId="20577"/>
          <ac:spMkLst>
            <pc:docMk/>
            <pc:sldMk cId="1079333962" sldId="303"/>
            <ac:spMk id="49" creationId="{036CB39C-4C1E-4E84-896A-9CEF1FA03B8B}"/>
          </ac:spMkLst>
        </pc:spChg>
        <pc:grpChg chg="add mod">
          <ac:chgData name="Emmanuel Saenz" userId="453d5aaacc3ff7a9" providerId="LiveId" clId="{5548D5A1-67A2-4295-B81C-7DFC13F97C61}" dt="2018-05-07T17:13:35.055" v="7502" actId="164"/>
          <ac:grpSpMkLst>
            <pc:docMk/>
            <pc:sldMk cId="1079333962" sldId="303"/>
            <ac:grpSpMk id="8" creationId="{A14BE464-8ADC-49B8-A042-5642DC1FA02E}"/>
          </ac:grpSpMkLst>
        </pc:grpChg>
        <pc:grpChg chg="add mod">
          <ac:chgData name="Emmanuel Saenz" userId="453d5aaacc3ff7a9" providerId="LiveId" clId="{5548D5A1-67A2-4295-B81C-7DFC13F97C61}" dt="2018-05-07T17:13:35.055" v="7502" actId="164"/>
          <ac:grpSpMkLst>
            <pc:docMk/>
            <pc:sldMk cId="1079333962" sldId="303"/>
            <ac:grpSpMk id="9" creationId="{CF9D173A-AD0C-4A43-B665-453D6E73B222}"/>
          </ac:grpSpMkLst>
        </pc:grpChg>
        <pc:grpChg chg="add mod">
          <ac:chgData name="Emmanuel Saenz" userId="453d5aaacc3ff7a9" providerId="LiveId" clId="{5548D5A1-67A2-4295-B81C-7DFC13F97C61}" dt="2018-05-07T17:13:35.055" v="7502" actId="164"/>
          <ac:grpSpMkLst>
            <pc:docMk/>
            <pc:sldMk cId="1079333962" sldId="303"/>
            <ac:grpSpMk id="10" creationId="{88D9AE39-BE37-444C-86BF-17EADA17A859}"/>
          </ac:grpSpMkLst>
        </pc:grpChg>
        <pc:grpChg chg="add mod">
          <ac:chgData name="Emmanuel Saenz" userId="453d5aaacc3ff7a9" providerId="LiveId" clId="{5548D5A1-67A2-4295-B81C-7DFC13F97C61}" dt="2018-05-07T17:13:35.055" v="7502" actId="164"/>
          <ac:grpSpMkLst>
            <pc:docMk/>
            <pc:sldMk cId="1079333962" sldId="303"/>
            <ac:grpSpMk id="11" creationId="{F9C4584F-18BE-4C47-BF15-46C72CB0EF2A}"/>
          </ac:grpSpMkLst>
        </pc:grpChg>
        <pc:grpChg chg="add mod">
          <ac:chgData name="Emmanuel Saenz" userId="453d5aaacc3ff7a9" providerId="LiveId" clId="{5548D5A1-67A2-4295-B81C-7DFC13F97C61}" dt="2018-05-07T17:15:26.606" v="7531" actId="1076"/>
          <ac:grpSpMkLst>
            <pc:docMk/>
            <pc:sldMk cId="1079333962" sldId="303"/>
            <ac:grpSpMk id="12" creationId="{FB0B16E5-1AD1-435F-A581-19FD02D5D938}"/>
          </ac:grpSpMkLst>
        </pc:grpChg>
        <pc:grpChg chg="del">
          <ac:chgData name="Emmanuel Saenz" userId="453d5aaacc3ff7a9" providerId="LiveId" clId="{5548D5A1-67A2-4295-B81C-7DFC13F97C61}" dt="2018-05-07T16:37:27.338" v="7129" actId="478"/>
          <ac:grpSpMkLst>
            <pc:docMk/>
            <pc:sldMk cId="1079333962" sldId="303"/>
            <ac:grpSpMk id="14" creationId="{D9B7D1B6-7C6C-4224-9B81-68D5DCB513BF}"/>
          </ac:grpSpMkLst>
        </pc:grpChg>
        <pc:grpChg chg="add">
          <ac:chgData name="Emmanuel Saenz" userId="453d5aaacc3ff7a9" providerId="LiveId" clId="{5548D5A1-67A2-4295-B81C-7DFC13F97C61}" dt="2018-05-07T16:37:24.494" v="7128" actId="1076"/>
          <ac:grpSpMkLst>
            <pc:docMk/>
            <pc:sldMk cId="1079333962" sldId="303"/>
            <ac:grpSpMk id="20" creationId="{1BBF3169-1662-4645-9C0A-71BD7C16E11B}"/>
          </ac:grpSpMkLst>
        </pc:grpChg>
        <pc:grpChg chg="mod">
          <ac:chgData name="Emmanuel Saenz" userId="453d5aaacc3ff7a9" providerId="LiveId" clId="{5548D5A1-67A2-4295-B81C-7DFC13F97C61}" dt="2018-04-28T01:16:50.870" v="5827" actId="1076"/>
          <ac:grpSpMkLst>
            <pc:docMk/>
            <pc:sldMk cId="1079333962" sldId="303"/>
            <ac:grpSpMk id="27" creationId="{9EF3FD3F-E87D-4CD5-9280-52D8122EAC4E}"/>
          </ac:grpSpMkLst>
        </pc:grpChg>
        <pc:graphicFrameChg chg="add mod modGraphic">
          <ac:chgData name="Emmanuel Saenz" userId="453d5aaacc3ff7a9" providerId="LiveId" clId="{5548D5A1-67A2-4295-B81C-7DFC13F97C61}" dt="2018-05-07T17:21:28.382" v="7622" actId="1076"/>
          <ac:graphicFrameMkLst>
            <pc:docMk/>
            <pc:sldMk cId="1079333962" sldId="303"/>
            <ac:graphicFrameMk id="2" creationId="{8E59B71D-A8A9-412E-B1D7-45BA653B3D68}"/>
          </ac:graphicFrameMkLst>
        </pc:graphicFrameChg>
        <pc:graphicFrameChg chg="add del mod modGraphic">
          <ac:chgData name="Emmanuel Saenz" userId="453d5aaacc3ff7a9" providerId="LiveId" clId="{5548D5A1-67A2-4295-B81C-7DFC13F97C61}" dt="2018-05-07T16:49:44.724" v="7280" actId="478"/>
          <ac:graphicFrameMkLst>
            <pc:docMk/>
            <pc:sldMk cId="1079333962" sldId="303"/>
            <ac:graphicFrameMk id="3" creationId="{FE04C198-15BB-441A-A6F9-A25D467AF3EA}"/>
          </ac:graphicFrameMkLst>
        </pc:graphicFrameChg>
      </pc:sldChg>
      <pc:sldChg chg="addSp delSp modSp add modTransition setBg">
        <pc:chgData name="Emmanuel Saenz" userId="453d5aaacc3ff7a9" providerId="LiveId" clId="{5548D5A1-67A2-4295-B81C-7DFC13F97C61}" dt="2018-05-08T20:00:47.516" v="8489" actId="1076"/>
        <pc:sldMkLst>
          <pc:docMk/>
          <pc:sldMk cId="795386849" sldId="304"/>
        </pc:sldMkLst>
        <pc:spChg chg="add mod">
          <ac:chgData name="Emmanuel Saenz" userId="453d5aaacc3ff7a9" providerId="LiveId" clId="{5548D5A1-67A2-4295-B81C-7DFC13F97C61}" dt="2018-05-08T20:00:21.302" v="8487" actId="1076"/>
          <ac:spMkLst>
            <pc:docMk/>
            <pc:sldMk cId="795386849" sldId="304"/>
            <ac:spMk id="6" creationId="{A4987485-4012-4699-BC63-C65F95AAC076}"/>
          </ac:spMkLst>
        </pc:spChg>
        <pc:spChg chg="add mod">
          <ac:chgData name="Emmanuel Saenz" userId="453d5aaacc3ff7a9" providerId="LiveId" clId="{5548D5A1-67A2-4295-B81C-7DFC13F97C61}" dt="2018-05-08T19:59:55.015" v="8484" actId="1076"/>
          <ac:spMkLst>
            <pc:docMk/>
            <pc:sldMk cId="795386849" sldId="304"/>
            <ac:spMk id="10" creationId="{835D98DC-B946-4014-B8A9-975A1031B60E}"/>
          </ac:spMkLst>
        </pc:spChg>
        <pc:spChg chg="mod">
          <ac:chgData name="Emmanuel Saenz" userId="453d5aaacc3ff7a9" providerId="LiveId" clId="{5548D5A1-67A2-4295-B81C-7DFC13F97C61}" dt="2018-04-28T01:17:15.606" v="5839" actId="20577"/>
          <ac:spMkLst>
            <pc:docMk/>
            <pc:sldMk cId="795386849" sldId="304"/>
            <ac:spMk id="16" creationId="{1724BB49-7E53-4881-85EC-DE4F9453EF24}"/>
          </ac:spMkLst>
        </pc:spChg>
        <pc:spChg chg="mod">
          <ac:chgData name="Emmanuel Saenz" userId="453d5aaacc3ff7a9" providerId="LiveId" clId="{5548D5A1-67A2-4295-B81C-7DFC13F97C61}" dt="2018-05-07T17:22:50.481" v="7631" actId="20577"/>
          <ac:spMkLst>
            <pc:docMk/>
            <pc:sldMk cId="795386849" sldId="304"/>
            <ac:spMk id="24" creationId="{85295A4B-025A-4F3B-85C2-65003D79B156}"/>
          </ac:spMkLst>
        </pc:spChg>
        <pc:spChg chg="mod">
          <ac:chgData name="Emmanuel Saenz" userId="453d5aaacc3ff7a9" providerId="LiveId" clId="{5548D5A1-67A2-4295-B81C-7DFC13F97C61}" dt="2018-05-08T20:00:47.516" v="8489" actId="1076"/>
          <ac:spMkLst>
            <pc:docMk/>
            <pc:sldMk cId="795386849" sldId="304"/>
            <ac:spMk id="25" creationId="{1B05230A-58DF-4C2C-9987-E1662E89D013}"/>
          </ac:spMkLst>
        </pc:spChg>
        <pc:spChg chg="add mod">
          <ac:chgData name="Emmanuel Saenz" userId="453d5aaacc3ff7a9" providerId="LiveId" clId="{5548D5A1-67A2-4295-B81C-7DFC13F97C61}" dt="2018-05-08T19:59:46.140" v="8483" actId="164"/>
          <ac:spMkLst>
            <pc:docMk/>
            <pc:sldMk cId="795386849" sldId="304"/>
            <ac:spMk id="26" creationId="{168930D7-F6BF-4C1C-8B9A-49D63659E884}"/>
          </ac:spMkLst>
        </pc:spChg>
        <pc:spChg chg="mod">
          <ac:chgData name="Emmanuel Saenz" userId="453d5aaacc3ff7a9" providerId="LiveId" clId="{5548D5A1-67A2-4295-B81C-7DFC13F97C61}" dt="2018-05-06T20:09:39.378" v="6181" actId="1076"/>
          <ac:spMkLst>
            <pc:docMk/>
            <pc:sldMk cId="795386849" sldId="304"/>
            <ac:spMk id="30" creationId="{4573DD56-664A-40E3-AED5-7CFF58EFDB87}"/>
          </ac:spMkLst>
        </pc:spChg>
        <pc:spChg chg="add mod">
          <ac:chgData name="Emmanuel Saenz" userId="453d5aaacc3ff7a9" providerId="LiveId" clId="{5548D5A1-67A2-4295-B81C-7DFC13F97C61}" dt="2018-05-08T19:59:24.554" v="8481" actId="164"/>
          <ac:spMkLst>
            <pc:docMk/>
            <pc:sldMk cId="795386849" sldId="304"/>
            <ac:spMk id="39" creationId="{365E7AA4-4B70-4081-88EE-7D467B83280F}"/>
          </ac:spMkLst>
        </pc:spChg>
        <pc:grpChg chg="add mod">
          <ac:chgData name="Emmanuel Saenz" userId="453d5aaacc3ff7a9" providerId="LiveId" clId="{5548D5A1-67A2-4295-B81C-7DFC13F97C61}" dt="2018-05-08T20:00:26.068" v="8488" actId="1076"/>
          <ac:grpSpMkLst>
            <pc:docMk/>
            <pc:sldMk cId="795386849" sldId="304"/>
            <ac:grpSpMk id="4" creationId="{E8BC4DE8-2A2C-4B01-B74A-8A0EDD596F39}"/>
          </ac:grpSpMkLst>
        </pc:grpChg>
        <pc:grpChg chg="add mod">
          <ac:chgData name="Emmanuel Saenz" userId="453d5aaacc3ff7a9" providerId="LiveId" clId="{5548D5A1-67A2-4295-B81C-7DFC13F97C61}" dt="2018-05-08T19:59:46.140" v="8483" actId="164"/>
          <ac:grpSpMkLst>
            <pc:docMk/>
            <pc:sldMk cId="795386849" sldId="304"/>
            <ac:grpSpMk id="8" creationId="{46ED024B-707F-480F-A37F-7B2FBA6F92D7}"/>
          </ac:grpSpMkLst>
        </pc:grpChg>
        <pc:grpChg chg="add mod">
          <ac:chgData name="Emmanuel Saenz" userId="453d5aaacc3ff7a9" providerId="LiveId" clId="{5548D5A1-67A2-4295-B81C-7DFC13F97C61}" dt="2018-05-08T19:59:36.326" v="8482" actId="164"/>
          <ac:grpSpMkLst>
            <pc:docMk/>
            <pc:sldMk cId="795386849" sldId="304"/>
            <ac:grpSpMk id="9" creationId="{A16E1A36-F153-4692-B512-AA21F27EC8EF}"/>
          </ac:grpSpMkLst>
        </pc:grpChg>
        <pc:grpChg chg="del">
          <ac:chgData name="Emmanuel Saenz" userId="453d5aaacc3ff7a9" providerId="LiveId" clId="{5548D5A1-67A2-4295-B81C-7DFC13F97C61}" dt="2018-05-07T17:22:58.716" v="7633" actId="478"/>
          <ac:grpSpMkLst>
            <pc:docMk/>
            <pc:sldMk cId="795386849" sldId="304"/>
            <ac:grpSpMk id="14" creationId="{D9B7D1B6-7C6C-4224-9B81-68D5DCB513BF}"/>
          </ac:grpSpMkLst>
        </pc:grpChg>
        <pc:grpChg chg="add mod">
          <ac:chgData name="Emmanuel Saenz" userId="453d5aaacc3ff7a9" providerId="LiveId" clId="{5548D5A1-67A2-4295-B81C-7DFC13F97C61}" dt="2018-05-07T17:22:56.950" v="7632" actId="14100"/>
          <ac:grpSpMkLst>
            <pc:docMk/>
            <pc:sldMk cId="795386849" sldId="304"/>
            <ac:grpSpMk id="21" creationId="{575BD346-E817-432B-9BF8-0377865FB6E2}"/>
          </ac:grpSpMkLst>
        </pc:grpChg>
        <pc:grpChg chg="mod">
          <ac:chgData name="Emmanuel Saenz" userId="453d5aaacc3ff7a9" providerId="LiveId" clId="{5548D5A1-67A2-4295-B81C-7DFC13F97C61}" dt="2018-05-07T17:50:19.666" v="7962" actId="1076"/>
          <ac:grpSpMkLst>
            <pc:docMk/>
            <pc:sldMk cId="795386849" sldId="304"/>
            <ac:grpSpMk id="27" creationId="{9EF3FD3F-E87D-4CD5-9280-52D8122EAC4E}"/>
          </ac:grpSpMkLst>
        </pc:grpChg>
        <pc:picChg chg="add mod">
          <ac:chgData name="Emmanuel Saenz" userId="453d5aaacc3ff7a9" providerId="LiveId" clId="{5548D5A1-67A2-4295-B81C-7DFC13F97C61}" dt="2018-05-08T19:59:46.140" v="8483" actId="164"/>
          <ac:picMkLst>
            <pc:docMk/>
            <pc:sldMk cId="795386849" sldId="304"/>
            <ac:picMk id="5" creationId="{D343945B-1E0E-4228-8323-D5A06ACDF835}"/>
          </ac:picMkLst>
        </pc:picChg>
        <pc:picChg chg="add mod">
          <ac:chgData name="Emmanuel Saenz" userId="453d5aaacc3ff7a9" providerId="LiveId" clId="{5548D5A1-67A2-4295-B81C-7DFC13F97C61}" dt="2018-05-08T19:59:36.326" v="8482" actId="164"/>
          <ac:picMkLst>
            <pc:docMk/>
            <pc:sldMk cId="795386849" sldId="304"/>
            <ac:picMk id="11" creationId="{ED6B5803-5E96-454F-AFF2-6F401B6EAECD}"/>
          </ac:picMkLst>
        </pc:picChg>
        <pc:picChg chg="add mod">
          <ac:chgData name="Emmanuel Saenz" userId="453d5aaacc3ff7a9" providerId="LiveId" clId="{5548D5A1-67A2-4295-B81C-7DFC13F97C61}" dt="2018-05-08T19:59:36.326" v="8482" actId="164"/>
          <ac:picMkLst>
            <pc:docMk/>
            <pc:sldMk cId="795386849" sldId="304"/>
            <ac:picMk id="12" creationId="{A8884860-7288-426E-AE32-9BD6AB8B3ADB}"/>
          </ac:picMkLst>
        </pc:picChg>
        <pc:picChg chg="add mod modCrop">
          <ac:chgData name="Emmanuel Saenz" userId="453d5aaacc3ff7a9" providerId="LiveId" clId="{5548D5A1-67A2-4295-B81C-7DFC13F97C61}" dt="2018-05-08T20:00:14.614" v="8486" actId="1076"/>
          <ac:picMkLst>
            <pc:docMk/>
            <pc:sldMk cId="795386849" sldId="304"/>
            <ac:picMk id="4098" creationId="{82B5A971-930A-4A75-AD2D-7B448EA5B403}"/>
          </ac:picMkLst>
        </pc:picChg>
      </pc:sldChg>
      <pc:sldChg chg="addSp delSp modSp add modTransition setBg">
        <pc:chgData name="Emmanuel Saenz" userId="453d5aaacc3ff7a9" providerId="LiveId" clId="{5548D5A1-67A2-4295-B81C-7DFC13F97C61}" dt="2018-05-08T17:20:21.415" v="8202" actId="20577"/>
        <pc:sldMkLst>
          <pc:docMk/>
          <pc:sldMk cId="3475164068" sldId="306"/>
        </pc:sldMkLst>
        <pc:spChg chg="add mod">
          <ac:chgData name="Emmanuel Saenz" userId="453d5aaacc3ff7a9" providerId="LiveId" clId="{5548D5A1-67A2-4295-B81C-7DFC13F97C61}" dt="2018-05-08T17:19:48.226" v="8197" actId="20577"/>
          <ac:spMkLst>
            <pc:docMk/>
            <pc:sldMk cId="3475164068" sldId="306"/>
            <ac:spMk id="3" creationId="{59FA5239-9FBD-490A-8A07-2ACD5B387CFE}"/>
          </ac:spMkLst>
        </pc:spChg>
        <pc:spChg chg="add mod">
          <ac:chgData name="Emmanuel Saenz" userId="453d5aaacc3ff7a9" providerId="LiveId" clId="{5548D5A1-67A2-4295-B81C-7DFC13F97C61}" dt="2018-05-08T17:20:21.415" v="8202" actId="20577"/>
          <ac:spMkLst>
            <pc:docMk/>
            <pc:sldMk cId="3475164068" sldId="306"/>
            <ac:spMk id="4" creationId="{C22C3B12-8F90-4088-BBC7-73DC9F9D2D0A}"/>
          </ac:spMkLst>
        </pc:spChg>
        <pc:spChg chg="mod">
          <ac:chgData name="Emmanuel Saenz" userId="453d5aaacc3ff7a9" providerId="LiveId" clId="{5548D5A1-67A2-4295-B81C-7DFC13F97C61}" dt="2018-05-08T17:20:01.570" v="8199" actId="20577"/>
          <ac:spMkLst>
            <pc:docMk/>
            <pc:sldMk cId="3475164068" sldId="306"/>
            <ac:spMk id="6" creationId="{1A667D76-5ABC-40F8-A543-52893F8E3B99}"/>
          </ac:spMkLst>
        </pc:spChg>
        <pc:spChg chg="mod">
          <ac:chgData name="Emmanuel Saenz" userId="453d5aaacc3ff7a9" providerId="LiveId" clId="{5548D5A1-67A2-4295-B81C-7DFC13F97C61}" dt="2018-05-08T17:20:06.836" v="8201" actId="20577"/>
          <ac:spMkLst>
            <pc:docMk/>
            <pc:sldMk cId="3475164068" sldId="306"/>
            <ac:spMk id="8" creationId="{D9CDEE5D-A15F-405C-9E0F-C01C6650E479}"/>
          </ac:spMkLst>
        </pc:spChg>
        <pc:spChg chg="mod">
          <ac:chgData name="Emmanuel Saenz" userId="453d5aaacc3ff7a9" providerId="LiveId" clId="{5548D5A1-67A2-4295-B81C-7DFC13F97C61}" dt="2018-04-28T01:17:31.341" v="5850" actId="14100"/>
          <ac:spMkLst>
            <pc:docMk/>
            <pc:sldMk cId="3475164068" sldId="306"/>
            <ac:spMk id="16" creationId="{1724BB49-7E53-4881-85EC-DE4F9453EF24}"/>
          </ac:spMkLst>
        </pc:spChg>
        <pc:spChg chg="mod">
          <ac:chgData name="Emmanuel Saenz" userId="453d5aaacc3ff7a9" providerId="LiveId" clId="{5548D5A1-67A2-4295-B81C-7DFC13F97C61}" dt="2018-05-07T17:23:39.397" v="7647" actId="20577"/>
          <ac:spMkLst>
            <pc:docMk/>
            <pc:sldMk cId="3475164068" sldId="306"/>
            <ac:spMk id="22" creationId="{1DBF75E4-182A-4D3C-A3F4-A0E1231748AD}"/>
          </ac:spMkLst>
        </pc:spChg>
        <pc:grpChg chg="del">
          <ac:chgData name="Emmanuel Saenz" userId="453d5aaacc3ff7a9" providerId="LiveId" clId="{5548D5A1-67A2-4295-B81C-7DFC13F97C61}" dt="2018-05-07T17:23:33.381" v="7637" actId="478"/>
          <ac:grpSpMkLst>
            <pc:docMk/>
            <pc:sldMk cId="3475164068" sldId="306"/>
            <ac:grpSpMk id="14" creationId="{D9B7D1B6-7C6C-4224-9B81-68D5DCB513BF}"/>
          </ac:grpSpMkLst>
        </pc:grpChg>
        <pc:grpChg chg="add">
          <ac:chgData name="Emmanuel Saenz" userId="453d5aaacc3ff7a9" providerId="LiveId" clId="{5548D5A1-67A2-4295-B81C-7DFC13F97C61}" dt="2018-05-07T17:23:31.037" v="7636" actId="404"/>
          <ac:grpSpMkLst>
            <pc:docMk/>
            <pc:sldMk cId="3475164068" sldId="306"/>
            <ac:grpSpMk id="19" creationId="{DB225418-1012-4DDA-A03B-2F626C5C565B}"/>
          </ac:grpSpMkLst>
        </pc:grpChg>
        <pc:grpChg chg="mod">
          <ac:chgData name="Emmanuel Saenz" userId="453d5aaacc3ff7a9" providerId="LiveId" clId="{5548D5A1-67A2-4295-B81C-7DFC13F97C61}" dt="2018-05-08T16:47:04.753" v="8158" actId="1076"/>
          <ac:grpSpMkLst>
            <pc:docMk/>
            <pc:sldMk cId="3475164068" sldId="306"/>
            <ac:grpSpMk id="40" creationId="{F70F1059-C536-4A01-AB15-BD421F15AC2E}"/>
          </ac:grpSpMkLst>
        </pc:grpChg>
        <pc:graphicFrameChg chg="add del mod">
          <ac:chgData name="Emmanuel Saenz" userId="453d5aaacc3ff7a9" providerId="LiveId" clId="{5548D5A1-67A2-4295-B81C-7DFC13F97C61}" dt="2018-05-06T19:58:14.179" v="6133" actId="478"/>
          <ac:graphicFrameMkLst>
            <pc:docMk/>
            <pc:sldMk cId="3475164068" sldId="306"/>
            <ac:graphicFrameMk id="2" creationId="{5EEB364A-DFA8-4E36-9696-8752C2598273}"/>
          </ac:graphicFrameMkLst>
        </pc:graphicFrameChg>
      </pc:sldChg>
      <pc:sldChg chg="addSp delSp modSp add modTransition setBg">
        <pc:chgData name="Emmanuel Saenz" userId="453d5aaacc3ff7a9" providerId="LiveId" clId="{5548D5A1-67A2-4295-B81C-7DFC13F97C61}" dt="2018-05-08T19:05:52.486" v="8290" actId="1076"/>
        <pc:sldMkLst>
          <pc:docMk/>
          <pc:sldMk cId="1053938494" sldId="307"/>
        </pc:sldMkLst>
        <pc:spChg chg="add del">
          <ac:chgData name="Emmanuel Saenz" userId="453d5aaacc3ff7a9" providerId="LiveId" clId="{5548D5A1-67A2-4295-B81C-7DFC13F97C61}" dt="2018-05-08T18:59:49.418" v="8275" actId="478"/>
          <ac:spMkLst>
            <pc:docMk/>
            <pc:sldMk cId="1053938494" sldId="307"/>
            <ac:spMk id="2" creationId="{7BF6693C-2FC5-42B6-A887-5C05CE119843}"/>
          </ac:spMkLst>
        </pc:spChg>
        <pc:spChg chg="mod">
          <ac:chgData name="Emmanuel Saenz" userId="453d5aaacc3ff7a9" providerId="LiveId" clId="{5548D5A1-67A2-4295-B81C-7DFC13F97C61}" dt="2018-05-07T16:35:46.578" v="7117" actId="14100"/>
          <ac:spMkLst>
            <pc:docMk/>
            <pc:sldMk cId="1053938494" sldId="307"/>
            <ac:spMk id="21" creationId="{2FBC4D35-AF0D-4368-A3FC-90A5A2EDE5C5}"/>
          </ac:spMkLst>
        </pc:spChg>
        <pc:grpChg chg="add del">
          <ac:chgData name="Emmanuel Saenz" userId="453d5aaacc3ff7a9" providerId="LiveId" clId="{5548D5A1-67A2-4295-B81C-7DFC13F97C61}" dt="2018-05-07T16:37:11.858" v="7125" actId="478"/>
          <ac:grpSpMkLst>
            <pc:docMk/>
            <pc:sldMk cId="1053938494" sldId="307"/>
            <ac:grpSpMk id="14" creationId="{D9B7D1B6-7C6C-4224-9B81-68D5DCB513BF}"/>
          </ac:grpSpMkLst>
        </pc:grpChg>
        <pc:grpChg chg="add">
          <ac:chgData name="Emmanuel Saenz" userId="453d5aaacc3ff7a9" providerId="LiveId" clId="{5548D5A1-67A2-4295-B81C-7DFC13F97C61}" dt="2018-05-07T16:35:32.499" v="7091" actId="478"/>
          <ac:grpSpMkLst>
            <pc:docMk/>
            <pc:sldMk cId="1053938494" sldId="307"/>
            <ac:grpSpMk id="18" creationId="{9CBFBC5B-41E3-43EE-A8B9-EFB9A3386C81}"/>
          </ac:grpSpMkLst>
        </pc:grpChg>
        <pc:picChg chg="add del mod">
          <ac:chgData name="Emmanuel Saenz" userId="453d5aaacc3ff7a9" providerId="LiveId" clId="{5548D5A1-67A2-4295-B81C-7DFC13F97C61}" dt="2018-05-08T02:44:29.624" v="8063" actId="478"/>
          <ac:picMkLst>
            <pc:docMk/>
            <pc:sldMk cId="1053938494" sldId="307"/>
            <ac:picMk id="3" creationId="{097480DC-21EC-4190-BED3-960691C0E9A4}"/>
          </ac:picMkLst>
        </pc:picChg>
        <pc:picChg chg="add del mod">
          <ac:chgData name="Emmanuel Saenz" userId="453d5aaacc3ff7a9" providerId="LiveId" clId="{5548D5A1-67A2-4295-B81C-7DFC13F97C61}" dt="2018-05-08T18:59:45.480" v="8273" actId="478"/>
          <ac:picMkLst>
            <pc:docMk/>
            <pc:sldMk cId="1053938494" sldId="307"/>
            <ac:picMk id="3" creationId="{D304579C-E097-4075-85B1-DB169DF720F3}"/>
          </ac:picMkLst>
        </pc:picChg>
        <pc:picChg chg="add del mod">
          <ac:chgData name="Emmanuel Saenz" userId="453d5aaacc3ff7a9" providerId="LiveId" clId="{5548D5A1-67A2-4295-B81C-7DFC13F97C61}" dt="2018-05-08T19:05:24.965" v="8284" actId="478"/>
          <ac:picMkLst>
            <pc:docMk/>
            <pc:sldMk cId="1053938494" sldId="307"/>
            <ac:picMk id="5" creationId="{72384BD8-1221-409A-9766-27F31B0659BF}"/>
          </ac:picMkLst>
        </pc:picChg>
        <pc:picChg chg="add mod">
          <ac:chgData name="Emmanuel Saenz" userId="453d5aaacc3ff7a9" providerId="LiveId" clId="{5548D5A1-67A2-4295-B81C-7DFC13F97C61}" dt="2018-05-08T19:05:52.486" v="8290" actId="1076"/>
          <ac:picMkLst>
            <pc:docMk/>
            <pc:sldMk cId="1053938494" sldId="307"/>
            <ac:picMk id="7" creationId="{30182E17-3CA4-49B0-A2D2-8F456666A497}"/>
          </ac:picMkLst>
        </pc:picChg>
        <pc:picChg chg="del">
          <ac:chgData name="Emmanuel Saenz" userId="453d5aaacc3ff7a9" providerId="LiveId" clId="{5548D5A1-67A2-4295-B81C-7DFC13F97C61}" dt="2018-05-08T02:36:06.198" v="8058" actId="478"/>
          <ac:picMkLst>
            <pc:docMk/>
            <pc:sldMk cId="1053938494" sldId="307"/>
            <ac:picMk id="17" creationId="{68C1F7EB-F372-414B-9405-9B200C4A3AA9}"/>
          </ac:picMkLst>
        </pc:picChg>
      </pc:sldChg>
      <pc:sldChg chg="addSp delSp modSp add del modTransition setBg">
        <pc:chgData name="Emmanuel Saenz" userId="453d5aaacc3ff7a9" providerId="LiveId" clId="{5548D5A1-67A2-4295-B81C-7DFC13F97C61}" dt="2018-05-08T17:18:25.081" v="8195" actId="14100"/>
        <pc:sldMkLst>
          <pc:docMk/>
          <pc:sldMk cId="779349225" sldId="308"/>
        </pc:sldMkLst>
        <pc:spChg chg="mod">
          <ac:chgData name="Emmanuel Saenz" userId="453d5aaacc3ff7a9" providerId="LiveId" clId="{5548D5A1-67A2-4295-B81C-7DFC13F97C61}" dt="2018-05-08T17:08:23.119" v="8190" actId="1036"/>
          <ac:spMkLst>
            <pc:docMk/>
            <pc:sldMk cId="779349225" sldId="308"/>
            <ac:spMk id="2" creationId="{2D14AB62-95CC-47CC-95F3-6246DF6B7B4A}"/>
          </ac:spMkLst>
        </pc:spChg>
        <pc:spChg chg="mod">
          <ac:chgData name="Emmanuel Saenz" userId="453d5aaacc3ff7a9" providerId="LiveId" clId="{5548D5A1-67A2-4295-B81C-7DFC13F97C61}" dt="2018-05-08T03:00:58.453" v="8113" actId="404"/>
          <ac:spMkLst>
            <pc:docMk/>
            <pc:sldMk cId="779349225" sldId="308"/>
            <ac:spMk id="5" creationId="{12E2A12F-C2BB-4000-8426-277679CE3821}"/>
          </ac:spMkLst>
        </pc:spChg>
        <pc:spChg chg="mod">
          <ac:chgData name="Emmanuel Saenz" userId="453d5aaacc3ff7a9" providerId="LiveId" clId="{5548D5A1-67A2-4295-B81C-7DFC13F97C61}" dt="2018-05-08T03:00:58.453" v="8113" actId="404"/>
          <ac:spMkLst>
            <pc:docMk/>
            <pc:sldMk cId="779349225" sldId="308"/>
            <ac:spMk id="6" creationId="{45EE8CE3-E5F5-4936-A906-AE82BB62D914}"/>
          </ac:spMkLst>
        </pc:spChg>
        <pc:spChg chg="mod">
          <ac:chgData name="Emmanuel Saenz" userId="453d5aaacc3ff7a9" providerId="LiveId" clId="{5548D5A1-67A2-4295-B81C-7DFC13F97C61}" dt="2018-04-28T01:18:32.491" v="5904" actId="14100"/>
          <ac:spMkLst>
            <pc:docMk/>
            <pc:sldMk cId="779349225" sldId="308"/>
            <ac:spMk id="16" creationId="{1724BB49-7E53-4881-85EC-DE4F9453EF24}"/>
          </ac:spMkLst>
        </pc:spChg>
        <pc:spChg chg="del">
          <ac:chgData name="Emmanuel Saenz" userId="453d5aaacc3ff7a9" providerId="LiveId" clId="{5548D5A1-67A2-4295-B81C-7DFC13F97C61}" dt="2018-05-08T17:07:38.148" v="8163" actId="478"/>
          <ac:spMkLst>
            <pc:docMk/>
            <pc:sldMk cId="779349225" sldId="308"/>
            <ac:spMk id="22" creationId="{E59056C0-C0F2-4C7D-9CF9-CAAFFCF73B5D}"/>
          </ac:spMkLst>
        </pc:spChg>
        <pc:spChg chg="mod">
          <ac:chgData name="Emmanuel Saenz" userId="453d5aaacc3ff7a9" providerId="LiveId" clId="{5548D5A1-67A2-4295-B81C-7DFC13F97C61}" dt="2018-05-08T17:18:25.081" v="8195" actId="14100"/>
          <ac:spMkLst>
            <pc:docMk/>
            <pc:sldMk cId="779349225" sldId="308"/>
            <ac:spMk id="26" creationId="{CC611197-228C-4E65-A415-C582E4C3477D}"/>
          </ac:spMkLst>
        </pc:spChg>
        <pc:grpChg chg="add mod">
          <ac:chgData name="Emmanuel Saenz" userId="453d5aaacc3ff7a9" providerId="LiveId" clId="{5548D5A1-67A2-4295-B81C-7DFC13F97C61}" dt="2018-05-08T17:07:56.758" v="8169" actId="1036"/>
          <ac:grpSpMkLst>
            <pc:docMk/>
            <pc:sldMk cId="779349225" sldId="308"/>
            <ac:grpSpMk id="4" creationId="{EA3BBA27-F557-42FC-9919-83EE907DC2AB}"/>
          </ac:grpSpMkLst>
        </pc:grpChg>
        <pc:grpChg chg="del">
          <ac:chgData name="Emmanuel Saenz" userId="453d5aaacc3ff7a9" providerId="LiveId" clId="{5548D5A1-67A2-4295-B81C-7DFC13F97C61}" dt="2018-05-07T17:29:56.628" v="7752" actId="478"/>
          <ac:grpSpMkLst>
            <pc:docMk/>
            <pc:sldMk cId="779349225" sldId="308"/>
            <ac:grpSpMk id="14" creationId="{D9B7D1B6-7C6C-4224-9B81-68D5DCB513BF}"/>
          </ac:grpSpMkLst>
        </pc:grpChg>
        <pc:grpChg chg="mod">
          <ac:chgData name="Emmanuel Saenz" userId="453d5aaacc3ff7a9" providerId="LiveId" clId="{5548D5A1-67A2-4295-B81C-7DFC13F97C61}" dt="2018-05-08T03:01:02.093" v="8126" actId="1076"/>
          <ac:grpSpMkLst>
            <pc:docMk/>
            <pc:sldMk cId="779349225" sldId="308"/>
            <ac:grpSpMk id="27" creationId="{9EF3FD3F-E87D-4CD5-9280-52D8122EAC4E}"/>
          </ac:grpSpMkLst>
        </pc:grpChg>
        <pc:picChg chg="add mod">
          <ac:chgData name="Emmanuel Saenz" userId="453d5aaacc3ff7a9" providerId="LiveId" clId="{5548D5A1-67A2-4295-B81C-7DFC13F97C61}" dt="2018-05-08T17:18:03.299" v="8193" actId="1035"/>
          <ac:picMkLst>
            <pc:docMk/>
            <pc:sldMk cId="779349225" sldId="308"/>
            <ac:picMk id="3" creationId="{5F1DD9FD-1101-4A3C-A6A9-9DBDBF933104}"/>
          </ac:picMkLst>
        </pc:picChg>
        <pc:picChg chg="add del mod">
          <ac:chgData name="Emmanuel Saenz" userId="453d5aaacc3ff7a9" providerId="LiveId" clId="{5548D5A1-67A2-4295-B81C-7DFC13F97C61}" dt="2018-05-08T17:06:48.739" v="8159" actId="478"/>
          <ac:picMkLst>
            <pc:docMk/>
            <pc:sldMk cId="779349225" sldId="308"/>
            <ac:picMk id="17" creationId="{FE27A643-1067-4722-96C6-D46A65926EE7}"/>
          </ac:picMkLst>
        </pc:picChg>
      </pc:sldChg>
      <pc:sldChg chg="addSp delSp modSp add del modTransition setBg">
        <pc:chgData name="Emmanuel Saenz" userId="453d5aaacc3ff7a9" providerId="LiveId" clId="{5548D5A1-67A2-4295-B81C-7DFC13F97C61}" dt="2018-05-08T19:48:39.200" v="8412" actId="14100"/>
        <pc:sldMkLst>
          <pc:docMk/>
          <pc:sldMk cId="486345471" sldId="309"/>
        </pc:sldMkLst>
        <pc:spChg chg="mod topLvl">
          <ac:chgData name="Emmanuel Saenz" userId="453d5aaacc3ff7a9" providerId="LiveId" clId="{5548D5A1-67A2-4295-B81C-7DFC13F97C61}" dt="2018-05-07T17:30:24.084" v="7781" actId="478"/>
          <ac:spMkLst>
            <pc:docMk/>
            <pc:sldMk cId="486345471" sldId="309"/>
            <ac:spMk id="15" creationId="{4921022C-6D34-4046-B79E-EDAB11AF4D96}"/>
          </ac:spMkLst>
        </pc:spChg>
        <pc:spChg chg="add del mod topLvl">
          <ac:chgData name="Emmanuel Saenz" userId="453d5aaacc3ff7a9" providerId="LiveId" clId="{5548D5A1-67A2-4295-B81C-7DFC13F97C61}" dt="2018-05-07T17:30:24.084" v="7781" actId="478"/>
          <ac:spMkLst>
            <pc:docMk/>
            <pc:sldMk cId="486345471" sldId="309"/>
            <ac:spMk id="16" creationId="{1724BB49-7E53-4881-85EC-DE4F9453EF24}"/>
          </ac:spMkLst>
        </pc:spChg>
        <pc:spChg chg="mod">
          <ac:chgData name="Emmanuel Saenz" userId="453d5aaacc3ff7a9" providerId="LiveId" clId="{5548D5A1-67A2-4295-B81C-7DFC13F97C61}" dt="2018-05-07T17:30:33.976" v="7801" actId="20577"/>
          <ac:spMkLst>
            <pc:docMk/>
            <pc:sldMk cId="486345471" sldId="309"/>
            <ac:spMk id="21" creationId="{E00C5F8A-4793-4194-986C-197384F03E08}"/>
          </ac:spMkLst>
        </pc:spChg>
        <pc:spChg chg="add mod">
          <ac:chgData name="Emmanuel Saenz" userId="453d5aaacc3ff7a9" providerId="LiveId" clId="{5548D5A1-67A2-4295-B81C-7DFC13F97C61}" dt="2018-05-08T19:46:12.752" v="8406" actId="14100"/>
          <ac:spMkLst>
            <pc:docMk/>
            <pc:sldMk cId="486345471" sldId="309"/>
            <ac:spMk id="23" creationId="{8EEB8FB6-3BC2-4B49-B0D5-8112E0FB4AA2}"/>
          </ac:spMkLst>
        </pc:spChg>
        <pc:grpChg chg="add del">
          <ac:chgData name="Emmanuel Saenz" userId="453d5aaacc3ff7a9" providerId="LiveId" clId="{5548D5A1-67A2-4295-B81C-7DFC13F97C61}" dt="2018-05-07T17:30:27.132" v="7782" actId="478"/>
          <ac:grpSpMkLst>
            <pc:docMk/>
            <pc:sldMk cId="486345471" sldId="309"/>
            <ac:grpSpMk id="14" creationId="{D9B7D1B6-7C6C-4224-9B81-68D5DCB513BF}"/>
          </ac:grpSpMkLst>
        </pc:grpChg>
        <pc:grpChg chg="add mod">
          <ac:chgData name="Emmanuel Saenz" userId="453d5aaacc3ff7a9" providerId="LiveId" clId="{5548D5A1-67A2-4295-B81C-7DFC13F97C61}" dt="2018-05-07T17:30:41.242" v="7804" actId="1036"/>
          <ac:grpSpMkLst>
            <pc:docMk/>
            <pc:sldMk cId="486345471" sldId="309"/>
            <ac:grpSpMk id="18" creationId="{6A37EDD4-91AB-40DA-B1B9-00E96BDA7BE1}"/>
          </ac:grpSpMkLst>
        </pc:grpChg>
        <pc:picChg chg="add del mod">
          <ac:chgData name="Emmanuel Saenz" userId="453d5aaacc3ff7a9" providerId="LiveId" clId="{5548D5A1-67A2-4295-B81C-7DFC13F97C61}" dt="2018-05-08T19:44:49.059" v="8384" actId="478"/>
          <ac:picMkLst>
            <pc:docMk/>
            <pc:sldMk cId="486345471" sldId="309"/>
            <ac:picMk id="3" creationId="{1DC10EDA-216F-4B68-9C5C-3D248DFFF5B6}"/>
          </ac:picMkLst>
        </pc:picChg>
        <pc:picChg chg="add del mod">
          <ac:chgData name="Emmanuel Saenz" userId="453d5aaacc3ff7a9" providerId="LiveId" clId="{5548D5A1-67A2-4295-B81C-7DFC13F97C61}" dt="2018-05-08T19:48:15.765" v="8407" actId="478"/>
          <ac:picMkLst>
            <pc:docMk/>
            <pc:sldMk cId="486345471" sldId="309"/>
            <ac:picMk id="5" creationId="{83FCE8D3-1CB1-4C72-997A-79EC9065BE42}"/>
          </ac:picMkLst>
        </pc:picChg>
        <pc:picChg chg="add mod">
          <ac:chgData name="Emmanuel Saenz" userId="453d5aaacc3ff7a9" providerId="LiveId" clId="{5548D5A1-67A2-4295-B81C-7DFC13F97C61}" dt="2018-05-08T19:48:39.200" v="8412" actId="14100"/>
          <ac:picMkLst>
            <pc:docMk/>
            <pc:sldMk cId="486345471" sldId="309"/>
            <ac:picMk id="7" creationId="{D257E1BD-3E0E-4761-8931-F4F8CE08FE0A}"/>
          </ac:picMkLst>
        </pc:picChg>
        <pc:picChg chg="add del mod">
          <ac:chgData name="Emmanuel Saenz" userId="453d5aaacc3ff7a9" providerId="LiveId" clId="{5548D5A1-67A2-4295-B81C-7DFC13F97C61}" dt="2018-05-08T19:42:40.726" v="8379" actId="478"/>
          <ac:picMkLst>
            <pc:docMk/>
            <pc:sldMk cId="486345471" sldId="309"/>
            <ac:picMk id="17" creationId="{6870AF98-CC6C-466A-A0FB-FB18B736EB1D}"/>
          </ac:picMkLst>
        </pc:picChg>
      </pc:sldChg>
      <pc:sldChg chg="addSp delSp modSp add modTransition setBg">
        <pc:chgData name="Emmanuel Saenz" userId="453d5aaacc3ff7a9" providerId="LiveId" clId="{5548D5A1-67A2-4295-B81C-7DFC13F97C61}" dt="2018-05-08T19:34:52.077" v="8378" actId="170"/>
        <pc:sldMkLst>
          <pc:docMk/>
          <pc:sldMk cId="543419339" sldId="311"/>
        </pc:sldMkLst>
        <pc:spChg chg="add mod">
          <ac:chgData name="Emmanuel Saenz" userId="453d5aaacc3ff7a9" providerId="LiveId" clId="{5548D5A1-67A2-4295-B81C-7DFC13F97C61}" dt="2018-05-08T19:34:26.232" v="8373" actId="1076"/>
          <ac:spMkLst>
            <pc:docMk/>
            <pc:sldMk cId="543419339" sldId="311"/>
            <ac:spMk id="6" creationId="{EA018E42-0541-4B49-A701-07B5DB445A46}"/>
          </ac:spMkLst>
        </pc:spChg>
        <pc:spChg chg="mod">
          <ac:chgData name="Emmanuel Saenz" userId="453d5aaacc3ff7a9" providerId="LiveId" clId="{5548D5A1-67A2-4295-B81C-7DFC13F97C61}" dt="2018-05-06T20:46:27.680" v="6231" actId="20577"/>
          <ac:spMkLst>
            <pc:docMk/>
            <pc:sldMk cId="543419339" sldId="311"/>
            <ac:spMk id="16" creationId="{1724BB49-7E53-4881-85EC-DE4F9453EF24}"/>
          </ac:spMkLst>
        </pc:spChg>
        <pc:spChg chg="mod">
          <ac:chgData name="Emmanuel Saenz" userId="453d5aaacc3ff7a9" providerId="LiveId" clId="{5548D5A1-67A2-4295-B81C-7DFC13F97C61}" dt="2018-05-07T17:31:00.234" v="7820" actId="20577"/>
          <ac:spMkLst>
            <pc:docMk/>
            <pc:sldMk cId="543419339" sldId="311"/>
            <ac:spMk id="21" creationId="{B77B0999-BD4A-4BA9-AE80-ED4C5CA1EE45}"/>
          </ac:spMkLst>
        </pc:spChg>
        <pc:spChg chg="add mod">
          <ac:chgData name="Emmanuel Saenz" userId="453d5aaacc3ff7a9" providerId="LiveId" clId="{5548D5A1-67A2-4295-B81C-7DFC13F97C61}" dt="2018-05-08T19:32:53.710" v="8312" actId="1076"/>
          <ac:spMkLst>
            <pc:docMk/>
            <pc:sldMk cId="543419339" sldId="311"/>
            <ac:spMk id="23" creationId="{953554D1-C857-4C94-804F-D7442F75A1C2}"/>
          </ac:spMkLst>
        </pc:spChg>
        <pc:spChg chg="add ord">
          <ac:chgData name="Emmanuel Saenz" userId="453d5aaacc3ff7a9" providerId="LiveId" clId="{5548D5A1-67A2-4295-B81C-7DFC13F97C61}" dt="2018-05-08T19:34:52.077" v="8378" actId="170"/>
          <ac:spMkLst>
            <pc:docMk/>
            <pc:sldMk cId="543419339" sldId="311"/>
            <ac:spMk id="24" creationId="{5B5B7C3D-A5CA-4DC2-AD69-B1E9A4BB76C0}"/>
          </ac:spMkLst>
        </pc:spChg>
        <pc:grpChg chg="del">
          <ac:chgData name="Emmanuel Saenz" userId="453d5aaacc3ff7a9" providerId="LiveId" clId="{5548D5A1-67A2-4295-B81C-7DFC13F97C61}" dt="2018-05-07T17:30:55.280" v="7806" actId="478"/>
          <ac:grpSpMkLst>
            <pc:docMk/>
            <pc:sldMk cId="543419339" sldId="311"/>
            <ac:grpSpMk id="14" creationId="{D9B7D1B6-7C6C-4224-9B81-68D5DCB513BF}"/>
          </ac:grpSpMkLst>
        </pc:grpChg>
        <pc:grpChg chg="add">
          <ac:chgData name="Emmanuel Saenz" userId="453d5aaacc3ff7a9" providerId="LiveId" clId="{5548D5A1-67A2-4295-B81C-7DFC13F97C61}" dt="2018-05-07T17:30:52.858" v="7805" actId="20577"/>
          <ac:grpSpMkLst>
            <pc:docMk/>
            <pc:sldMk cId="543419339" sldId="311"/>
            <ac:grpSpMk id="18" creationId="{E1998E47-0DBD-404B-A02F-44489C9701B8}"/>
          </ac:grpSpMkLst>
        </pc:grpChg>
        <pc:picChg chg="add del mod modCrop">
          <ac:chgData name="Emmanuel Saenz" userId="453d5aaacc3ff7a9" providerId="LiveId" clId="{5548D5A1-67A2-4295-B81C-7DFC13F97C61}" dt="2018-05-08T19:28:54.551" v="8296" actId="478"/>
          <ac:picMkLst>
            <pc:docMk/>
            <pc:sldMk cId="543419339" sldId="311"/>
            <ac:picMk id="3" creationId="{2C67B188-A15E-445A-B6C0-8D56221FF9C5}"/>
          </ac:picMkLst>
        </pc:picChg>
        <pc:picChg chg="add mod modCrop">
          <ac:chgData name="Emmanuel Saenz" userId="453d5aaacc3ff7a9" providerId="LiveId" clId="{5548D5A1-67A2-4295-B81C-7DFC13F97C61}" dt="2018-05-08T19:32:46.069" v="8310" actId="1076"/>
          <ac:picMkLst>
            <pc:docMk/>
            <pc:sldMk cId="543419339" sldId="311"/>
            <ac:picMk id="5" creationId="{270DF958-44DE-4038-8687-9AEBD1BCD306}"/>
          </ac:picMkLst>
        </pc:picChg>
        <pc:picChg chg="add del mod">
          <ac:chgData name="Emmanuel Saenz" userId="453d5aaacc3ff7a9" providerId="LiveId" clId="{5548D5A1-67A2-4295-B81C-7DFC13F97C61}" dt="2018-05-08T19:28:24.628" v="8291" actId="478"/>
          <ac:picMkLst>
            <pc:docMk/>
            <pc:sldMk cId="543419339" sldId="311"/>
            <ac:picMk id="17" creationId="{A718F211-FB88-4529-B609-FB824EBAA4E1}"/>
          </ac:picMkLst>
        </pc:picChg>
      </pc:sldChg>
      <pc:sldChg chg="modTransition setBg">
        <pc:chgData name="Emmanuel Saenz" userId="453d5aaacc3ff7a9" providerId="LiveId" clId="{5548D5A1-67A2-4295-B81C-7DFC13F97C61}" dt="2018-05-07T03:09:29.344" v="7089" actId="14100"/>
        <pc:sldMkLst>
          <pc:docMk/>
          <pc:sldMk cId="1448304066" sldId="312"/>
        </pc:sldMkLst>
      </pc:sldChg>
      <pc:sldChg chg="addSp delSp modTransition setBg">
        <pc:chgData name="Emmanuel Saenz" userId="453d5aaacc3ff7a9" providerId="LiveId" clId="{5548D5A1-67A2-4295-B81C-7DFC13F97C61}" dt="2018-05-07T03:09:29.344" v="7089" actId="14100"/>
        <pc:sldMkLst>
          <pc:docMk/>
          <pc:sldMk cId="1555564548" sldId="313"/>
        </pc:sldMkLst>
        <pc:graphicFrameChg chg="add del">
          <ac:chgData name="Emmanuel Saenz" userId="453d5aaacc3ff7a9" providerId="LiveId" clId="{5548D5A1-67A2-4295-B81C-7DFC13F97C61}" dt="2018-05-06T20:57:59.305" v="6366" actId="2696"/>
          <ac:graphicFrameMkLst>
            <pc:docMk/>
            <pc:sldMk cId="1555564548" sldId="313"/>
            <ac:graphicFrameMk id="3" creationId="{0D9FF7B6-7A6F-4C35-AAC7-72F0D9BF163F}"/>
          </ac:graphicFrameMkLst>
        </pc:graphicFrameChg>
      </pc:sldChg>
      <pc:sldChg chg="modSp modTransition setBg">
        <pc:chgData name="Emmanuel Saenz" userId="453d5aaacc3ff7a9" providerId="LiveId" clId="{5548D5A1-67A2-4295-B81C-7DFC13F97C61}" dt="2018-05-07T17:55:57.966" v="7995" actId="14100"/>
        <pc:sldMkLst>
          <pc:docMk/>
          <pc:sldMk cId="2129945703" sldId="314"/>
        </pc:sldMkLst>
        <pc:spChg chg="mod">
          <ac:chgData name="Emmanuel Saenz" userId="453d5aaacc3ff7a9" providerId="LiveId" clId="{5548D5A1-67A2-4295-B81C-7DFC13F97C61}" dt="2018-05-07T17:55:36.963" v="7992" actId="14100"/>
          <ac:spMkLst>
            <pc:docMk/>
            <pc:sldMk cId="2129945703" sldId="314"/>
            <ac:spMk id="48" creationId="{24C57AFC-ADDB-4171-915D-C1689291004E}"/>
          </ac:spMkLst>
        </pc:spChg>
        <pc:spChg chg="mod">
          <ac:chgData name="Emmanuel Saenz" userId="453d5aaacc3ff7a9" providerId="LiveId" clId="{5548D5A1-67A2-4295-B81C-7DFC13F97C61}" dt="2018-05-07T17:55:57.966" v="7995" actId="14100"/>
          <ac:spMkLst>
            <pc:docMk/>
            <pc:sldMk cId="2129945703" sldId="314"/>
            <ac:spMk id="49" creationId="{BE6854BE-9551-4AF3-BECD-F5C8DCA3BDCC}"/>
          </ac:spMkLst>
        </pc:spChg>
      </pc:sldChg>
      <pc:sldChg chg="modSp modTransition setBg">
        <pc:chgData name="Emmanuel Saenz" userId="453d5aaacc3ff7a9" providerId="LiveId" clId="{5548D5A1-67A2-4295-B81C-7DFC13F97C61}" dt="2018-05-07T17:55:18.916" v="7990" actId="1076"/>
        <pc:sldMkLst>
          <pc:docMk/>
          <pc:sldMk cId="2347185803" sldId="315"/>
        </pc:sldMkLst>
        <pc:spChg chg="mod">
          <ac:chgData name="Emmanuel Saenz" userId="453d5aaacc3ff7a9" providerId="LiveId" clId="{5548D5A1-67A2-4295-B81C-7DFC13F97C61}" dt="2018-05-07T17:55:18.916" v="7990" actId="1076"/>
          <ac:spMkLst>
            <pc:docMk/>
            <pc:sldMk cId="2347185803" sldId="315"/>
            <ac:spMk id="86" creationId="{8ADC8A1B-1977-495C-A746-EE1BB204EB8A}"/>
          </ac:spMkLst>
        </pc:spChg>
        <pc:spChg chg="mod">
          <ac:chgData name="Emmanuel Saenz" userId="453d5aaacc3ff7a9" providerId="LiveId" clId="{5548D5A1-67A2-4295-B81C-7DFC13F97C61}" dt="2018-05-07T17:55:14.166" v="7989" actId="1076"/>
          <ac:spMkLst>
            <pc:docMk/>
            <pc:sldMk cId="2347185803" sldId="315"/>
            <ac:spMk id="88" creationId="{C0546513-B790-4DBB-BD7A-2F8AEC368BF4}"/>
          </ac:spMkLst>
        </pc:spChg>
      </pc:sldChg>
      <pc:sldChg chg="modSp modTransition setBg">
        <pc:chgData name="Emmanuel Saenz" userId="453d5aaacc3ff7a9" providerId="LiveId" clId="{5548D5A1-67A2-4295-B81C-7DFC13F97C61}" dt="2018-05-07T17:54:59.039" v="7988" actId="1076"/>
        <pc:sldMkLst>
          <pc:docMk/>
          <pc:sldMk cId="1310655216" sldId="316"/>
        </pc:sldMkLst>
        <pc:spChg chg="mod">
          <ac:chgData name="Emmanuel Saenz" userId="453d5aaacc3ff7a9" providerId="LiveId" clId="{5548D5A1-67A2-4295-B81C-7DFC13F97C61}" dt="2018-05-07T17:54:53.630" v="7987" actId="1076"/>
          <ac:spMkLst>
            <pc:docMk/>
            <pc:sldMk cId="1310655216" sldId="316"/>
            <ac:spMk id="35" creationId="{DB21BAEB-0A5A-4CE3-84A5-6E298F50B32A}"/>
          </ac:spMkLst>
        </pc:spChg>
        <pc:spChg chg="mod">
          <ac:chgData name="Emmanuel Saenz" userId="453d5aaacc3ff7a9" providerId="LiveId" clId="{5548D5A1-67A2-4295-B81C-7DFC13F97C61}" dt="2018-05-07T17:54:59.039" v="7988" actId="1076"/>
          <ac:spMkLst>
            <pc:docMk/>
            <pc:sldMk cId="1310655216" sldId="316"/>
            <ac:spMk id="36" creationId="{E65D566B-0135-4AEA-B1B3-FE98CD638166}"/>
          </ac:spMkLst>
        </pc:spChg>
        <pc:grpChg chg="mod">
          <ac:chgData name="Emmanuel Saenz" userId="453d5aaacc3ff7a9" providerId="LiveId" clId="{5548D5A1-67A2-4295-B81C-7DFC13F97C61}" dt="2018-05-07T02:31:33.213" v="6714" actId="1076"/>
          <ac:grpSpMkLst>
            <pc:docMk/>
            <pc:sldMk cId="1310655216" sldId="316"/>
            <ac:grpSpMk id="4" creationId="{046C33D4-7774-43D7-86E7-5D578D510E36}"/>
          </ac:grpSpMkLst>
        </pc:grpChg>
      </pc:sldChg>
      <pc:sldChg chg="modSp modTransition setBg">
        <pc:chgData name="Emmanuel Saenz" userId="453d5aaacc3ff7a9" providerId="LiveId" clId="{5548D5A1-67A2-4295-B81C-7DFC13F97C61}" dt="2018-05-07T17:54:37.778" v="7986" actId="1076"/>
        <pc:sldMkLst>
          <pc:docMk/>
          <pc:sldMk cId="1098406398" sldId="317"/>
        </pc:sldMkLst>
        <pc:spChg chg="mod">
          <ac:chgData name="Emmanuel Saenz" userId="453d5aaacc3ff7a9" providerId="LiveId" clId="{5548D5A1-67A2-4295-B81C-7DFC13F97C61}" dt="2018-05-07T17:54:25.058" v="7985" actId="1076"/>
          <ac:spMkLst>
            <pc:docMk/>
            <pc:sldMk cId="1098406398" sldId="317"/>
            <ac:spMk id="35" creationId="{DB21BAEB-0A5A-4CE3-84A5-6E298F50B32A}"/>
          </ac:spMkLst>
        </pc:spChg>
        <pc:spChg chg="mod">
          <ac:chgData name="Emmanuel Saenz" userId="453d5aaacc3ff7a9" providerId="LiveId" clId="{5548D5A1-67A2-4295-B81C-7DFC13F97C61}" dt="2018-05-07T17:54:37.778" v="7986" actId="1076"/>
          <ac:spMkLst>
            <pc:docMk/>
            <pc:sldMk cId="1098406398" sldId="317"/>
            <ac:spMk id="36" creationId="{E65D566B-0135-4AEA-B1B3-FE98CD638166}"/>
          </ac:spMkLst>
        </pc:spChg>
      </pc:sldChg>
      <pc:sldChg chg="modSp modTransition setBg">
        <pc:chgData name="Emmanuel Saenz" userId="453d5aaacc3ff7a9" providerId="LiveId" clId="{5548D5A1-67A2-4295-B81C-7DFC13F97C61}" dt="2018-05-07T17:54:06.260" v="7984" actId="1076"/>
        <pc:sldMkLst>
          <pc:docMk/>
          <pc:sldMk cId="200819603" sldId="318"/>
        </pc:sldMkLst>
        <pc:spChg chg="mod">
          <ac:chgData name="Emmanuel Saenz" userId="453d5aaacc3ff7a9" providerId="LiveId" clId="{5548D5A1-67A2-4295-B81C-7DFC13F97C61}" dt="2018-05-07T02:53:47.727" v="6907" actId="1076"/>
          <ac:spMkLst>
            <pc:docMk/>
            <pc:sldMk cId="200819603" sldId="318"/>
            <ac:spMk id="17" creationId="{F7081BB7-0F69-4FDE-844D-E3AB3D8D8277}"/>
          </ac:spMkLst>
        </pc:spChg>
        <pc:spChg chg="mod">
          <ac:chgData name="Emmanuel Saenz" userId="453d5aaacc3ff7a9" providerId="LiveId" clId="{5548D5A1-67A2-4295-B81C-7DFC13F97C61}" dt="2018-05-07T02:53:58.507" v="6909" actId="1076"/>
          <ac:spMkLst>
            <pc:docMk/>
            <pc:sldMk cId="200819603" sldId="318"/>
            <ac:spMk id="26" creationId="{59DA9DC3-27FC-4EBF-BD35-5C4FF3F985ED}"/>
          </ac:spMkLst>
        </pc:spChg>
        <pc:spChg chg="mod">
          <ac:chgData name="Emmanuel Saenz" userId="453d5aaacc3ff7a9" providerId="LiveId" clId="{5548D5A1-67A2-4295-B81C-7DFC13F97C61}" dt="2018-05-07T02:54:03.231" v="6910" actId="1076"/>
          <ac:spMkLst>
            <pc:docMk/>
            <pc:sldMk cId="200819603" sldId="318"/>
            <ac:spMk id="27" creationId="{E7685CE4-9097-43DF-8D79-9A9B2707CAC8}"/>
          </ac:spMkLst>
        </pc:spChg>
        <pc:spChg chg="mod">
          <ac:chgData name="Emmanuel Saenz" userId="453d5aaacc3ff7a9" providerId="LiveId" clId="{5548D5A1-67A2-4295-B81C-7DFC13F97C61}" dt="2018-05-07T17:53:17.634" v="7980" actId="1076"/>
          <ac:spMkLst>
            <pc:docMk/>
            <pc:sldMk cId="200819603" sldId="318"/>
            <ac:spMk id="28" creationId="{6DE5F5D4-DD37-4E28-8CC7-FE324CBA6424}"/>
          </ac:spMkLst>
        </pc:spChg>
        <pc:grpChg chg="mod">
          <ac:chgData name="Emmanuel Saenz" userId="453d5aaacc3ff7a9" providerId="LiveId" clId="{5548D5A1-67A2-4295-B81C-7DFC13F97C61}" dt="2018-05-07T17:54:06.260" v="7984" actId="1076"/>
          <ac:grpSpMkLst>
            <pc:docMk/>
            <pc:sldMk cId="200819603" sldId="318"/>
            <ac:grpSpMk id="4" creationId="{046C33D4-7774-43D7-86E7-5D578D510E36}"/>
          </ac:grpSpMkLst>
        </pc:grpChg>
      </pc:sldChg>
      <pc:sldChg chg="modSp modTransition setBg">
        <pc:chgData name="Emmanuel Saenz" userId="453d5aaacc3ff7a9" providerId="LiveId" clId="{5548D5A1-67A2-4295-B81C-7DFC13F97C61}" dt="2018-05-07T17:52:59.648" v="7978" actId="1076"/>
        <pc:sldMkLst>
          <pc:docMk/>
          <pc:sldMk cId="3955677818" sldId="319"/>
        </pc:sldMkLst>
        <pc:spChg chg="mod">
          <ac:chgData name="Emmanuel Saenz" userId="453d5aaacc3ff7a9" providerId="LiveId" clId="{5548D5A1-67A2-4295-B81C-7DFC13F97C61}" dt="2018-05-07T17:52:53.445" v="7977" actId="1076"/>
          <ac:spMkLst>
            <pc:docMk/>
            <pc:sldMk cId="3955677818" sldId="319"/>
            <ac:spMk id="35" creationId="{DB21BAEB-0A5A-4CE3-84A5-6E298F50B32A}"/>
          </ac:spMkLst>
        </pc:spChg>
        <pc:spChg chg="mod">
          <ac:chgData name="Emmanuel Saenz" userId="453d5aaacc3ff7a9" providerId="LiveId" clId="{5548D5A1-67A2-4295-B81C-7DFC13F97C61}" dt="2018-05-07T17:52:59.648" v="7978" actId="1076"/>
          <ac:spMkLst>
            <pc:docMk/>
            <pc:sldMk cId="3955677818" sldId="319"/>
            <ac:spMk id="36" creationId="{E65D566B-0135-4AEA-B1B3-FE98CD638166}"/>
          </ac:spMkLst>
        </pc:spChg>
        <pc:grpChg chg="mod">
          <ac:chgData name="Emmanuel Saenz" userId="453d5aaacc3ff7a9" providerId="LiveId" clId="{5548D5A1-67A2-4295-B81C-7DFC13F97C61}" dt="2018-05-07T17:52:44.209" v="7975" actId="1076"/>
          <ac:grpSpMkLst>
            <pc:docMk/>
            <pc:sldMk cId="3955677818" sldId="319"/>
            <ac:grpSpMk id="4" creationId="{046C33D4-7774-43D7-86E7-5D578D510E36}"/>
          </ac:grpSpMkLst>
        </pc:grpChg>
      </pc:sldChg>
      <pc:sldChg chg="modSp modTransition setBg">
        <pc:chgData name="Emmanuel Saenz" userId="453d5aaacc3ff7a9" providerId="LiveId" clId="{5548D5A1-67A2-4295-B81C-7DFC13F97C61}" dt="2018-05-07T17:52:17.999" v="7970" actId="1076"/>
        <pc:sldMkLst>
          <pc:docMk/>
          <pc:sldMk cId="416966294" sldId="320"/>
        </pc:sldMkLst>
        <pc:spChg chg="mod">
          <ac:chgData name="Emmanuel Saenz" userId="453d5aaacc3ff7a9" providerId="LiveId" clId="{5548D5A1-67A2-4295-B81C-7DFC13F97C61}" dt="2018-05-07T17:52:17.999" v="7970" actId="1076"/>
          <ac:spMkLst>
            <pc:docMk/>
            <pc:sldMk cId="416966294" sldId="320"/>
            <ac:spMk id="20" creationId="{D245BA53-E462-435B-A951-94EDE3EE50F6}"/>
          </ac:spMkLst>
        </pc:spChg>
      </pc:sldChg>
      <pc:sldChg chg="modSp modTransition setBg">
        <pc:chgData name="Emmanuel Saenz" userId="453d5aaacc3ff7a9" providerId="LiveId" clId="{5548D5A1-67A2-4295-B81C-7DFC13F97C61}" dt="2018-05-07T17:52:04.384" v="7969" actId="1076"/>
        <pc:sldMkLst>
          <pc:docMk/>
          <pc:sldMk cId="1860660584" sldId="321"/>
        </pc:sldMkLst>
        <pc:spChg chg="mod">
          <ac:chgData name="Emmanuel Saenz" userId="453d5aaacc3ff7a9" providerId="LiveId" clId="{5548D5A1-67A2-4295-B81C-7DFC13F97C61}" dt="2018-05-07T17:51:57.600" v="7968" actId="1076"/>
          <ac:spMkLst>
            <pc:docMk/>
            <pc:sldMk cId="1860660584" sldId="321"/>
            <ac:spMk id="35" creationId="{DB21BAEB-0A5A-4CE3-84A5-6E298F50B32A}"/>
          </ac:spMkLst>
        </pc:spChg>
        <pc:spChg chg="mod">
          <ac:chgData name="Emmanuel Saenz" userId="453d5aaacc3ff7a9" providerId="LiveId" clId="{5548D5A1-67A2-4295-B81C-7DFC13F97C61}" dt="2018-05-07T17:52:04.384" v="7969" actId="1076"/>
          <ac:spMkLst>
            <pc:docMk/>
            <pc:sldMk cId="1860660584" sldId="321"/>
            <ac:spMk id="36" creationId="{E65D566B-0135-4AEA-B1B3-FE98CD638166}"/>
          </ac:spMkLst>
        </pc:spChg>
      </pc:sldChg>
      <pc:sldChg chg="modSp modTransition setBg">
        <pc:chgData name="Emmanuel Saenz" userId="453d5aaacc3ff7a9" providerId="LiveId" clId="{5548D5A1-67A2-4295-B81C-7DFC13F97C61}" dt="2018-05-07T17:51:31.132" v="7967" actId="1076"/>
        <pc:sldMkLst>
          <pc:docMk/>
          <pc:sldMk cId="74580297" sldId="322"/>
        </pc:sldMkLst>
        <pc:spChg chg="mod">
          <ac:chgData name="Emmanuel Saenz" userId="453d5aaacc3ff7a9" providerId="LiveId" clId="{5548D5A1-67A2-4295-B81C-7DFC13F97C61}" dt="2018-05-07T17:51:24.708" v="7966" actId="1076"/>
          <ac:spMkLst>
            <pc:docMk/>
            <pc:sldMk cId="74580297" sldId="322"/>
            <ac:spMk id="35" creationId="{DB21BAEB-0A5A-4CE3-84A5-6E298F50B32A}"/>
          </ac:spMkLst>
        </pc:spChg>
        <pc:spChg chg="mod">
          <ac:chgData name="Emmanuel Saenz" userId="453d5aaacc3ff7a9" providerId="LiveId" clId="{5548D5A1-67A2-4295-B81C-7DFC13F97C61}" dt="2018-05-07T17:51:31.132" v="7967" actId="1076"/>
          <ac:spMkLst>
            <pc:docMk/>
            <pc:sldMk cId="74580297" sldId="322"/>
            <ac:spMk id="36" creationId="{E65D566B-0135-4AEA-B1B3-FE98CD638166}"/>
          </ac:spMkLst>
        </pc:spChg>
      </pc:sldChg>
      <pc:sldChg chg="modSp modTransition setBg">
        <pc:chgData name="Emmanuel Saenz" userId="453d5aaacc3ff7a9" providerId="LiveId" clId="{5548D5A1-67A2-4295-B81C-7DFC13F97C61}" dt="2018-05-08T17:29:30.629" v="8240" actId="1036"/>
        <pc:sldMkLst>
          <pc:docMk/>
          <pc:sldMk cId="2334497854" sldId="323"/>
        </pc:sldMkLst>
        <pc:spChg chg="mod">
          <ac:chgData name="Emmanuel Saenz" userId="453d5aaacc3ff7a9" providerId="LiveId" clId="{5548D5A1-67A2-4295-B81C-7DFC13F97C61}" dt="2018-05-08T17:29:30.629" v="8240" actId="1036"/>
          <ac:spMkLst>
            <pc:docMk/>
            <pc:sldMk cId="2334497854" sldId="323"/>
            <ac:spMk id="3" creationId="{9B063D8F-136C-4B3D-A0F8-C1FA54E3A175}"/>
          </ac:spMkLst>
        </pc:spChg>
        <pc:spChg chg="mod">
          <ac:chgData name="Emmanuel Saenz" userId="453d5aaacc3ff7a9" providerId="LiveId" clId="{5548D5A1-67A2-4295-B81C-7DFC13F97C61}" dt="2018-05-07T17:50:59.971" v="7964" actId="1076"/>
          <ac:spMkLst>
            <pc:docMk/>
            <pc:sldMk cId="2334497854" sldId="323"/>
            <ac:spMk id="35" creationId="{DB21BAEB-0A5A-4CE3-84A5-6E298F50B32A}"/>
          </ac:spMkLst>
        </pc:spChg>
        <pc:spChg chg="mod">
          <ac:chgData name="Emmanuel Saenz" userId="453d5aaacc3ff7a9" providerId="LiveId" clId="{5548D5A1-67A2-4295-B81C-7DFC13F97C61}" dt="2018-05-07T17:51:09.520" v="7965" actId="1076"/>
          <ac:spMkLst>
            <pc:docMk/>
            <pc:sldMk cId="2334497854" sldId="323"/>
            <ac:spMk id="36" creationId="{E65D566B-0135-4AEA-B1B3-FE98CD638166}"/>
          </ac:spMkLst>
        </pc:spChg>
        <pc:grpChg chg="mod">
          <ac:chgData name="Emmanuel Saenz" userId="453d5aaacc3ff7a9" providerId="LiveId" clId="{5548D5A1-67A2-4295-B81C-7DFC13F97C61}" dt="2018-05-07T17:50:49.204" v="7963" actId="1076"/>
          <ac:grpSpMkLst>
            <pc:docMk/>
            <pc:sldMk cId="2334497854" sldId="323"/>
            <ac:grpSpMk id="4" creationId="{046C33D4-7774-43D7-86E7-5D578D510E36}"/>
          </ac:grpSpMkLst>
        </pc:grpChg>
      </pc:sldChg>
      <pc:sldChg chg="modTransition setBg">
        <pc:chgData name="Emmanuel Saenz" userId="453d5aaacc3ff7a9" providerId="LiveId" clId="{5548D5A1-67A2-4295-B81C-7DFC13F97C61}" dt="2018-05-07T03:09:29.344" v="7089" actId="14100"/>
        <pc:sldMkLst>
          <pc:docMk/>
          <pc:sldMk cId="240762448" sldId="324"/>
        </pc:sldMkLst>
      </pc:sldChg>
      <pc:sldChg chg="addSp modSp modTransition setBg">
        <pc:chgData name="Emmanuel Saenz" userId="453d5aaacc3ff7a9" providerId="LiveId" clId="{5548D5A1-67A2-4295-B81C-7DFC13F97C61}" dt="2018-05-09T00:20:09.826" v="8493" actId="1582"/>
        <pc:sldMkLst>
          <pc:docMk/>
          <pc:sldMk cId="384400692" sldId="325"/>
        </pc:sldMkLst>
        <pc:cxnChg chg="add mod">
          <ac:chgData name="Emmanuel Saenz" userId="453d5aaacc3ff7a9" providerId="LiveId" clId="{5548D5A1-67A2-4295-B81C-7DFC13F97C61}" dt="2018-05-09T00:20:09.826" v="8493" actId="1582"/>
          <ac:cxnSpMkLst>
            <pc:docMk/>
            <pc:sldMk cId="384400692" sldId="325"/>
            <ac:cxnSpMk id="16" creationId="{97BAB702-ABB3-4974-B202-A107CB22561C}"/>
          </ac:cxnSpMkLst>
        </pc:cxnChg>
      </pc:sldChg>
      <pc:sldChg chg="modTransition setBg">
        <pc:chgData name="Emmanuel Saenz" userId="453d5aaacc3ff7a9" providerId="LiveId" clId="{5548D5A1-67A2-4295-B81C-7DFC13F97C61}" dt="2018-05-07T03:09:29.344" v="7089" actId="14100"/>
        <pc:sldMkLst>
          <pc:docMk/>
          <pc:sldMk cId="2246020496" sldId="326"/>
        </pc:sldMkLst>
      </pc:sldChg>
      <pc:sldChg chg="addSp delSp modSp modTransition setBg">
        <pc:chgData name="Emmanuel Saenz" userId="453d5aaacc3ff7a9" providerId="LiveId" clId="{5548D5A1-67A2-4295-B81C-7DFC13F97C61}" dt="2018-05-07T03:09:29.344" v="7089" actId="14100"/>
        <pc:sldMkLst>
          <pc:docMk/>
          <pc:sldMk cId="1516722911" sldId="327"/>
        </pc:sldMkLst>
        <pc:grpChg chg="mod">
          <ac:chgData name="Emmanuel Saenz" userId="453d5aaacc3ff7a9" providerId="LiveId" clId="{5548D5A1-67A2-4295-B81C-7DFC13F97C61}" dt="2018-05-07T02:28:09.016" v="6691" actId="1076"/>
          <ac:grpSpMkLst>
            <pc:docMk/>
            <pc:sldMk cId="1516722911" sldId="327"/>
            <ac:grpSpMk id="4" creationId="{046C33D4-7774-43D7-86E7-5D578D510E36}"/>
          </ac:grpSpMkLst>
        </pc:grpChg>
        <pc:graphicFrameChg chg="add modGraphic">
          <ac:chgData name="Emmanuel Saenz" userId="453d5aaacc3ff7a9" providerId="LiveId" clId="{5548D5A1-67A2-4295-B81C-7DFC13F97C61}" dt="2018-05-07T02:27:47.512" v="6687" actId="14100"/>
          <ac:graphicFrameMkLst>
            <pc:docMk/>
            <pc:sldMk cId="1516722911" sldId="327"/>
            <ac:graphicFrameMk id="16" creationId="{7599A75A-98AF-44F1-870C-C7DE4EFCD5AE}"/>
          </ac:graphicFrameMkLst>
        </pc:graphicFrameChg>
        <pc:graphicFrameChg chg="add del modGraphic">
          <ac:chgData name="Emmanuel Saenz" userId="453d5aaacc3ff7a9" providerId="LiveId" clId="{5548D5A1-67A2-4295-B81C-7DFC13F97C61}" dt="2018-05-07T02:28:21.075" v="6692" actId="478"/>
          <ac:graphicFrameMkLst>
            <pc:docMk/>
            <pc:sldMk cId="1516722911" sldId="327"/>
            <ac:graphicFrameMk id="18" creationId="{6B0B51BB-D064-4F1C-9ACE-EC1A5CC4D65B}"/>
          </ac:graphicFrameMkLst>
        </pc:graphicFrameChg>
      </pc:sldChg>
      <pc:sldChg chg="modSp modTransition setBg">
        <pc:chgData name="Emmanuel Saenz" userId="453d5aaacc3ff7a9" providerId="LiveId" clId="{5548D5A1-67A2-4295-B81C-7DFC13F97C61}" dt="2018-05-07T03:09:29.344" v="7089" actId="14100"/>
        <pc:sldMkLst>
          <pc:docMk/>
          <pc:sldMk cId="1494630813" sldId="328"/>
        </pc:sldMkLst>
        <pc:grpChg chg="mod">
          <ac:chgData name="Emmanuel Saenz" userId="453d5aaacc3ff7a9" providerId="LiveId" clId="{5548D5A1-67A2-4295-B81C-7DFC13F97C61}" dt="2018-05-07T02:30:40.202" v="6713" actId="1076"/>
          <ac:grpSpMkLst>
            <pc:docMk/>
            <pc:sldMk cId="1494630813" sldId="328"/>
            <ac:grpSpMk id="4" creationId="{046C33D4-7774-43D7-86E7-5D578D510E36}"/>
          </ac:grpSpMkLst>
        </pc:grpChg>
      </pc:sldChg>
      <pc:sldChg chg="addSp delSp modSp add modTransition setBg">
        <pc:chgData name="Emmanuel Saenz" userId="453d5aaacc3ff7a9" providerId="LiveId" clId="{5548D5A1-67A2-4295-B81C-7DFC13F97C61}" dt="2018-05-07T16:35:15.900" v="7090" actId="20577"/>
        <pc:sldMkLst>
          <pc:docMk/>
          <pc:sldMk cId="285907761" sldId="329"/>
        </pc:sldMkLst>
        <pc:spChg chg="add mod">
          <ac:chgData name="Emmanuel Saenz" userId="453d5aaacc3ff7a9" providerId="LiveId" clId="{5548D5A1-67A2-4295-B81C-7DFC13F97C61}" dt="2018-05-07T02:54:58.710" v="6918" actId="1076"/>
          <ac:spMkLst>
            <pc:docMk/>
            <pc:sldMk cId="285907761" sldId="329"/>
            <ac:spMk id="2" creationId="{754DC8E4-936B-4F2E-B4AB-C04294E2AB11}"/>
          </ac:spMkLst>
        </pc:spChg>
        <pc:spChg chg="add mod ord">
          <ac:chgData name="Emmanuel Saenz" userId="453d5aaacc3ff7a9" providerId="LiveId" clId="{5548D5A1-67A2-4295-B81C-7DFC13F97C61}" dt="2018-05-07T02:52:25.417" v="6902" actId="207"/>
          <ac:spMkLst>
            <pc:docMk/>
            <pc:sldMk cId="285907761" sldId="329"/>
            <ac:spMk id="9" creationId="{FE05976C-65E5-4535-8034-3CC87A31EBB7}"/>
          </ac:spMkLst>
        </pc:spChg>
        <pc:spChg chg="mod">
          <ac:chgData name="Emmanuel Saenz" userId="453d5aaacc3ff7a9" providerId="LiveId" clId="{5548D5A1-67A2-4295-B81C-7DFC13F97C61}" dt="2018-05-06T19:41:14.143" v="6047" actId="14100"/>
          <ac:spMkLst>
            <pc:docMk/>
            <pc:sldMk cId="285907761" sldId="329"/>
            <ac:spMk id="16" creationId="{1724BB49-7E53-4881-85EC-DE4F9453EF24}"/>
          </ac:spMkLst>
        </pc:spChg>
        <pc:spChg chg="mod">
          <ac:chgData name="Emmanuel Saenz" userId="453d5aaacc3ff7a9" providerId="LiveId" clId="{5548D5A1-67A2-4295-B81C-7DFC13F97C61}" dt="2018-05-07T16:35:15.900" v="7090" actId="20577"/>
          <ac:spMkLst>
            <pc:docMk/>
            <pc:sldMk cId="285907761" sldId="329"/>
            <ac:spMk id="42" creationId="{2AA4BC74-8A9F-41B4-8640-F96507691754}"/>
          </ac:spMkLst>
        </pc:spChg>
        <pc:spChg chg="add mod">
          <ac:chgData name="Emmanuel Saenz" userId="453d5aaacc3ff7a9" providerId="LiveId" clId="{5548D5A1-67A2-4295-B81C-7DFC13F97C61}" dt="2018-05-07T02:56:25.121" v="6928" actId="1076"/>
          <ac:spMkLst>
            <pc:docMk/>
            <pc:sldMk cId="285907761" sldId="329"/>
            <ac:spMk id="43" creationId="{4A359E99-8900-4975-8493-B3667F675902}"/>
          </ac:spMkLst>
        </pc:spChg>
        <pc:grpChg chg="add mod">
          <ac:chgData name="Emmanuel Saenz" userId="453d5aaacc3ff7a9" providerId="LiveId" clId="{5548D5A1-67A2-4295-B81C-7DFC13F97C61}" dt="2018-05-06T19:54:51.555" v="6129" actId="1076"/>
          <ac:grpSpMkLst>
            <pc:docMk/>
            <pc:sldMk cId="285907761" sldId="329"/>
            <ac:grpSpMk id="3" creationId="{40C5B7C1-2111-4396-8A25-4BD7C6D9670B}"/>
          </ac:grpSpMkLst>
        </pc:grpChg>
        <pc:grpChg chg="mod">
          <ac:chgData name="Emmanuel Saenz" userId="453d5aaacc3ff7a9" providerId="LiveId" clId="{5548D5A1-67A2-4295-B81C-7DFC13F97C61}" dt="2018-05-07T02:51:09.689" v="6877" actId="164"/>
          <ac:grpSpMkLst>
            <pc:docMk/>
            <pc:sldMk cId="285907761" sldId="329"/>
            <ac:grpSpMk id="11" creationId="{1D260268-6942-427F-9DF7-92C5B2F74D79}"/>
          </ac:grpSpMkLst>
        </pc:grpChg>
        <pc:grpChg chg="add mod">
          <ac:chgData name="Emmanuel Saenz" userId="453d5aaacc3ff7a9" providerId="LiveId" clId="{5548D5A1-67A2-4295-B81C-7DFC13F97C61}" dt="2018-05-06T19:50:35.807" v="6085" actId="164"/>
          <ac:grpSpMkLst>
            <pc:docMk/>
            <pc:sldMk cId="285907761" sldId="329"/>
            <ac:grpSpMk id="11" creationId="{B95F06C2-7C20-459E-88DA-C320CCC9C70E}"/>
          </ac:grpSpMkLst>
        </pc:grpChg>
        <pc:grpChg chg="del">
          <ac:chgData name="Emmanuel Saenz" userId="453d5aaacc3ff7a9" providerId="LiveId" clId="{5548D5A1-67A2-4295-B81C-7DFC13F97C61}" dt="2018-05-07T02:45:31.522" v="6821" actId="478"/>
          <ac:grpSpMkLst>
            <pc:docMk/>
            <pc:sldMk cId="285907761" sldId="329"/>
            <ac:grpSpMk id="14" creationId="{D9B7D1B6-7C6C-4224-9B81-68D5DCB513BF}"/>
          </ac:grpSpMkLst>
        </pc:grpChg>
        <pc:grpChg chg="add mod">
          <ac:chgData name="Emmanuel Saenz" userId="453d5aaacc3ff7a9" providerId="LiveId" clId="{5548D5A1-67A2-4295-B81C-7DFC13F97C61}" dt="2018-05-07T02:55:22.472" v="6923" actId="1076"/>
          <ac:grpSpMkLst>
            <pc:docMk/>
            <pc:sldMk cId="285907761" sldId="329"/>
            <ac:grpSpMk id="15" creationId="{76367CF7-4B1C-4A6F-9544-555BECB014F3}"/>
          </ac:grpSpMkLst>
        </pc:grpChg>
        <pc:grpChg chg="add mod">
          <ac:chgData name="Emmanuel Saenz" userId="453d5aaacc3ff7a9" providerId="LiveId" clId="{5548D5A1-67A2-4295-B81C-7DFC13F97C61}" dt="2018-05-06T19:55:03.156" v="6130" actId="1076"/>
          <ac:grpSpMkLst>
            <pc:docMk/>
            <pc:sldMk cId="285907761" sldId="329"/>
            <ac:grpSpMk id="17" creationId="{1D260268-6942-427F-9DF7-92C5B2F74D79}"/>
          </ac:grpSpMkLst>
        </pc:grpChg>
        <pc:grpChg chg="del">
          <ac:chgData name="Emmanuel Saenz" userId="453d5aaacc3ff7a9" providerId="LiveId" clId="{5548D5A1-67A2-4295-B81C-7DFC13F97C61}" dt="2018-05-06T19:41:15.717" v="6048" actId="478"/>
          <ac:grpSpMkLst>
            <pc:docMk/>
            <pc:sldMk cId="285907761" sldId="329"/>
            <ac:grpSpMk id="17" creationId="{DE74D2D4-2319-475C-A705-929CB8EECE3C}"/>
          </ac:grpSpMkLst>
        </pc:grpChg>
        <pc:grpChg chg="mod">
          <ac:chgData name="Emmanuel Saenz" userId="453d5aaacc3ff7a9" providerId="LiveId" clId="{5548D5A1-67A2-4295-B81C-7DFC13F97C61}" dt="2018-05-06T19:53:31.329" v="6100" actId="1076"/>
          <ac:grpSpMkLst>
            <pc:docMk/>
            <pc:sldMk cId="285907761" sldId="329"/>
            <ac:grpSpMk id="27" creationId="{9EF3FD3F-E87D-4CD5-9280-52D8122EAC4E}"/>
          </ac:grpSpMkLst>
        </pc:grpChg>
        <pc:grpChg chg="add mod">
          <ac:chgData name="Emmanuel Saenz" userId="453d5aaacc3ff7a9" providerId="LiveId" clId="{5548D5A1-67A2-4295-B81C-7DFC13F97C61}" dt="2018-05-07T02:45:54.061" v="6852" actId="14100"/>
          <ac:grpSpMkLst>
            <pc:docMk/>
            <pc:sldMk cId="285907761" sldId="329"/>
            <ac:grpSpMk id="39" creationId="{14913F32-FB8C-40C1-B9CF-F35DFB41A53B}"/>
          </ac:grpSpMkLst>
        </pc:grpChg>
        <pc:grpChg chg="mod">
          <ac:chgData name="Emmanuel Saenz" userId="453d5aaacc3ff7a9" providerId="LiveId" clId="{5548D5A1-67A2-4295-B81C-7DFC13F97C61}" dt="2018-05-07T02:49:51.245" v="6866" actId="207"/>
          <ac:grpSpMkLst>
            <pc:docMk/>
            <pc:sldMk cId="285907761" sldId="329"/>
            <ac:grpSpMk id="49" creationId="{40C5B7C1-2111-4396-8A25-4BD7C6D9670B}"/>
          </ac:grpSpMkLst>
        </pc:grpChg>
        <pc:picChg chg="add mod">
          <ac:chgData name="Emmanuel Saenz" userId="453d5aaacc3ff7a9" providerId="LiveId" clId="{5548D5A1-67A2-4295-B81C-7DFC13F97C61}" dt="2018-05-06T19:50:11.548" v="6082" actId="1035"/>
          <ac:picMkLst>
            <pc:docMk/>
            <pc:sldMk cId="285907761" sldId="329"/>
            <ac:picMk id="5" creationId="{D056E4C1-A2A3-4868-91F3-FBE18DD19B43}"/>
          </ac:picMkLst>
        </pc:picChg>
        <pc:picChg chg="add mod">
          <ac:chgData name="Emmanuel Saenz" userId="453d5aaacc3ff7a9" providerId="LiveId" clId="{5548D5A1-67A2-4295-B81C-7DFC13F97C61}" dt="2018-05-07T02:55:24.758" v="6924" actId="1076"/>
          <ac:picMkLst>
            <pc:docMk/>
            <pc:sldMk cId="285907761" sldId="329"/>
            <ac:picMk id="6" creationId="{757F5FB4-CF3A-4D27-8BE0-D90EE70BC4F2}"/>
          </ac:picMkLst>
        </pc:picChg>
        <pc:picChg chg="mod">
          <ac:chgData name="Emmanuel Saenz" userId="453d5aaacc3ff7a9" providerId="LiveId" clId="{5548D5A1-67A2-4295-B81C-7DFC13F97C61}" dt="2018-05-07T02:52:30.316" v="6903" actId="207"/>
          <ac:picMkLst>
            <pc:docMk/>
            <pc:sldMk cId="285907761" sldId="329"/>
            <ac:picMk id="7" creationId="{10B5C00D-B5F1-4114-B17F-6EFCF0EA6334}"/>
          </ac:picMkLst>
        </pc:picChg>
        <pc:picChg chg="add mod">
          <ac:chgData name="Emmanuel Saenz" userId="453d5aaacc3ff7a9" providerId="LiveId" clId="{5548D5A1-67A2-4295-B81C-7DFC13F97C61}" dt="2018-05-06T19:50:35.807" v="6085" actId="164"/>
          <ac:picMkLst>
            <pc:docMk/>
            <pc:sldMk cId="285907761" sldId="329"/>
            <ac:picMk id="7" creationId="{40EB4ACE-0FB7-4A66-BE3D-3FD225A56355}"/>
          </ac:picMkLst>
        </pc:picChg>
        <pc:picChg chg="mod ord">
          <ac:chgData name="Emmanuel Saenz" userId="453d5aaacc3ff7a9" providerId="LiveId" clId="{5548D5A1-67A2-4295-B81C-7DFC13F97C61}" dt="2018-05-07T02:49:57.275" v="6867" actId="207"/>
          <ac:picMkLst>
            <pc:docMk/>
            <pc:sldMk cId="285907761" sldId="329"/>
            <ac:picMk id="8" creationId="{D056E4C1-A2A3-4868-91F3-FBE18DD19B43}"/>
          </ac:picMkLst>
        </pc:picChg>
        <pc:picChg chg="add mod modCrop">
          <ac:chgData name="Emmanuel Saenz" userId="453d5aaacc3ff7a9" providerId="LiveId" clId="{5548D5A1-67A2-4295-B81C-7DFC13F97C61}" dt="2018-05-06T19:50:02.713" v="6078" actId="1076"/>
          <ac:picMkLst>
            <pc:docMk/>
            <pc:sldMk cId="285907761" sldId="329"/>
            <ac:picMk id="9" creationId="{938B1C32-F15D-45B0-B761-E9390AEFE8B2}"/>
          </ac:picMkLst>
        </pc:picChg>
        <pc:picChg chg="mod">
          <ac:chgData name="Emmanuel Saenz" userId="453d5aaacc3ff7a9" providerId="LiveId" clId="{5548D5A1-67A2-4295-B81C-7DFC13F97C61}" dt="2018-05-07T02:46:33.723" v="6857" actId="208"/>
          <ac:picMkLst>
            <pc:docMk/>
            <pc:sldMk cId="285907761" sldId="329"/>
            <ac:picMk id="10" creationId="{40EB4ACE-0FB7-4A66-BE3D-3FD225A56355}"/>
          </ac:picMkLst>
        </pc:picChg>
        <pc:picChg chg="mod ord">
          <ac:chgData name="Emmanuel Saenz" userId="453d5aaacc3ff7a9" providerId="LiveId" clId="{5548D5A1-67A2-4295-B81C-7DFC13F97C61}" dt="2018-05-07T02:51:50.475" v="6900" actId="171"/>
          <ac:picMkLst>
            <pc:docMk/>
            <pc:sldMk cId="285907761" sldId="329"/>
            <ac:picMk id="13" creationId="{07697589-63BC-44C7-8FAC-660B2F2F0F4F}"/>
          </ac:picMkLst>
        </pc:picChg>
        <pc:picChg chg="add mod modCrop">
          <ac:chgData name="Emmanuel Saenz" userId="453d5aaacc3ff7a9" providerId="LiveId" clId="{5548D5A1-67A2-4295-B81C-7DFC13F97C61}" dt="2018-05-06T19:54:30.081" v="6111" actId="164"/>
          <ac:picMkLst>
            <pc:docMk/>
            <pc:sldMk cId="285907761" sldId="329"/>
            <ac:picMk id="13" creationId="{10B5C00D-B5F1-4114-B17F-6EFCF0EA6334}"/>
          </ac:picMkLst>
        </pc:picChg>
        <pc:picChg chg="mod">
          <ac:chgData name="Emmanuel Saenz" userId="453d5aaacc3ff7a9" providerId="LiveId" clId="{5548D5A1-67A2-4295-B81C-7DFC13F97C61}" dt="2018-05-07T02:50:11.938" v="6868" actId="207"/>
          <ac:picMkLst>
            <pc:docMk/>
            <pc:sldMk cId="285907761" sldId="329"/>
            <ac:picMk id="14" creationId="{6002844D-50C8-4853-8B32-4E46C7E74403}"/>
          </ac:picMkLst>
        </pc:picChg>
        <pc:picChg chg="add mod">
          <ac:chgData name="Emmanuel Saenz" userId="453d5aaacc3ff7a9" providerId="LiveId" clId="{5548D5A1-67A2-4295-B81C-7DFC13F97C61}" dt="2018-05-06T19:54:30.081" v="6111" actId="164"/>
          <ac:picMkLst>
            <pc:docMk/>
            <pc:sldMk cId="285907761" sldId="329"/>
            <ac:picMk id="18" creationId="{07697589-63BC-44C7-8FAC-660B2F2F0F4F}"/>
          </ac:picMkLst>
        </pc:picChg>
        <pc:picChg chg="add mod">
          <ac:chgData name="Emmanuel Saenz" userId="453d5aaacc3ff7a9" providerId="LiveId" clId="{5548D5A1-67A2-4295-B81C-7DFC13F97C61}" dt="2018-05-06T19:54:30.081" v="6111" actId="164"/>
          <ac:picMkLst>
            <pc:docMk/>
            <pc:sldMk cId="285907761" sldId="329"/>
            <ac:picMk id="19" creationId="{6002844D-50C8-4853-8B32-4E46C7E74403}"/>
          </ac:picMkLst>
        </pc:picChg>
        <pc:picChg chg="add mod">
          <ac:chgData name="Emmanuel Saenz" userId="453d5aaacc3ff7a9" providerId="LiveId" clId="{5548D5A1-67A2-4295-B81C-7DFC13F97C61}" dt="2018-05-07T02:55:20.104" v="6922" actId="1076"/>
          <ac:picMkLst>
            <pc:docMk/>
            <pc:sldMk cId="285907761" sldId="329"/>
            <ac:picMk id="46" creationId="{CE3C1F97-27AF-4E32-A0F5-7E06C23ED35A}"/>
          </ac:picMkLst>
        </pc:picChg>
        <pc:picChg chg="mod">
          <ac:chgData name="Emmanuel Saenz" userId="453d5aaacc3ff7a9" providerId="LiveId" clId="{5548D5A1-67A2-4295-B81C-7DFC13F97C61}" dt="2018-05-07T02:46:33.723" v="6857" actId="208"/>
          <ac:picMkLst>
            <pc:docMk/>
            <pc:sldMk cId="285907761" sldId="329"/>
            <ac:picMk id="47" creationId="{938B1C32-F15D-45B0-B761-E9390AEFE8B2}"/>
          </ac:picMkLst>
        </pc:picChg>
      </pc:sldChg>
      <pc:sldChg chg="addSp delSp modSp add ord modTransition setBg">
        <pc:chgData name="Emmanuel Saenz" userId="453d5aaacc3ff7a9" providerId="LiveId" clId="{5548D5A1-67A2-4295-B81C-7DFC13F97C61}" dt="2018-05-07T17:29:31.926" v="7750" actId="20577"/>
        <pc:sldMkLst>
          <pc:docMk/>
          <pc:sldMk cId="1316497077" sldId="330"/>
        </pc:sldMkLst>
        <pc:spChg chg="add mod">
          <ac:chgData name="Emmanuel Saenz" userId="453d5aaacc3ff7a9" providerId="LiveId" clId="{5548D5A1-67A2-4295-B81C-7DFC13F97C61}" dt="2018-05-07T17:29:31.926" v="7750" actId="20577"/>
          <ac:spMkLst>
            <pc:docMk/>
            <pc:sldMk cId="1316497077" sldId="330"/>
            <ac:spMk id="2" creationId="{DDBC11A7-1F6E-4E05-85F5-26FB0491D39A}"/>
          </ac:spMkLst>
        </pc:spChg>
        <pc:spChg chg="del">
          <ac:chgData name="Emmanuel Saenz" userId="453d5aaacc3ff7a9" providerId="LiveId" clId="{5548D5A1-67A2-4295-B81C-7DFC13F97C61}" dt="2018-05-06T19:59:14.215" v="6145" actId="478"/>
          <ac:spMkLst>
            <pc:docMk/>
            <pc:sldMk cId="1316497077" sldId="330"/>
            <ac:spMk id="3" creationId="{59FA5239-9FBD-490A-8A07-2ACD5B387CFE}"/>
          </ac:spMkLst>
        </pc:spChg>
        <pc:spChg chg="del">
          <ac:chgData name="Emmanuel Saenz" userId="453d5aaacc3ff7a9" providerId="LiveId" clId="{5548D5A1-67A2-4295-B81C-7DFC13F97C61}" dt="2018-05-06T19:59:17.426" v="6146" actId="478"/>
          <ac:spMkLst>
            <pc:docMk/>
            <pc:sldMk cId="1316497077" sldId="330"/>
            <ac:spMk id="4" creationId="{C22C3B12-8F90-4088-BBC7-73DC9F9D2D0A}"/>
          </ac:spMkLst>
        </pc:spChg>
        <pc:spChg chg="mod">
          <ac:chgData name="Emmanuel Saenz" userId="453d5aaacc3ff7a9" providerId="LiveId" clId="{5548D5A1-67A2-4295-B81C-7DFC13F97C61}" dt="2018-05-06T19:59:09.390" v="6144" actId="14100"/>
          <ac:spMkLst>
            <pc:docMk/>
            <pc:sldMk cId="1316497077" sldId="330"/>
            <ac:spMk id="16" creationId="{1724BB49-7E53-4881-85EC-DE4F9453EF24}"/>
          </ac:spMkLst>
        </pc:spChg>
        <pc:spChg chg="mod">
          <ac:chgData name="Emmanuel Saenz" userId="453d5aaacc3ff7a9" providerId="LiveId" clId="{5548D5A1-67A2-4295-B81C-7DFC13F97C61}" dt="2018-05-07T17:26:12.514" v="7691" actId="20577"/>
          <ac:spMkLst>
            <pc:docMk/>
            <pc:sldMk cId="1316497077" sldId="330"/>
            <ac:spMk id="21" creationId="{1E5B3D02-EF28-49C2-B467-A603E74018CA}"/>
          </ac:spMkLst>
        </pc:spChg>
        <pc:grpChg chg="del">
          <ac:chgData name="Emmanuel Saenz" userId="453d5aaacc3ff7a9" providerId="LiveId" clId="{5548D5A1-67A2-4295-B81C-7DFC13F97C61}" dt="2018-05-07T17:26:15.514" v="7692" actId="478"/>
          <ac:grpSpMkLst>
            <pc:docMk/>
            <pc:sldMk cId="1316497077" sldId="330"/>
            <ac:grpSpMk id="14" creationId="{D9B7D1B6-7C6C-4224-9B81-68D5DCB513BF}"/>
          </ac:grpSpMkLst>
        </pc:grpChg>
        <pc:grpChg chg="add">
          <ac:chgData name="Emmanuel Saenz" userId="453d5aaacc3ff7a9" providerId="LiveId" clId="{5548D5A1-67A2-4295-B81C-7DFC13F97C61}" dt="2018-05-07T17:26:08.029" v="7685" actId="20577"/>
          <ac:grpSpMkLst>
            <pc:docMk/>
            <pc:sldMk cId="1316497077" sldId="330"/>
            <ac:grpSpMk id="18" creationId="{580EB24B-F9F2-4F52-919F-2C4F4EDC29C8}"/>
          </ac:grpSpMkLst>
        </pc:grpChg>
        <pc:grpChg chg="mod">
          <ac:chgData name="Emmanuel Saenz" userId="453d5aaacc3ff7a9" providerId="LiveId" clId="{5548D5A1-67A2-4295-B81C-7DFC13F97C61}" dt="2018-05-06T20:00:40.557" v="6149" actId="1035"/>
          <ac:grpSpMkLst>
            <pc:docMk/>
            <pc:sldMk cId="1316497077" sldId="330"/>
            <ac:grpSpMk id="27" creationId="{9EF3FD3F-E87D-4CD5-9280-52D8122EAC4E}"/>
          </ac:grpSpMkLst>
        </pc:grpChg>
      </pc:sldChg>
      <pc:sldChg chg="modSp add modTransition setBg">
        <pc:chgData name="Emmanuel Saenz" userId="453d5aaacc3ff7a9" providerId="LiveId" clId="{5548D5A1-67A2-4295-B81C-7DFC13F97C61}" dt="2018-05-07T17:50:02.320" v="7961" actId="1076"/>
        <pc:sldMkLst>
          <pc:docMk/>
          <pc:sldMk cId="1003058460" sldId="332"/>
        </pc:sldMkLst>
        <pc:spChg chg="mod">
          <ac:chgData name="Emmanuel Saenz" userId="453d5aaacc3ff7a9" providerId="LiveId" clId="{5548D5A1-67A2-4295-B81C-7DFC13F97C61}" dt="2018-05-07T17:49:54.131" v="7960" actId="1076"/>
          <ac:spMkLst>
            <pc:docMk/>
            <pc:sldMk cId="1003058460" sldId="332"/>
            <ac:spMk id="35" creationId="{DB21BAEB-0A5A-4CE3-84A5-6E298F50B32A}"/>
          </ac:spMkLst>
        </pc:spChg>
        <pc:spChg chg="mod">
          <ac:chgData name="Emmanuel Saenz" userId="453d5aaacc3ff7a9" providerId="LiveId" clId="{5548D5A1-67A2-4295-B81C-7DFC13F97C61}" dt="2018-05-07T17:50:02.320" v="7961" actId="1076"/>
          <ac:spMkLst>
            <pc:docMk/>
            <pc:sldMk cId="1003058460" sldId="332"/>
            <ac:spMk id="36" creationId="{E65D566B-0135-4AEA-B1B3-FE98CD638166}"/>
          </ac:spMkLst>
        </pc:spChg>
        <pc:spChg chg="mod">
          <ac:chgData name="Emmanuel Saenz" userId="453d5aaacc3ff7a9" providerId="LiveId" clId="{5548D5A1-67A2-4295-B81C-7DFC13F97C61}" dt="2018-05-06T20:43:48.922" v="6215" actId="20577"/>
          <ac:spMkLst>
            <pc:docMk/>
            <pc:sldMk cId="1003058460" sldId="332"/>
            <ac:spMk id="58" creationId="{3B1E87E7-3E35-49A7-AE69-1DD346C87AFF}"/>
          </ac:spMkLst>
        </pc:spChg>
      </pc:sldChg>
      <pc:sldChg chg="addSp delSp modSp add modTransition setBg">
        <pc:chgData name="Emmanuel Saenz" userId="453d5aaacc3ff7a9" providerId="LiveId" clId="{5548D5A1-67A2-4295-B81C-7DFC13F97C61}" dt="2018-05-07T18:03:17.148" v="8052" actId="14100"/>
        <pc:sldMkLst>
          <pc:docMk/>
          <pc:sldMk cId="1247994883" sldId="333"/>
        </pc:sldMkLst>
        <pc:spChg chg="mod">
          <ac:chgData name="Emmanuel Saenz" userId="453d5aaacc3ff7a9" providerId="LiveId" clId="{5548D5A1-67A2-4295-B81C-7DFC13F97C61}" dt="2018-05-06T20:46:56.010" v="6241" actId="20577"/>
          <ac:spMkLst>
            <pc:docMk/>
            <pc:sldMk cId="1247994883" sldId="333"/>
            <ac:spMk id="16" creationId="{1724BB49-7E53-4881-85EC-DE4F9453EF24}"/>
          </ac:spMkLst>
        </pc:spChg>
        <pc:spChg chg="mod">
          <ac:chgData name="Emmanuel Saenz" userId="453d5aaacc3ff7a9" providerId="LiveId" clId="{5548D5A1-67A2-4295-B81C-7DFC13F97C61}" dt="2018-05-07T17:31:11.360" v="7830" actId="20577"/>
          <ac:spMkLst>
            <pc:docMk/>
            <pc:sldMk cId="1247994883" sldId="333"/>
            <ac:spMk id="40" creationId="{8071F35C-2669-4666-AED2-2839007E0825}"/>
          </ac:spMkLst>
        </pc:spChg>
        <pc:spChg chg="add mod ord">
          <ac:chgData name="Emmanuel Saenz" userId="453d5aaacc3ff7a9" providerId="LiveId" clId="{5548D5A1-67A2-4295-B81C-7DFC13F97C61}" dt="2018-05-07T18:03:17.148" v="8052" actId="14100"/>
          <ac:spMkLst>
            <pc:docMk/>
            <pc:sldMk cId="1247994883" sldId="333"/>
            <ac:spMk id="55" creationId="{0A63DEF4-5002-427A-B24B-E3E8D469183A}"/>
          </ac:spMkLst>
        </pc:spChg>
        <pc:grpChg chg="del">
          <ac:chgData name="Emmanuel Saenz" userId="453d5aaacc3ff7a9" providerId="LiveId" clId="{5548D5A1-67A2-4295-B81C-7DFC13F97C61}" dt="2018-05-07T17:31:05.859" v="7822" actId="478"/>
          <ac:grpSpMkLst>
            <pc:docMk/>
            <pc:sldMk cId="1247994883" sldId="333"/>
            <ac:grpSpMk id="14" creationId="{D9B7D1B6-7C6C-4224-9B81-68D5DCB513BF}"/>
          </ac:grpSpMkLst>
        </pc:grpChg>
        <pc:grpChg chg="add">
          <ac:chgData name="Emmanuel Saenz" userId="453d5aaacc3ff7a9" providerId="LiveId" clId="{5548D5A1-67A2-4295-B81C-7DFC13F97C61}" dt="2018-05-07T17:31:04.500" v="7821" actId="14100"/>
          <ac:grpSpMkLst>
            <pc:docMk/>
            <pc:sldMk cId="1247994883" sldId="333"/>
            <ac:grpSpMk id="25" creationId="{FB726F26-9ADA-4C1A-B502-29011C65916B}"/>
          </ac:grpSpMkLst>
        </pc:grpChg>
        <pc:grpChg chg="add del mod">
          <ac:chgData name="Emmanuel Saenz" userId="453d5aaacc3ff7a9" providerId="LiveId" clId="{5548D5A1-67A2-4295-B81C-7DFC13F97C61}" dt="2018-05-07T17:34:14.332" v="7851" actId="14100"/>
          <ac:grpSpMkLst>
            <pc:docMk/>
            <pc:sldMk cId="1247994883" sldId="333"/>
            <ac:grpSpMk id="41" creationId="{E7B7207D-011B-4BB6-8D3E-D75E6FC035EF}"/>
          </ac:grpSpMkLst>
        </pc:grpChg>
        <pc:grpChg chg="mod">
          <ac:chgData name="Emmanuel Saenz" userId="453d5aaacc3ff7a9" providerId="LiveId" clId="{5548D5A1-67A2-4295-B81C-7DFC13F97C61}" dt="2018-05-07T17:34:12.941" v="7850" actId="14100"/>
          <ac:grpSpMkLst>
            <pc:docMk/>
            <pc:sldMk cId="1247994883" sldId="333"/>
            <ac:grpSpMk id="50" creationId="{E2F83FFC-2E7C-4F96-92A4-5C40F57D7750}"/>
          </ac:grpSpMkLst>
        </pc:grpChg>
        <pc:picChg chg="add del">
          <ac:chgData name="Emmanuel Saenz" userId="453d5aaacc3ff7a9" providerId="LiveId" clId="{5548D5A1-67A2-4295-B81C-7DFC13F97C61}" dt="2018-05-06T20:49:11.414" v="6254" actId="478"/>
          <ac:picMkLst>
            <pc:docMk/>
            <pc:sldMk cId="1247994883" sldId="333"/>
            <ac:picMk id="17" creationId="{7C4ABE73-B016-44A4-AD39-AF10B00287B2}"/>
          </ac:picMkLst>
        </pc:picChg>
        <pc:picChg chg="add mod">
          <ac:chgData name="Emmanuel Saenz" userId="453d5aaacc3ff7a9" providerId="LiveId" clId="{5548D5A1-67A2-4295-B81C-7DFC13F97C61}" dt="2018-05-07T17:36:38.284" v="7888" actId="1076"/>
          <ac:picMkLst>
            <pc:docMk/>
            <pc:sldMk cId="1247994883" sldId="333"/>
            <ac:picMk id="18" creationId="{F7B692A0-3591-4C3F-9975-6A12FCFF0064}"/>
          </ac:picMkLst>
        </pc:picChg>
        <pc:picChg chg="add mod">
          <ac:chgData name="Emmanuel Saenz" userId="453d5aaacc3ff7a9" providerId="LiveId" clId="{5548D5A1-67A2-4295-B81C-7DFC13F97C61}" dt="2018-05-07T17:36:21.252" v="7885" actId="1076"/>
          <ac:picMkLst>
            <pc:docMk/>
            <pc:sldMk cId="1247994883" sldId="333"/>
            <ac:picMk id="19" creationId="{D26A8A48-8515-46CF-B0D9-2E77C887AF93}"/>
          </ac:picMkLst>
        </pc:picChg>
        <pc:picChg chg="add del mod">
          <ac:chgData name="Emmanuel Saenz" userId="453d5aaacc3ff7a9" providerId="LiveId" clId="{5548D5A1-67A2-4295-B81C-7DFC13F97C61}" dt="2018-05-07T17:34:56.506" v="7853" actId="478"/>
          <ac:picMkLst>
            <pc:docMk/>
            <pc:sldMk cId="1247994883" sldId="333"/>
            <ac:picMk id="20" creationId="{B3F09AE8-7E23-4E56-8988-C0011D35BE27}"/>
          </ac:picMkLst>
        </pc:picChg>
        <pc:picChg chg="add mod">
          <ac:chgData name="Emmanuel Saenz" userId="453d5aaacc3ff7a9" providerId="LiveId" clId="{5548D5A1-67A2-4295-B81C-7DFC13F97C61}" dt="2018-05-07T17:36:03.293" v="7883" actId="1076"/>
          <ac:picMkLst>
            <pc:docMk/>
            <pc:sldMk cId="1247994883" sldId="333"/>
            <ac:picMk id="21" creationId="{B5F9901E-6873-4027-8C28-92173AA92CAB}"/>
          </ac:picMkLst>
        </pc:picChg>
        <pc:picChg chg="add del mod">
          <ac:chgData name="Emmanuel Saenz" userId="453d5aaacc3ff7a9" providerId="LiveId" clId="{5548D5A1-67A2-4295-B81C-7DFC13F97C61}" dt="2018-05-07T17:34:56.506" v="7853" actId="478"/>
          <ac:picMkLst>
            <pc:docMk/>
            <pc:sldMk cId="1247994883" sldId="333"/>
            <ac:picMk id="22" creationId="{4CDFE859-48E9-4E58-8FA3-D1E887FCB755}"/>
          </ac:picMkLst>
        </pc:picChg>
        <pc:picChg chg="add mod">
          <ac:chgData name="Emmanuel Saenz" userId="453d5aaacc3ff7a9" providerId="LiveId" clId="{5548D5A1-67A2-4295-B81C-7DFC13F97C61}" dt="2018-05-07T17:36:42.613" v="7889" actId="1076"/>
          <ac:picMkLst>
            <pc:docMk/>
            <pc:sldMk cId="1247994883" sldId="333"/>
            <ac:picMk id="23" creationId="{338E372D-7C41-467C-92D4-2DD41B16CF91}"/>
          </ac:picMkLst>
        </pc:picChg>
        <pc:picChg chg="add del mod">
          <ac:chgData name="Emmanuel Saenz" userId="453d5aaacc3ff7a9" providerId="LiveId" clId="{5548D5A1-67A2-4295-B81C-7DFC13F97C61}" dt="2018-05-07T17:34:56.506" v="7853" actId="478"/>
          <ac:picMkLst>
            <pc:docMk/>
            <pc:sldMk cId="1247994883" sldId="333"/>
            <ac:picMk id="24" creationId="{27AC482C-DEBD-4F72-9F7A-D934B022963A}"/>
          </ac:picMkLst>
        </pc:picChg>
        <pc:picChg chg="add mod">
          <ac:chgData name="Emmanuel Saenz" userId="453d5aaacc3ff7a9" providerId="LiveId" clId="{5548D5A1-67A2-4295-B81C-7DFC13F97C61}" dt="2018-05-07T17:35:05.977" v="7857" actId="571"/>
          <ac:picMkLst>
            <pc:docMk/>
            <pc:sldMk cId="1247994883" sldId="333"/>
            <ac:picMk id="53" creationId="{0732DBB4-EAC0-44EC-A692-CEEC9A0F2716}"/>
          </ac:picMkLst>
        </pc:picChg>
        <pc:picChg chg="add mod">
          <ac:chgData name="Emmanuel Saenz" userId="453d5aaacc3ff7a9" providerId="LiveId" clId="{5548D5A1-67A2-4295-B81C-7DFC13F97C61}" dt="2018-05-07T17:35:05.977" v="7857" actId="571"/>
          <ac:picMkLst>
            <pc:docMk/>
            <pc:sldMk cId="1247994883" sldId="333"/>
            <ac:picMk id="54" creationId="{D99A7107-8AA5-4D12-BFB0-3ECF2661A9B6}"/>
          </ac:picMkLst>
        </pc:picChg>
      </pc:sldChg>
      <pc:sldChg chg="addSp delSp modSp add modTransition setBg">
        <pc:chgData name="Emmanuel Saenz" userId="453d5aaacc3ff7a9" providerId="LiveId" clId="{5548D5A1-67A2-4295-B81C-7DFC13F97C61}" dt="2018-05-07T18:02:08.377" v="8046" actId="14100"/>
        <pc:sldMkLst>
          <pc:docMk/>
          <pc:sldMk cId="3036307896" sldId="334"/>
        </pc:sldMkLst>
        <pc:spChg chg="mod">
          <ac:chgData name="Emmanuel Saenz" userId="453d5aaacc3ff7a9" providerId="LiveId" clId="{5548D5A1-67A2-4295-B81C-7DFC13F97C61}" dt="2018-05-06T20:47:07.179" v="6248" actId="20577"/>
          <ac:spMkLst>
            <pc:docMk/>
            <pc:sldMk cId="3036307896" sldId="334"/>
            <ac:spMk id="16" creationId="{1724BB49-7E53-4881-85EC-DE4F9453EF24}"/>
          </ac:spMkLst>
        </pc:spChg>
        <pc:spChg chg="mod">
          <ac:chgData name="Emmanuel Saenz" userId="453d5aaacc3ff7a9" providerId="LiveId" clId="{5548D5A1-67A2-4295-B81C-7DFC13F97C61}" dt="2018-05-07T17:31:22.159" v="7839" actId="20577"/>
          <ac:spMkLst>
            <pc:docMk/>
            <pc:sldMk cId="3036307896" sldId="334"/>
            <ac:spMk id="23" creationId="{E67A9634-B793-402F-BCDD-219235C38A5F}"/>
          </ac:spMkLst>
        </pc:spChg>
        <pc:spChg chg="add ord">
          <ac:chgData name="Emmanuel Saenz" userId="453d5aaacc3ff7a9" providerId="LiveId" clId="{5548D5A1-67A2-4295-B81C-7DFC13F97C61}" dt="2018-05-07T18:01:52.906" v="8043" actId="171"/>
          <ac:spMkLst>
            <pc:docMk/>
            <pc:sldMk cId="3036307896" sldId="334"/>
            <ac:spMk id="24" creationId="{99134294-3FA3-4CAF-8A34-7A0A4C10B4D6}"/>
          </ac:spMkLst>
        </pc:spChg>
        <pc:spChg chg="add ord">
          <ac:chgData name="Emmanuel Saenz" userId="453d5aaacc3ff7a9" providerId="LiveId" clId="{5548D5A1-67A2-4295-B81C-7DFC13F97C61}" dt="2018-05-07T18:01:52.906" v="8043" actId="171"/>
          <ac:spMkLst>
            <pc:docMk/>
            <pc:sldMk cId="3036307896" sldId="334"/>
            <ac:spMk id="25" creationId="{5A16F349-9C43-4C91-AE82-5E2D8C7328DC}"/>
          </ac:spMkLst>
        </pc:spChg>
        <pc:spChg chg="add">
          <ac:chgData name="Emmanuel Saenz" userId="453d5aaacc3ff7a9" providerId="LiveId" clId="{5548D5A1-67A2-4295-B81C-7DFC13F97C61}" dt="2018-05-07T18:02:08.377" v="8046" actId="14100"/>
          <ac:spMkLst>
            <pc:docMk/>
            <pc:sldMk cId="3036307896" sldId="334"/>
            <ac:spMk id="26" creationId="{4DE43E1C-63B6-40BF-B0A4-BBF28489A34B}"/>
          </ac:spMkLst>
        </pc:spChg>
        <pc:grpChg chg="del">
          <ac:chgData name="Emmanuel Saenz" userId="453d5aaacc3ff7a9" providerId="LiveId" clId="{5548D5A1-67A2-4295-B81C-7DFC13F97C61}" dt="2018-05-07T17:31:16.846" v="7832" actId="478"/>
          <ac:grpSpMkLst>
            <pc:docMk/>
            <pc:sldMk cId="3036307896" sldId="334"/>
            <ac:grpSpMk id="14" creationId="{D9B7D1B6-7C6C-4224-9B81-68D5DCB513BF}"/>
          </ac:grpSpMkLst>
        </pc:grpChg>
        <pc:grpChg chg="add">
          <ac:chgData name="Emmanuel Saenz" userId="453d5aaacc3ff7a9" providerId="LiveId" clId="{5548D5A1-67A2-4295-B81C-7DFC13F97C61}" dt="2018-05-07T17:31:14.876" v="7831" actId="14100"/>
          <ac:grpSpMkLst>
            <pc:docMk/>
            <pc:sldMk cId="3036307896" sldId="334"/>
            <ac:grpSpMk id="20" creationId="{5CB0618B-3FEA-43EA-82F7-B5E8FCA18A5C}"/>
          </ac:grpSpMkLst>
        </pc:grpChg>
        <pc:picChg chg="add mod">
          <ac:chgData name="Emmanuel Saenz" userId="453d5aaacc3ff7a9" providerId="LiveId" clId="{5548D5A1-67A2-4295-B81C-7DFC13F97C61}" dt="2018-05-07T18:00:53.260" v="8029" actId="1076"/>
          <ac:picMkLst>
            <pc:docMk/>
            <pc:sldMk cId="3036307896" sldId="334"/>
            <ac:picMk id="17" creationId="{BE14C2EB-F783-44C1-9EE1-D7C46705C3FA}"/>
          </ac:picMkLst>
        </pc:picChg>
        <pc:picChg chg="add mod">
          <ac:chgData name="Emmanuel Saenz" userId="453d5aaacc3ff7a9" providerId="LiveId" clId="{5548D5A1-67A2-4295-B81C-7DFC13F97C61}" dt="2018-05-07T18:00:46.524" v="8028" actId="1076"/>
          <ac:picMkLst>
            <pc:docMk/>
            <pc:sldMk cId="3036307896" sldId="334"/>
            <ac:picMk id="18" creationId="{B7052825-2626-42FB-BFAD-8723EDA06FB3}"/>
          </ac:picMkLst>
        </pc:picChg>
        <pc:picChg chg="add mod">
          <ac:chgData name="Emmanuel Saenz" userId="453d5aaacc3ff7a9" providerId="LiveId" clId="{5548D5A1-67A2-4295-B81C-7DFC13F97C61}" dt="2018-05-07T18:00:42.633" v="8027" actId="1076"/>
          <ac:picMkLst>
            <pc:docMk/>
            <pc:sldMk cId="3036307896" sldId="334"/>
            <ac:picMk id="19" creationId="{73636741-6EEC-48D5-88BE-CA64C5E5F49E}"/>
          </ac:picMkLst>
        </pc:picChg>
      </pc:sldChg>
      <pc:sldChg chg="modSp add modTransition setBg">
        <pc:chgData name="Emmanuel Saenz" userId="453d5aaacc3ff7a9" providerId="LiveId" clId="{5548D5A1-67A2-4295-B81C-7DFC13F97C61}" dt="2018-05-07T17:59:27.392" v="8017" actId="1076"/>
        <pc:sldMkLst>
          <pc:docMk/>
          <pc:sldMk cId="3217396624" sldId="335"/>
        </pc:sldMkLst>
        <pc:spChg chg="mod">
          <ac:chgData name="Emmanuel Saenz" userId="453d5aaacc3ff7a9" providerId="LiveId" clId="{5548D5A1-67A2-4295-B81C-7DFC13F97C61}" dt="2018-05-06T20:53:02.184" v="6307" actId="20577"/>
          <ac:spMkLst>
            <pc:docMk/>
            <pc:sldMk cId="3217396624" sldId="335"/>
            <ac:spMk id="16" creationId="{3B1E87E7-3E35-49A7-AE69-1DD346C87AFF}"/>
          </ac:spMkLst>
        </pc:spChg>
        <pc:spChg chg="mod">
          <ac:chgData name="Emmanuel Saenz" userId="453d5aaacc3ff7a9" providerId="LiveId" clId="{5548D5A1-67A2-4295-B81C-7DFC13F97C61}" dt="2018-05-07T17:59:23.766" v="8016" actId="1076"/>
          <ac:spMkLst>
            <pc:docMk/>
            <pc:sldMk cId="3217396624" sldId="335"/>
            <ac:spMk id="35" creationId="{DB21BAEB-0A5A-4CE3-84A5-6E298F50B32A}"/>
          </ac:spMkLst>
        </pc:spChg>
        <pc:spChg chg="mod">
          <ac:chgData name="Emmanuel Saenz" userId="453d5aaacc3ff7a9" providerId="LiveId" clId="{5548D5A1-67A2-4295-B81C-7DFC13F97C61}" dt="2018-05-07T17:59:27.392" v="8017" actId="1076"/>
          <ac:spMkLst>
            <pc:docMk/>
            <pc:sldMk cId="3217396624" sldId="335"/>
            <ac:spMk id="36" creationId="{E65D566B-0135-4AEA-B1B3-FE98CD638166}"/>
          </ac:spMkLst>
        </pc:spChg>
        <pc:grpChg chg="mod">
          <ac:chgData name="Emmanuel Saenz" userId="453d5aaacc3ff7a9" providerId="LiveId" clId="{5548D5A1-67A2-4295-B81C-7DFC13F97C61}" dt="2018-05-07T17:59:18.172" v="8015" actId="1076"/>
          <ac:grpSpMkLst>
            <pc:docMk/>
            <pc:sldMk cId="3217396624" sldId="335"/>
            <ac:grpSpMk id="4" creationId="{046C33D4-7774-43D7-86E7-5D578D510E36}"/>
          </ac:grpSpMkLst>
        </pc:grpChg>
        <pc:grpChg chg="mod">
          <ac:chgData name="Emmanuel Saenz" userId="453d5aaacc3ff7a9" providerId="LiveId" clId="{5548D5A1-67A2-4295-B81C-7DFC13F97C61}" dt="2018-05-06T20:53:25.204" v="6316" actId="14100"/>
          <ac:grpSpMkLst>
            <pc:docMk/>
            <pc:sldMk cId="3217396624" sldId="335"/>
            <ac:grpSpMk id="17" creationId="{349539E2-C3CC-465E-BAE9-F9E8DFDA39CE}"/>
          </ac:grpSpMkLst>
        </pc:grpChg>
      </pc:sldChg>
      <pc:sldChg chg="modSp add modTransition setBg">
        <pc:chgData name="Emmanuel Saenz" userId="453d5aaacc3ff7a9" providerId="LiveId" clId="{5548D5A1-67A2-4295-B81C-7DFC13F97C61}" dt="2018-05-07T17:59:08.826" v="8014" actId="1076"/>
        <pc:sldMkLst>
          <pc:docMk/>
          <pc:sldMk cId="2729427146" sldId="336"/>
        </pc:sldMkLst>
        <pc:spChg chg="mod">
          <ac:chgData name="Emmanuel Saenz" userId="453d5aaacc3ff7a9" providerId="LiveId" clId="{5548D5A1-67A2-4295-B81C-7DFC13F97C61}" dt="2018-05-06T20:53:08.639" v="6314" actId="20577"/>
          <ac:spMkLst>
            <pc:docMk/>
            <pc:sldMk cId="2729427146" sldId="336"/>
            <ac:spMk id="16" creationId="{3B1E87E7-3E35-49A7-AE69-1DD346C87AFF}"/>
          </ac:spMkLst>
        </pc:spChg>
        <pc:spChg chg="mod">
          <ac:chgData name="Emmanuel Saenz" userId="453d5aaacc3ff7a9" providerId="LiveId" clId="{5548D5A1-67A2-4295-B81C-7DFC13F97C61}" dt="2018-05-07T17:59:03.013" v="8013" actId="1076"/>
          <ac:spMkLst>
            <pc:docMk/>
            <pc:sldMk cId="2729427146" sldId="336"/>
            <ac:spMk id="35" creationId="{DB21BAEB-0A5A-4CE3-84A5-6E298F50B32A}"/>
          </ac:spMkLst>
        </pc:spChg>
        <pc:spChg chg="mod">
          <ac:chgData name="Emmanuel Saenz" userId="453d5aaacc3ff7a9" providerId="LiveId" clId="{5548D5A1-67A2-4295-B81C-7DFC13F97C61}" dt="2018-05-07T17:59:08.826" v="8014" actId="1076"/>
          <ac:spMkLst>
            <pc:docMk/>
            <pc:sldMk cId="2729427146" sldId="336"/>
            <ac:spMk id="36" creationId="{E65D566B-0135-4AEA-B1B3-FE98CD638166}"/>
          </ac:spMkLst>
        </pc:spChg>
        <pc:grpChg chg="mod">
          <ac:chgData name="Emmanuel Saenz" userId="453d5aaacc3ff7a9" providerId="LiveId" clId="{5548D5A1-67A2-4295-B81C-7DFC13F97C61}" dt="2018-05-07T17:58:57.637" v="8012" actId="1076"/>
          <ac:grpSpMkLst>
            <pc:docMk/>
            <pc:sldMk cId="2729427146" sldId="336"/>
            <ac:grpSpMk id="4" creationId="{046C33D4-7774-43D7-86E7-5D578D510E36}"/>
          </ac:grpSpMkLst>
        </pc:grpChg>
        <pc:grpChg chg="mod">
          <ac:chgData name="Emmanuel Saenz" userId="453d5aaacc3ff7a9" providerId="LiveId" clId="{5548D5A1-67A2-4295-B81C-7DFC13F97C61}" dt="2018-05-06T20:53:14.829" v="6315" actId="14100"/>
          <ac:grpSpMkLst>
            <pc:docMk/>
            <pc:sldMk cId="2729427146" sldId="336"/>
            <ac:grpSpMk id="17" creationId="{349539E2-C3CC-465E-BAE9-F9E8DFDA39CE}"/>
          </ac:grpSpMkLst>
        </pc:grpChg>
      </pc:sldChg>
      <pc:sldChg chg="addSp modSp add modTransition setBg">
        <pc:chgData name="Emmanuel Saenz" userId="453d5aaacc3ff7a9" providerId="LiveId" clId="{5548D5A1-67A2-4295-B81C-7DFC13F97C61}" dt="2018-05-07T17:58:45.164" v="8011" actId="1076"/>
        <pc:sldMkLst>
          <pc:docMk/>
          <pc:sldMk cId="2505070828" sldId="337"/>
        </pc:sldMkLst>
        <pc:spChg chg="mod">
          <ac:chgData name="Emmanuel Saenz" userId="453d5aaacc3ff7a9" providerId="LiveId" clId="{5548D5A1-67A2-4295-B81C-7DFC13F97C61}" dt="2018-05-07T17:58:18.247" v="8007" actId="14100"/>
          <ac:spMkLst>
            <pc:docMk/>
            <pc:sldMk cId="2505070828" sldId="337"/>
            <ac:spMk id="35" creationId="{DB21BAEB-0A5A-4CE3-84A5-6E298F50B32A}"/>
          </ac:spMkLst>
        </pc:spChg>
        <pc:spChg chg="mod">
          <ac:chgData name="Emmanuel Saenz" userId="453d5aaacc3ff7a9" providerId="LiveId" clId="{5548D5A1-67A2-4295-B81C-7DFC13F97C61}" dt="2018-05-07T17:58:33.585" v="8010" actId="14100"/>
          <ac:spMkLst>
            <pc:docMk/>
            <pc:sldMk cId="2505070828" sldId="337"/>
            <ac:spMk id="36" creationId="{E65D566B-0135-4AEA-B1B3-FE98CD638166}"/>
          </ac:spMkLst>
        </pc:spChg>
        <pc:spChg chg="mod">
          <ac:chgData name="Emmanuel Saenz" userId="453d5aaacc3ff7a9" providerId="LiveId" clId="{5548D5A1-67A2-4295-B81C-7DFC13F97C61}" dt="2018-05-06T20:53:33.948" v="6327" actId="20577"/>
          <ac:spMkLst>
            <pc:docMk/>
            <pc:sldMk cId="2505070828" sldId="337"/>
            <ac:spMk id="58" creationId="{3B1E87E7-3E35-49A7-AE69-1DD346C87AFF}"/>
          </ac:spMkLst>
        </pc:spChg>
        <pc:grpChg chg="mod">
          <ac:chgData name="Emmanuel Saenz" userId="453d5aaacc3ff7a9" providerId="LiveId" clId="{5548D5A1-67A2-4295-B81C-7DFC13F97C61}" dt="2018-05-07T17:58:45.164" v="8011" actId="1076"/>
          <ac:grpSpMkLst>
            <pc:docMk/>
            <pc:sldMk cId="2505070828" sldId="337"/>
            <ac:grpSpMk id="4" creationId="{046C33D4-7774-43D7-86E7-5D578D510E36}"/>
          </ac:grpSpMkLst>
        </pc:grpChg>
        <pc:graphicFrameChg chg="add mod modGraphic">
          <ac:chgData name="Emmanuel Saenz" userId="453d5aaacc3ff7a9" providerId="LiveId" clId="{5548D5A1-67A2-4295-B81C-7DFC13F97C61}" dt="2018-05-06T20:56:08.982" v="6359" actId="14734"/>
          <ac:graphicFrameMkLst>
            <pc:docMk/>
            <pc:sldMk cId="2505070828" sldId="337"/>
            <ac:graphicFrameMk id="3" creationId="{A4CECAC4-B265-4921-8098-9C025E2CBC36}"/>
          </ac:graphicFrameMkLst>
        </pc:graphicFrameChg>
      </pc:sldChg>
      <pc:sldChg chg="addSp modSp add modTransition setBg">
        <pc:chgData name="Emmanuel Saenz" userId="453d5aaacc3ff7a9" providerId="LiveId" clId="{5548D5A1-67A2-4295-B81C-7DFC13F97C61}" dt="2018-05-07T17:57:43.065" v="8004" actId="1076"/>
        <pc:sldMkLst>
          <pc:docMk/>
          <pc:sldMk cId="2433508040" sldId="338"/>
        </pc:sldMkLst>
        <pc:spChg chg="mod">
          <ac:chgData name="Emmanuel Saenz" userId="453d5aaacc3ff7a9" providerId="LiveId" clId="{5548D5A1-67A2-4295-B81C-7DFC13F97C61}" dt="2018-05-07T17:57:30.105" v="8003" actId="14100"/>
          <ac:spMkLst>
            <pc:docMk/>
            <pc:sldMk cId="2433508040" sldId="338"/>
            <ac:spMk id="35" creationId="{DB21BAEB-0A5A-4CE3-84A5-6E298F50B32A}"/>
          </ac:spMkLst>
        </pc:spChg>
        <pc:spChg chg="mod">
          <ac:chgData name="Emmanuel Saenz" userId="453d5aaacc3ff7a9" providerId="LiveId" clId="{5548D5A1-67A2-4295-B81C-7DFC13F97C61}" dt="2018-05-07T17:57:43.065" v="8004" actId="1076"/>
          <ac:spMkLst>
            <pc:docMk/>
            <pc:sldMk cId="2433508040" sldId="338"/>
            <ac:spMk id="36" creationId="{E65D566B-0135-4AEA-B1B3-FE98CD638166}"/>
          </ac:spMkLst>
        </pc:spChg>
        <pc:spChg chg="mod">
          <ac:chgData name="Emmanuel Saenz" userId="453d5aaacc3ff7a9" providerId="LiveId" clId="{5548D5A1-67A2-4295-B81C-7DFC13F97C61}" dt="2018-05-06T20:53:43.864" v="6334" actId="20577"/>
          <ac:spMkLst>
            <pc:docMk/>
            <pc:sldMk cId="2433508040" sldId="338"/>
            <ac:spMk id="58" creationId="{3B1E87E7-3E35-49A7-AE69-1DD346C87AFF}"/>
          </ac:spMkLst>
        </pc:spChg>
        <pc:graphicFrameChg chg="add mod modGraphic">
          <ac:chgData name="Emmanuel Saenz" userId="453d5aaacc3ff7a9" providerId="LiveId" clId="{5548D5A1-67A2-4295-B81C-7DFC13F97C61}" dt="2018-05-06T20:57:44.150" v="6364" actId="1076"/>
          <ac:graphicFrameMkLst>
            <pc:docMk/>
            <pc:sldMk cId="2433508040" sldId="338"/>
            <ac:graphicFrameMk id="3" creationId="{A91F5C94-BCEF-49AB-812F-E0735AA31770}"/>
          </ac:graphicFrameMkLst>
        </pc:graphicFrameChg>
      </pc:sldChg>
      <pc:sldChg chg="addSp delSp modSp add modTransition setBg">
        <pc:chgData name="Emmanuel Saenz" userId="453d5aaacc3ff7a9" providerId="LiveId" clId="{5548D5A1-67A2-4295-B81C-7DFC13F97C61}" dt="2018-05-08T17:28:03.579" v="8236" actId="1076"/>
        <pc:sldMkLst>
          <pc:docMk/>
          <pc:sldMk cId="3714104722" sldId="339"/>
        </pc:sldMkLst>
        <pc:spChg chg="add del mod">
          <ac:chgData name="Emmanuel Saenz" userId="453d5aaacc3ff7a9" providerId="LiveId" clId="{5548D5A1-67A2-4295-B81C-7DFC13F97C61}" dt="2018-05-07T17:56:53.438" v="8000" actId="14100"/>
          <ac:spMkLst>
            <pc:docMk/>
            <pc:sldMk cId="3714104722" sldId="339"/>
            <ac:spMk id="17" creationId="{64F40260-74A3-422E-B0E5-CF56159AB83C}"/>
          </ac:spMkLst>
        </pc:spChg>
        <pc:spChg chg="mod">
          <ac:chgData name="Emmanuel Saenz" userId="453d5aaacc3ff7a9" providerId="LiveId" clId="{5548D5A1-67A2-4295-B81C-7DFC13F97C61}" dt="2018-05-07T17:57:03.720" v="8002" actId="14100"/>
          <ac:spMkLst>
            <pc:docMk/>
            <pc:sldMk cId="3714104722" sldId="339"/>
            <ac:spMk id="18" creationId="{C0195ABB-78C3-4DD8-8A0A-D0955F216544}"/>
          </ac:spMkLst>
        </pc:spChg>
        <pc:spChg chg="mod">
          <ac:chgData name="Emmanuel Saenz" userId="453d5aaacc3ff7a9" providerId="LiveId" clId="{5548D5A1-67A2-4295-B81C-7DFC13F97C61}" dt="2018-05-06T20:58:15.215" v="6377" actId="20577"/>
          <ac:spMkLst>
            <pc:docMk/>
            <pc:sldMk cId="3714104722" sldId="339"/>
            <ac:spMk id="58" creationId="{3B1E87E7-3E35-49A7-AE69-1DD346C87AFF}"/>
          </ac:spMkLst>
        </pc:spChg>
        <pc:spChg chg="add del">
          <ac:chgData name="Emmanuel Saenz" userId="453d5aaacc3ff7a9" providerId="LiveId" clId="{5548D5A1-67A2-4295-B81C-7DFC13F97C61}" dt="2018-05-06T20:58:38.316" v="6380" actId="478"/>
          <ac:spMkLst>
            <pc:docMk/>
            <pc:sldMk cId="3714104722" sldId="339"/>
            <ac:spMk id="60" creationId="{F11A5A05-721E-4411-971C-FDB9CD5C3AF3}"/>
          </ac:spMkLst>
        </pc:spChg>
        <pc:spChg chg="add del">
          <ac:chgData name="Emmanuel Saenz" userId="453d5aaacc3ff7a9" providerId="LiveId" clId="{5548D5A1-67A2-4295-B81C-7DFC13F97C61}" dt="2018-05-06T20:58:38.316" v="6380" actId="478"/>
          <ac:spMkLst>
            <pc:docMk/>
            <pc:sldMk cId="3714104722" sldId="339"/>
            <ac:spMk id="62" creationId="{1EAD7C29-9B75-42EF-A942-F4A911D1A9DD}"/>
          </ac:spMkLst>
        </pc:spChg>
        <pc:spChg chg="add del">
          <ac:chgData name="Emmanuel Saenz" userId="453d5aaacc3ff7a9" providerId="LiveId" clId="{5548D5A1-67A2-4295-B81C-7DFC13F97C61}" dt="2018-05-06T20:58:38.316" v="6380" actId="478"/>
          <ac:spMkLst>
            <pc:docMk/>
            <pc:sldMk cId="3714104722" sldId="339"/>
            <ac:spMk id="68" creationId="{E62DB02B-C695-4F1A-80C0-389C4B7D6370}"/>
          </ac:spMkLst>
        </pc:spChg>
        <pc:spChg chg="add del">
          <ac:chgData name="Emmanuel Saenz" userId="453d5aaacc3ff7a9" providerId="LiveId" clId="{5548D5A1-67A2-4295-B81C-7DFC13F97C61}" dt="2018-05-06T20:58:38.316" v="6380" actId="478"/>
          <ac:spMkLst>
            <pc:docMk/>
            <pc:sldMk cId="3714104722" sldId="339"/>
            <ac:spMk id="69" creationId="{B1DBB807-CF8F-45DC-9F96-D0CC194CFEEB}"/>
          </ac:spMkLst>
        </pc:spChg>
        <pc:spChg chg="add del">
          <ac:chgData name="Emmanuel Saenz" userId="453d5aaacc3ff7a9" providerId="LiveId" clId="{5548D5A1-67A2-4295-B81C-7DFC13F97C61}" dt="2018-05-06T20:58:38.316" v="6380" actId="478"/>
          <ac:spMkLst>
            <pc:docMk/>
            <pc:sldMk cId="3714104722" sldId="339"/>
            <ac:spMk id="70" creationId="{6F29CD7B-7FD3-4A93-BE0A-7A3E65D581D4}"/>
          </ac:spMkLst>
        </pc:spChg>
        <pc:spChg chg="add del">
          <ac:chgData name="Emmanuel Saenz" userId="453d5aaacc3ff7a9" providerId="LiveId" clId="{5548D5A1-67A2-4295-B81C-7DFC13F97C61}" dt="2018-05-06T20:58:38.316" v="6380" actId="478"/>
          <ac:spMkLst>
            <pc:docMk/>
            <pc:sldMk cId="3714104722" sldId="339"/>
            <ac:spMk id="71" creationId="{E29598B6-6E33-4668-9B90-844DF571F745}"/>
          </ac:spMkLst>
        </pc:spChg>
        <pc:spChg chg="add del">
          <ac:chgData name="Emmanuel Saenz" userId="453d5aaacc3ff7a9" providerId="LiveId" clId="{5548D5A1-67A2-4295-B81C-7DFC13F97C61}" dt="2018-05-06T20:58:38.316" v="6380" actId="478"/>
          <ac:spMkLst>
            <pc:docMk/>
            <pc:sldMk cId="3714104722" sldId="339"/>
            <ac:spMk id="81" creationId="{E4BA3CDA-9704-4DD2-B739-0D61262A49AB}"/>
          </ac:spMkLst>
        </pc:spChg>
        <pc:spChg chg="add del">
          <ac:chgData name="Emmanuel Saenz" userId="453d5aaacc3ff7a9" providerId="LiveId" clId="{5548D5A1-67A2-4295-B81C-7DFC13F97C61}" dt="2018-05-06T20:58:38.316" v="6380" actId="478"/>
          <ac:spMkLst>
            <pc:docMk/>
            <pc:sldMk cId="3714104722" sldId="339"/>
            <ac:spMk id="86" creationId="{B977CB84-EC41-45DE-8B75-32F517225691}"/>
          </ac:spMkLst>
        </pc:spChg>
        <pc:spChg chg="add del">
          <ac:chgData name="Emmanuel Saenz" userId="453d5aaacc3ff7a9" providerId="LiveId" clId="{5548D5A1-67A2-4295-B81C-7DFC13F97C61}" dt="2018-05-06T20:58:38.316" v="6380" actId="478"/>
          <ac:spMkLst>
            <pc:docMk/>
            <pc:sldMk cId="3714104722" sldId="339"/>
            <ac:spMk id="88" creationId="{F1CD0774-99DD-4C3D-A238-965719E22E03}"/>
          </ac:spMkLst>
        </pc:spChg>
        <pc:grpChg chg="add del">
          <ac:chgData name="Emmanuel Saenz" userId="453d5aaacc3ff7a9" providerId="LiveId" clId="{5548D5A1-67A2-4295-B81C-7DFC13F97C61}" dt="2018-05-06T20:58:30.818" v="6379" actId="478"/>
          <ac:grpSpMkLst>
            <pc:docMk/>
            <pc:sldMk cId="3714104722" sldId="339"/>
            <ac:grpSpMk id="2" creationId="{349539E2-C3CC-465E-BAE9-F9E8DFDA39CE}"/>
          </ac:grpSpMkLst>
        </pc:grpChg>
        <pc:grpChg chg="add del">
          <ac:chgData name="Emmanuel Saenz" userId="453d5aaacc3ff7a9" providerId="LiveId" clId="{5548D5A1-67A2-4295-B81C-7DFC13F97C61}" dt="2018-05-06T20:58:38.316" v="6380" actId="478"/>
          <ac:grpSpMkLst>
            <pc:docMk/>
            <pc:sldMk cId="3714104722" sldId="339"/>
            <ac:grpSpMk id="91" creationId="{66CDD53D-498C-4F39-9439-C7FF4CB6EDB7}"/>
          </ac:grpSpMkLst>
        </pc:grpChg>
        <pc:grpChg chg="add del">
          <ac:chgData name="Emmanuel Saenz" userId="453d5aaacc3ff7a9" providerId="LiveId" clId="{5548D5A1-67A2-4295-B81C-7DFC13F97C61}" dt="2018-05-06T20:58:38.316" v="6380" actId="478"/>
          <ac:grpSpMkLst>
            <pc:docMk/>
            <pc:sldMk cId="3714104722" sldId="339"/>
            <ac:grpSpMk id="95" creationId="{0F3E778B-1986-477D-BCBB-2A9E7989AA2B}"/>
          </ac:grpSpMkLst>
        </pc:grpChg>
        <pc:picChg chg="add mod">
          <ac:chgData name="Emmanuel Saenz" userId="453d5aaacc3ff7a9" providerId="LiveId" clId="{5548D5A1-67A2-4295-B81C-7DFC13F97C61}" dt="2018-05-08T17:28:03.579" v="8236" actId="1076"/>
          <ac:picMkLst>
            <pc:docMk/>
            <pc:sldMk cId="3714104722" sldId="339"/>
            <ac:picMk id="45" creationId="{35B59CF5-EDB1-4F6C-93DD-AB80C474A633}"/>
          </ac:picMkLst>
        </pc:picChg>
        <pc:picChg chg="del">
          <ac:chgData name="Emmanuel Saenz" userId="453d5aaacc3ff7a9" providerId="LiveId" clId="{5548D5A1-67A2-4295-B81C-7DFC13F97C61}" dt="2018-05-06T20:58:40.376" v="6381" actId="478"/>
          <ac:picMkLst>
            <pc:docMk/>
            <pc:sldMk cId="3714104722" sldId="339"/>
            <ac:picMk id="61" creationId="{404A4FC8-0654-4E14-801A-2A3EAC694A64}"/>
          </ac:picMkLst>
        </pc:picChg>
        <pc:picChg chg="add del">
          <ac:chgData name="Emmanuel Saenz" userId="453d5aaacc3ff7a9" providerId="LiveId" clId="{5548D5A1-67A2-4295-B81C-7DFC13F97C61}" dt="2018-05-06T20:58:38.316" v="6380" actId="478"/>
          <ac:picMkLst>
            <pc:docMk/>
            <pc:sldMk cId="3714104722" sldId="339"/>
            <ac:picMk id="63" creationId="{A8C02EDD-B318-4009-9D7D-E355905D39DE}"/>
          </ac:picMkLst>
        </pc:picChg>
        <pc:picChg chg="add del">
          <ac:chgData name="Emmanuel Saenz" userId="453d5aaacc3ff7a9" providerId="LiveId" clId="{5548D5A1-67A2-4295-B81C-7DFC13F97C61}" dt="2018-05-06T20:58:38.316" v="6380" actId="478"/>
          <ac:picMkLst>
            <pc:docMk/>
            <pc:sldMk cId="3714104722" sldId="339"/>
            <ac:picMk id="74" creationId="{E7DF2F1A-117D-47EC-9492-B034EE0E7F82}"/>
          </ac:picMkLst>
        </pc:picChg>
        <pc:picChg chg="add del">
          <ac:chgData name="Emmanuel Saenz" userId="453d5aaacc3ff7a9" providerId="LiveId" clId="{5548D5A1-67A2-4295-B81C-7DFC13F97C61}" dt="2018-05-06T20:58:38.316" v="6380" actId="478"/>
          <ac:picMkLst>
            <pc:docMk/>
            <pc:sldMk cId="3714104722" sldId="339"/>
            <ac:picMk id="80" creationId="{37F28803-5337-4AA4-A981-863974172E29}"/>
          </ac:picMkLst>
        </pc:picChg>
        <pc:picChg chg="add del">
          <ac:chgData name="Emmanuel Saenz" userId="453d5aaacc3ff7a9" providerId="LiveId" clId="{5548D5A1-67A2-4295-B81C-7DFC13F97C61}" dt="2018-05-06T20:58:38.316" v="6380" actId="478"/>
          <ac:picMkLst>
            <pc:docMk/>
            <pc:sldMk cId="3714104722" sldId="339"/>
            <ac:picMk id="87" creationId="{422C887B-F50E-4808-AA1F-E46225541510}"/>
          </ac:picMkLst>
        </pc:picChg>
        <pc:cxnChg chg="add del">
          <ac:chgData name="Emmanuel Saenz" userId="453d5aaacc3ff7a9" providerId="LiveId" clId="{5548D5A1-67A2-4295-B81C-7DFC13F97C61}" dt="2018-05-06T20:58:38.316" v="6380" actId="478"/>
          <ac:cxnSpMkLst>
            <pc:docMk/>
            <pc:sldMk cId="3714104722" sldId="339"/>
            <ac:cxnSpMk id="65" creationId="{566E0C76-0D19-4D8A-B71D-D2347CCB077A}"/>
          </ac:cxnSpMkLst>
        </pc:cxnChg>
        <pc:cxnChg chg="add del">
          <ac:chgData name="Emmanuel Saenz" userId="453d5aaacc3ff7a9" providerId="LiveId" clId="{5548D5A1-67A2-4295-B81C-7DFC13F97C61}" dt="2018-05-06T20:58:38.316" v="6380" actId="478"/>
          <ac:cxnSpMkLst>
            <pc:docMk/>
            <pc:sldMk cId="3714104722" sldId="339"/>
            <ac:cxnSpMk id="76" creationId="{CDF3B79F-6209-4298-8199-E74DDC06EC94}"/>
          </ac:cxnSpMkLst>
        </pc:cxnChg>
        <pc:cxnChg chg="add del">
          <ac:chgData name="Emmanuel Saenz" userId="453d5aaacc3ff7a9" providerId="LiveId" clId="{5548D5A1-67A2-4295-B81C-7DFC13F97C61}" dt="2018-05-06T20:58:38.316" v="6380" actId="478"/>
          <ac:cxnSpMkLst>
            <pc:docMk/>
            <pc:sldMk cId="3714104722" sldId="339"/>
            <ac:cxnSpMk id="79" creationId="{250EEB91-2AA3-4BC6-A8B3-C9D78BE9AC5B}"/>
          </ac:cxnSpMkLst>
        </pc:cxnChg>
      </pc:sldChg>
      <pc:sldChg chg="addSp delSp modSp add ord setBg">
        <pc:chgData name="Emmanuel Saenz" userId="453d5aaacc3ff7a9" providerId="LiveId" clId="{5548D5A1-67A2-4295-B81C-7DFC13F97C61}" dt="2018-05-07T17:59:48.347" v="8020" actId="1076"/>
        <pc:sldMkLst>
          <pc:docMk/>
          <pc:sldMk cId="1143541647" sldId="340"/>
        </pc:sldMkLst>
        <pc:spChg chg="add mod">
          <ac:chgData name="Emmanuel Saenz" userId="453d5aaacc3ff7a9" providerId="LiveId" clId="{5548D5A1-67A2-4295-B81C-7DFC13F97C61}" dt="2018-05-06T21:12:03.057" v="6534" actId="1076"/>
          <ac:spMkLst>
            <pc:docMk/>
            <pc:sldMk cId="1143541647" sldId="340"/>
            <ac:spMk id="3" creationId="{28D90E02-57D3-4523-9721-95C4BB095A6C}"/>
          </ac:spMkLst>
        </pc:spChg>
        <pc:spChg chg="mod">
          <ac:chgData name="Emmanuel Saenz" userId="453d5aaacc3ff7a9" providerId="LiveId" clId="{5548D5A1-67A2-4295-B81C-7DFC13F97C61}" dt="2018-05-06T21:11:50.167" v="6530" actId="20577"/>
          <ac:spMkLst>
            <pc:docMk/>
            <pc:sldMk cId="1143541647" sldId="340"/>
            <ac:spMk id="7" creationId="{578844BF-2A98-434F-B029-92B066CE2D69}"/>
          </ac:spMkLst>
        </pc:spChg>
        <pc:spChg chg="add mod">
          <ac:chgData name="Emmanuel Saenz" userId="453d5aaacc3ff7a9" providerId="LiveId" clId="{5548D5A1-67A2-4295-B81C-7DFC13F97C61}" dt="2018-05-06T21:15:18.624" v="6651" actId="1036"/>
          <ac:spMkLst>
            <pc:docMk/>
            <pc:sldMk cId="1143541647" sldId="340"/>
            <ac:spMk id="21" creationId="{98265638-38E0-4C57-ACB2-B15486AE64E5}"/>
          </ac:spMkLst>
        </pc:spChg>
        <pc:spChg chg="add del mod">
          <ac:chgData name="Emmanuel Saenz" userId="453d5aaacc3ff7a9" providerId="LiveId" clId="{5548D5A1-67A2-4295-B81C-7DFC13F97C61}" dt="2018-05-06T21:14:55.875" v="6634" actId="478"/>
          <ac:spMkLst>
            <pc:docMk/>
            <pc:sldMk cId="1143541647" sldId="340"/>
            <ac:spMk id="22" creationId="{C8E55CEB-5483-419E-851A-99CF0AEFC846}"/>
          </ac:spMkLst>
        </pc:spChg>
        <pc:spChg chg="add del mod">
          <ac:chgData name="Emmanuel Saenz" userId="453d5aaacc3ff7a9" providerId="LiveId" clId="{5548D5A1-67A2-4295-B81C-7DFC13F97C61}" dt="2018-05-06T21:14:44.823" v="6632" actId="478"/>
          <ac:spMkLst>
            <pc:docMk/>
            <pc:sldMk cId="1143541647" sldId="340"/>
            <ac:spMk id="23" creationId="{D888DDD4-4484-42AD-8746-AC6B910DB29F}"/>
          </ac:spMkLst>
        </pc:spChg>
        <pc:spChg chg="add mod">
          <ac:chgData name="Emmanuel Saenz" userId="453d5aaacc3ff7a9" providerId="LiveId" clId="{5548D5A1-67A2-4295-B81C-7DFC13F97C61}" dt="2018-05-06T21:15:18.624" v="6651" actId="1036"/>
          <ac:spMkLst>
            <pc:docMk/>
            <pc:sldMk cId="1143541647" sldId="340"/>
            <ac:spMk id="24" creationId="{51C9E1F7-3763-4EFE-869C-524D80EF528B}"/>
          </ac:spMkLst>
        </pc:spChg>
        <pc:spChg chg="add mod">
          <ac:chgData name="Emmanuel Saenz" userId="453d5aaacc3ff7a9" providerId="LiveId" clId="{5548D5A1-67A2-4295-B81C-7DFC13F97C61}" dt="2018-05-06T21:15:41.093" v="6684" actId="20577"/>
          <ac:spMkLst>
            <pc:docMk/>
            <pc:sldMk cId="1143541647" sldId="340"/>
            <ac:spMk id="25" creationId="{4ED450FD-9FE4-479E-BCAF-CA8E1A55CEB7}"/>
          </ac:spMkLst>
        </pc:spChg>
        <pc:spChg chg="mod">
          <ac:chgData name="Emmanuel Saenz" userId="453d5aaacc3ff7a9" providerId="LiveId" clId="{5548D5A1-67A2-4295-B81C-7DFC13F97C61}" dt="2018-05-07T17:59:41.643" v="8019" actId="1076"/>
          <ac:spMkLst>
            <pc:docMk/>
            <pc:sldMk cId="1143541647" sldId="340"/>
            <ac:spMk id="35" creationId="{DB21BAEB-0A5A-4CE3-84A5-6E298F50B32A}"/>
          </ac:spMkLst>
        </pc:spChg>
        <pc:spChg chg="mod">
          <ac:chgData name="Emmanuel Saenz" userId="453d5aaacc3ff7a9" providerId="LiveId" clId="{5548D5A1-67A2-4295-B81C-7DFC13F97C61}" dt="2018-05-07T17:59:48.347" v="8020" actId="1076"/>
          <ac:spMkLst>
            <pc:docMk/>
            <pc:sldMk cId="1143541647" sldId="340"/>
            <ac:spMk id="36" creationId="{E65D566B-0135-4AEA-B1B3-FE98CD638166}"/>
          </ac:spMkLst>
        </pc:spChg>
        <pc:spChg chg="mod">
          <ac:chgData name="Emmanuel Saenz" userId="453d5aaacc3ff7a9" providerId="LiveId" clId="{5548D5A1-67A2-4295-B81C-7DFC13F97C61}" dt="2018-05-06T21:10:09.201" v="6407" actId="20577"/>
          <ac:spMkLst>
            <pc:docMk/>
            <pc:sldMk cId="1143541647" sldId="340"/>
            <ac:spMk id="58" creationId="{3B1E87E7-3E35-49A7-AE69-1DD346C87AFF}"/>
          </ac:spMkLst>
        </pc:spChg>
        <pc:grpChg chg="mod">
          <ac:chgData name="Emmanuel Saenz" userId="453d5aaacc3ff7a9" providerId="LiveId" clId="{5548D5A1-67A2-4295-B81C-7DFC13F97C61}" dt="2018-05-06T21:10:20.184" v="6408" actId="14100"/>
          <ac:grpSpMkLst>
            <pc:docMk/>
            <pc:sldMk cId="1143541647" sldId="340"/>
            <ac:grpSpMk id="2" creationId="{349539E2-C3CC-465E-BAE9-F9E8DFDA39CE}"/>
          </ac:grpSpMkLst>
        </pc:grpChg>
        <pc:grpChg chg="mod">
          <ac:chgData name="Emmanuel Saenz" userId="453d5aaacc3ff7a9" providerId="LiveId" clId="{5548D5A1-67A2-4295-B81C-7DFC13F97C61}" dt="2018-05-07T17:59:34.230" v="8018" actId="1076"/>
          <ac:grpSpMkLst>
            <pc:docMk/>
            <pc:sldMk cId="1143541647" sldId="340"/>
            <ac:grpSpMk id="4" creationId="{046C33D4-7774-43D7-86E7-5D578D510E36}"/>
          </ac:grpSpMkLst>
        </pc:grpChg>
      </pc:sldChg>
      <pc:sldChg chg="addSp delSp modSp add">
        <pc:chgData name="Emmanuel Saenz" userId="453d5aaacc3ff7a9" providerId="LiveId" clId="{5548D5A1-67A2-4295-B81C-7DFC13F97C61}" dt="2018-05-07T18:02:01.907" v="8045" actId="1076"/>
        <pc:sldMkLst>
          <pc:docMk/>
          <pc:sldMk cId="1523959684" sldId="341"/>
        </pc:sldMkLst>
        <pc:spChg chg="add del ord">
          <ac:chgData name="Emmanuel Saenz" userId="453d5aaacc3ff7a9" providerId="LiveId" clId="{5548D5A1-67A2-4295-B81C-7DFC13F97C61}" dt="2018-05-07T17:49:14.091" v="7953" actId="478"/>
          <ac:spMkLst>
            <pc:docMk/>
            <pc:sldMk cId="1523959684" sldId="341"/>
            <ac:spMk id="41" creationId="{3DBD94D6-F0CF-4E5F-BE4B-987FA97A5DA4}"/>
          </ac:spMkLst>
        </pc:spChg>
        <pc:spChg chg="add">
          <ac:chgData name="Emmanuel Saenz" userId="453d5aaacc3ff7a9" providerId="LiveId" clId="{5548D5A1-67A2-4295-B81C-7DFC13F97C61}" dt="2018-05-07T17:48:07.214" v="7949" actId="1076"/>
          <ac:spMkLst>
            <pc:docMk/>
            <pc:sldMk cId="1523959684" sldId="341"/>
            <ac:spMk id="44" creationId="{C9CBEB97-74AA-47DF-BF3D-45AF5776BBD7}"/>
          </ac:spMkLst>
        </pc:spChg>
        <pc:spChg chg="add mod">
          <ac:chgData name="Emmanuel Saenz" userId="453d5aaacc3ff7a9" providerId="LiveId" clId="{5548D5A1-67A2-4295-B81C-7DFC13F97C61}" dt="2018-05-07T18:02:01.907" v="8045" actId="1076"/>
          <ac:spMkLst>
            <pc:docMk/>
            <pc:sldMk cId="1523959684" sldId="341"/>
            <ac:spMk id="45" creationId="{8B313F73-C7DC-44F4-82A0-B5D291B7F7E4}"/>
          </ac:spMkLst>
        </pc:spChg>
        <pc:spChg chg="add mod ord">
          <ac:chgData name="Emmanuel Saenz" userId="453d5aaacc3ff7a9" providerId="LiveId" clId="{5548D5A1-67A2-4295-B81C-7DFC13F97C61}" dt="2018-05-07T17:49:42.763" v="7959" actId="171"/>
          <ac:spMkLst>
            <pc:docMk/>
            <pc:sldMk cId="1523959684" sldId="341"/>
            <ac:spMk id="46" creationId="{12B12532-9997-49FD-9DE2-9E9226212E93}"/>
          </ac:spMkLst>
        </pc:spChg>
        <pc:picChg chg="del">
          <ac:chgData name="Emmanuel Saenz" userId="453d5aaacc3ff7a9" providerId="LiveId" clId="{5548D5A1-67A2-4295-B81C-7DFC13F97C61}" dt="2018-05-07T17:37:47.567" v="7894" actId="478"/>
          <ac:picMkLst>
            <pc:docMk/>
            <pc:sldMk cId="1523959684" sldId="341"/>
            <ac:picMk id="18" creationId="{F7B692A0-3591-4C3F-9975-6A12FCFF0064}"/>
          </ac:picMkLst>
        </pc:picChg>
        <pc:picChg chg="del">
          <ac:chgData name="Emmanuel Saenz" userId="453d5aaacc3ff7a9" providerId="LiveId" clId="{5548D5A1-67A2-4295-B81C-7DFC13F97C61}" dt="2018-05-07T17:37:47.567" v="7894" actId="478"/>
          <ac:picMkLst>
            <pc:docMk/>
            <pc:sldMk cId="1523959684" sldId="341"/>
            <ac:picMk id="19" creationId="{D26A8A48-8515-46CF-B0D9-2E77C887AF93}"/>
          </ac:picMkLst>
        </pc:picChg>
        <pc:picChg chg="mod">
          <ac:chgData name="Emmanuel Saenz" userId="453d5aaacc3ff7a9" providerId="LiveId" clId="{5548D5A1-67A2-4295-B81C-7DFC13F97C61}" dt="2018-05-07T17:38:57.518" v="7907" actId="1076"/>
          <ac:picMkLst>
            <pc:docMk/>
            <pc:sldMk cId="1523959684" sldId="341"/>
            <ac:picMk id="20" creationId="{B3F09AE8-7E23-4E56-8988-C0011D35BE27}"/>
          </ac:picMkLst>
        </pc:picChg>
        <pc:picChg chg="del">
          <ac:chgData name="Emmanuel Saenz" userId="453d5aaacc3ff7a9" providerId="LiveId" clId="{5548D5A1-67A2-4295-B81C-7DFC13F97C61}" dt="2018-05-07T17:37:47.567" v="7894" actId="478"/>
          <ac:picMkLst>
            <pc:docMk/>
            <pc:sldMk cId="1523959684" sldId="341"/>
            <ac:picMk id="21" creationId="{B5F9901E-6873-4027-8C28-92173AA92CAB}"/>
          </ac:picMkLst>
        </pc:picChg>
        <pc:picChg chg="mod">
          <ac:chgData name="Emmanuel Saenz" userId="453d5aaacc3ff7a9" providerId="LiveId" clId="{5548D5A1-67A2-4295-B81C-7DFC13F97C61}" dt="2018-05-07T17:38:50.029" v="7906" actId="1076"/>
          <ac:picMkLst>
            <pc:docMk/>
            <pc:sldMk cId="1523959684" sldId="341"/>
            <ac:picMk id="22" creationId="{4CDFE859-48E9-4E58-8FA3-D1E887FCB755}"/>
          </ac:picMkLst>
        </pc:picChg>
        <pc:picChg chg="del">
          <ac:chgData name="Emmanuel Saenz" userId="453d5aaacc3ff7a9" providerId="LiveId" clId="{5548D5A1-67A2-4295-B81C-7DFC13F97C61}" dt="2018-05-07T17:37:47.567" v="7894" actId="478"/>
          <ac:picMkLst>
            <pc:docMk/>
            <pc:sldMk cId="1523959684" sldId="341"/>
            <ac:picMk id="23" creationId="{338E372D-7C41-467C-92D4-2DD41B16CF91}"/>
          </ac:picMkLst>
        </pc:picChg>
        <pc:picChg chg="mod">
          <ac:chgData name="Emmanuel Saenz" userId="453d5aaacc3ff7a9" providerId="LiveId" clId="{5548D5A1-67A2-4295-B81C-7DFC13F97C61}" dt="2018-05-07T17:38:32.424" v="7903" actId="1076"/>
          <ac:picMkLst>
            <pc:docMk/>
            <pc:sldMk cId="1523959684" sldId="341"/>
            <ac:picMk id="24" creationId="{27AC482C-DEBD-4F72-9F7A-D934B022963A}"/>
          </ac:picMkLst>
        </pc:picChg>
        <pc:picChg chg="add mod">
          <ac:chgData name="Emmanuel Saenz" userId="453d5aaacc3ff7a9" providerId="LiveId" clId="{5548D5A1-67A2-4295-B81C-7DFC13F97C61}" dt="2018-05-07T17:37:52.880" v="7896" actId="571"/>
          <ac:picMkLst>
            <pc:docMk/>
            <pc:sldMk cId="1523959684" sldId="341"/>
            <ac:picMk id="42" creationId="{7A3E9471-1F01-4A1E-A0FD-29087FC8D460}"/>
          </ac:picMkLst>
        </pc:picChg>
        <pc:picChg chg="add mod">
          <ac:chgData name="Emmanuel Saenz" userId="453d5aaacc3ff7a9" providerId="LiveId" clId="{5548D5A1-67A2-4295-B81C-7DFC13F97C61}" dt="2018-05-07T17:37:52.880" v="7896" actId="571"/>
          <ac:picMkLst>
            <pc:docMk/>
            <pc:sldMk cId="1523959684" sldId="341"/>
            <ac:picMk id="43" creationId="{6E0D39B4-087C-4387-BDEA-A0DBC5B29960}"/>
          </ac:picMkLst>
        </pc:picChg>
      </pc:sldChg>
      <pc:sldChg chg="addSp delSp modSp add del setBg">
        <pc:chgData name="Emmanuel Saenz" userId="453d5aaacc3ff7a9" providerId="LiveId" clId="{5548D5A1-67A2-4295-B81C-7DFC13F97C61}" dt="2018-05-08T18:33:11.846" v="8243" actId="2696"/>
        <pc:sldMkLst>
          <pc:docMk/>
          <pc:sldMk cId="646734288" sldId="342"/>
        </pc:sldMkLst>
        <pc:spChg chg="mod">
          <ac:chgData name="Emmanuel Saenz" userId="453d5aaacc3ff7a9" providerId="LiveId" clId="{5548D5A1-67A2-4295-B81C-7DFC13F97C61}" dt="2018-05-08T03:01:40.589" v="8154" actId="20577"/>
          <ac:spMkLst>
            <pc:docMk/>
            <pc:sldMk cId="646734288" sldId="342"/>
            <ac:spMk id="21" creationId="{E00C5F8A-4793-4194-986C-197384F03E08}"/>
          </ac:spMkLst>
        </pc:spChg>
        <pc:grpChg chg="mod">
          <ac:chgData name="Emmanuel Saenz" userId="453d5aaacc3ff7a9" providerId="LiveId" clId="{5548D5A1-67A2-4295-B81C-7DFC13F97C61}" dt="2018-05-08T03:01:47.269" v="8155" actId="14100"/>
          <ac:grpSpMkLst>
            <pc:docMk/>
            <pc:sldMk cId="646734288" sldId="342"/>
            <ac:grpSpMk id="18" creationId="{6A37EDD4-91AB-40DA-B1B9-00E96BDA7BE1}"/>
          </ac:grpSpMkLst>
        </pc:grpChg>
        <pc:picChg chg="del">
          <ac:chgData name="Emmanuel Saenz" userId="453d5aaacc3ff7a9" providerId="LiveId" clId="{5548D5A1-67A2-4295-B81C-7DFC13F97C61}" dt="2018-05-08T03:01:24.681" v="8129" actId="478"/>
          <ac:picMkLst>
            <pc:docMk/>
            <pc:sldMk cId="646734288" sldId="342"/>
            <ac:picMk id="17" creationId="{6870AF98-CC6C-466A-A0FB-FB18B736EB1D}"/>
          </ac:picMkLst>
        </pc:picChg>
        <pc:picChg chg="add">
          <ac:chgData name="Emmanuel Saenz" userId="453d5aaacc3ff7a9" providerId="LiveId" clId="{5548D5A1-67A2-4295-B81C-7DFC13F97C61}" dt="2018-05-08T03:01:25.525" v="8130" actId="1035"/>
          <ac:picMkLst>
            <pc:docMk/>
            <pc:sldMk cId="646734288" sldId="342"/>
            <ac:picMk id="22" creationId="{D83F1400-7F30-4C05-974C-B3981E9A0F45}"/>
          </ac:picMkLst>
        </pc:picChg>
      </pc:sldChg>
      <pc:sldChg chg="delSp add del">
        <pc:chgData name="Emmanuel Saenz" userId="453d5aaacc3ff7a9" providerId="LiveId" clId="{5548D5A1-67A2-4295-B81C-7DFC13F97C61}" dt="2018-05-08T17:27:29.999" v="8234" actId="2696"/>
        <pc:sldMkLst>
          <pc:docMk/>
          <pc:sldMk cId="1921574590" sldId="343"/>
        </pc:sldMkLst>
        <pc:spChg chg="del">
          <ac:chgData name="Emmanuel Saenz" userId="453d5aaacc3ff7a9" providerId="LiveId" clId="{5548D5A1-67A2-4295-B81C-7DFC13F97C61}" dt="2018-05-08T17:25:47.483" v="8232" actId="478"/>
          <ac:spMkLst>
            <pc:docMk/>
            <pc:sldMk cId="1921574590" sldId="343"/>
            <ac:spMk id="26" creationId="{6BEA4404-B886-4015-B486-D4904BC29956}"/>
          </ac:spMkLst>
        </pc:spChg>
        <pc:spChg chg="del">
          <ac:chgData name="Emmanuel Saenz" userId="453d5aaacc3ff7a9" providerId="LiveId" clId="{5548D5A1-67A2-4295-B81C-7DFC13F97C61}" dt="2018-05-08T17:25:50.327" v="8233" actId="478"/>
          <ac:spMkLst>
            <pc:docMk/>
            <pc:sldMk cId="1921574590" sldId="343"/>
            <ac:spMk id="27" creationId="{D24B8CCF-F3D4-4C15-B6D0-925334BDC0CB}"/>
          </ac:spMkLst>
        </pc:spChg>
        <pc:picChg chg="del">
          <ac:chgData name="Emmanuel Saenz" userId="453d5aaacc3ff7a9" providerId="LiveId" clId="{5548D5A1-67A2-4295-B81C-7DFC13F97C61}" dt="2018-05-08T17:25:44.577" v="8231" actId="478"/>
          <ac:picMkLst>
            <pc:docMk/>
            <pc:sldMk cId="1921574590" sldId="343"/>
            <ac:picMk id="16" creationId="{EF2D3C19-FA14-4C70-B633-4FAD3EE713A0}"/>
          </ac:picMkLst>
        </pc:picChg>
      </pc:sldChg>
      <pc:sldChg chg="add del">
        <pc:chgData name="Emmanuel Saenz" userId="453d5aaacc3ff7a9" providerId="LiveId" clId="{5548D5A1-67A2-4295-B81C-7DFC13F97C61}" dt="2018-05-08T18:31:47.372" v="8242" actId="1076"/>
        <pc:sldMkLst>
          <pc:docMk/>
          <pc:sldMk cId="4037344350" sldId="343"/>
        </pc:sldMkLst>
      </pc:sldChg>
      <pc:sldMasterChg chg="modTransition setBg modSldLayout">
        <pc:chgData name="Emmanuel Saenz" userId="453d5aaacc3ff7a9" providerId="LiveId" clId="{5548D5A1-67A2-4295-B81C-7DFC13F97C61}" dt="2018-05-08T03:33:23.965" v="8157" actId="1035"/>
        <pc:sldMasterMkLst>
          <pc:docMk/>
          <pc:sldMasterMk cId="3934265343" sldId="2147483660"/>
        </pc:sldMasterMkLst>
        <pc:sldLayoutChg chg="modTransition setBg">
          <pc:chgData name="Emmanuel Saenz" userId="453d5aaacc3ff7a9" providerId="LiveId" clId="{5548D5A1-67A2-4295-B81C-7DFC13F97C61}" dt="2018-05-08T03:33:23.965" v="8157" actId="1035"/>
          <pc:sldLayoutMkLst>
            <pc:docMk/>
            <pc:sldMasterMk cId="3934265343" sldId="2147483660"/>
            <pc:sldLayoutMk cId="228867278" sldId="2147483661"/>
          </pc:sldLayoutMkLst>
        </pc:sldLayoutChg>
        <pc:sldLayoutChg chg="setBg">
          <pc:chgData name="Emmanuel Saenz" userId="453d5aaacc3ff7a9" providerId="LiveId" clId="{5548D5A1-67A2-4295-B81C-7DFC13F97C61}" dt="2018-05-08T03:33:23.965" v="8157" actId="1035"/>
          <pc:sldLayoutMkLst>
            <pc:docMk/>
            <pc:sldMasterMk cId="3934265343" sldId="2147483660"/>
            <pc:sldLayoutMk cId="2819572804" sldId="2147483662"/>
          </pc:sldLayoutMkLst>
        </pc:sldLayoutChg>
        <pc:sldLayoutChg chg="modTransition setBg">
          <pc:chgData name="Emmanuel Saenz" userId="453d5aaacc3ff7a9" providerId="LiveId" clId="{5548D5A1-67A2-4295-B81C-7DFC13F97C61}" dt="2018-05-08T03:33:23.965" v="8157" actId="1035"/>
          <pc:sldLayoutMkLst>
            <pc:docMk/>
            <pc:sldMasterMk cId="3934265343" sldId="2147483660"/>
            <pc:sldLayoutMk cId="1712329186" sldId="2147483663"/>
          </pc:sldLayoutMkLst>
        </pc:sldLayoutChg>
        <pc:sldLayoutChg chg="modTransition setBg">
          <pc:chgData name="Emmanuel Saenz" userId="453d5aaacc3ff7a9" providerId="LiveId" clId="{5548D5A1-67A2-4295-B81C-7DFC13F97C61}" dt="2018-05-08T03:33:23.965" v="8157" actId="1035"/>
          <pc:sldLayoutMkLst>
            <pc:docMk/>
            <pc:sldMasterMk cId="3934265343" sldId="2147483660"/>
            <pc:sldLayoutMk cId="1514360501" sldId="2147483664"/>
          </pc:sldLayoutMkLst>
        </pc:sldLayoutChg>
        <pc:sldLayoutChg chg="modTransition setBg">
          <pc:chgData name="Emmanuel Saenz" userId="453d5aaacc3ff7a9" providerId="LiveId" clId="{5548D5A1-67A2-4295-B81C-7DFC13F97C61}" dt="2018-05-08T03:33:23.965" v="8157" actId="1035"/>
          <pc:sldLayoutMkLst>
            <pc:docMk/>
            <pc:sldMasterMk cId="3934265343" sldId="2147483660"/>
            <pc:sldLayoutMk cId="64065505" sldId="2147483665"/>
          </pc:sldLayoutMkLst>
        </pc:sldLayoutChg>
        <pc:sldLayoutChg chg="modTransition setBg">
          <pc:chgData name="Emmanuel Saenz" userId="453d5aaacc3ff7a9" providerId="LiveId" clId="{5548D5A1-67A2-4295-B81C-7DFC13F97C61}" dt="2018-05-08T03:33:23.965" v="8157" actId="1035"/>
          <pc:sldLayoutMkLst>
            <pc:docMk/>
            <pc:sldMasterMk cId="3934265343" sldId="2147483660"/>
            <pc:sldLayoutMk cId="1089407842" sldId="2147483666"/>
          </pc:sldLayoutMkLst>
        </pc:sldLayoutChg>
        <pc:sldLayoutChg chg="modTransition setBg">
          <pc:chgData name="Emmanuel Saenz" userId="453d5aaacc3ff7a9" providerId="LiveId" clId="{5548D5A1-67A2-4295-B81C-7DFC13F97C61}" dt="2018-05-08T03:33:23.965" v="8157" actId="1035"/>
          <pc:sldLayoutMkLst>
            <pc:docMk/>
            <pc:sldMasterMk cId="3934265343" sldId="2147483660"/>
            <pc:sldLayoutMk cId="772285639" sldId="2147483667"/>
          </pc:sldLayoutMkLst>
        </pc:sldLayoutChg>
        <pc:sldLayoutChg chg="modTransition setBg">
          <pc:chgData name="Emmanuel Saenz" userId="453d5aaacc3ff7a9" providerId="LiveId" clId="{5548D5A1-67A2-4295-B81C-7DFC13F97C61}" dt="2018-05-08T03:33:23.965" v="8157" actId="1035"/>
          <pc:sldLayoutMkLst>
            <pc:docMk/>
            <pc:sldMasterMk cId="3934265343" sldId="2147483660"/>
            <pc:sldLayoutMk cId="1957043431" sldId="2147483668"/>
          </pc:sldLayoutMkLst>
        </pc:sldLayoutChg>
        <pc:sldLayoutChg chg="modTransition setBg">
          <pc:chgData name="Emmanuel Saenz" userId="453d5aaacc3ff7a9" providerId="LiveId" clId="{5548D5A1-67A2-4295-B81C-7DFC13F97C61}" dt="2018-05-08T03:33:23.965" v="8157" actId="1035"/>
          <pc:sldLayoutMkLst>
            <pc:docMk/>
            <pc:sldMasterMk cId="3934265343" sldId="2147483660"/>
            <pc:sldLayoutMk cId="3562159787" sldId="2147483669"/>
          </pc:sldLayoutMkLst>
        </pc:sldLayoutChg>
        <pc:sldLayoutChg chg="modTransition setBg">
          <pc:chgData name="Emmanuel Saenz" userId="453d5aaacc3ff7a9" providerId="LiveId" clId="{5548D5A1-67A2-4295-B81C-7DFC13F97C61}" dt="2018-05-08T03:33:23.965" v="8157" actId="1035"/>
          <pc:sldLayoutMkLst>
            <pc:docMk/>
            <pc:sldMasterMk cId="3934265343" sldId="2147483660"/>
            <pc:sldLayoutMk cId="1778155609" sldId="2147483670"/>
          </pc:sldLayoutMkLst>
        </pc:sldLayoutChg>
        <pc:sldLayoutChg chg="modTransition setBg">
          <pc:chgData name="Emmanuel Saenz" userId="453d5aaacc3ff7a9" providerId="LiveId" clId="{5548D5A1-67A2-4295-B81C-7DFC13F97C61}" dt="2018-05-08T03:33:23.965" v="8157" actId="1035"/>
          <pc:sldLayoutMkLst>
            <pc:docMk/>
            <pc:sldMasterMk cId="3934265343" sldId="2147483660"/>
            <pc:sldLayoutMk cId="3796843067" sldId="214748367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FFE3A9F-B649-46DC-B75E-42B2FA21A742}" type="datetime1">
              <a:rPr lang="es-ES" smtClean="0"/>
              <a:t>25/10/2018</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E861E8E-D392-497B-BB21-122DD7C27CF3}" type="slidenum">
              <a:rPr lang="es-ES"/>
              <a:t>‹Nº›</a:t>
            </a:fld>
            <a:endParaRPr lang="es-ES" dirty="0"/>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EDFF319-37FF-4544-BAEF-3D96A6C3D87D}" type="datetime1">
              <a:rPr lang="es-ES" smtClean="0"/>
              <a:t>25/10/2018</a:t>
            </a:fld>
            <a:endParaRPr lang="es-ES"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55D449-B875-4B8D-8E66-224D27E54C9A}" type="slidenum">
              <a:rPr lang="es-ES"/>
              <a:t>‹Nº›</a:t>
            </a:fld>
            <a:endParaRPr lang="es-ES" dirty="0"/>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pPr rtl="0"/>
            <a:fld id="{9555D449-B875-4B8D-8E66-224D27E54C9A}" type="slidenum">
              <a:rPr lang="es-ES" smtClean="0"/>
              <a:t>1</a:t>
            </a:fld>
            <a:endParaRPr lang="es-ES" dirty="0"/>
          </a:p>
        </p:txBody>
      </p:sp>
    </p:spTree>
    <p:extLst>
      <p:ext uri="{BB962C8B-B14F-4D97-AF65-F5344CB8AC3E}">
        <p14:creationId xmlns:p14="http://schemas.microsoft.com/office/powerpoint/2010/main" val="3152928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pPr rtl="0"/>
            <a:fld id="{9555D449-B875-4B8D-8E66-224D27E54C9A}" type="slidenum">
              <a:rPr lang="es-ES" smtClean="0"/>
              <a:t>10</a:t>
            </a:fld>
            <a:endParaRPr lang="es-ES" dirty="0"/>
          </a:p>
        </p:txBody>
      </p:sp>
    </p:spTree>
    <p:extLst>
      <p:ext uri="{BB962C8B-B14F-4D97-AF65-F5344CB8AC3E}">
        <p14:creationId xmlns:p14="http://schemas.microsoft.com/office/powerpoint/2010/main" val="774264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4B929C-81DA-43FD-AEA4-C5C59AAF789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28A00372-9C3A-4521-8A94-183A5F09BD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0F13D12E-8480-407A-AE48-7A915806A566}"/>
              </a:ext>
            </a:extLst>
          </p:cNvPr>
          <p:cNvSpPr>
            <a:spLocks noGrp="1"/>
          </p:cNvSpPr>
          <p:nvPr>
            <p:ph type="dt" sz="half" idx="10"/>
          </p:nvPr>
        </p:nvSpPr>
        <p:spPr/>
        <p:txBody>
          <a:bodyPr/>
          <a:lstStyle/>
          <a:p>
            <a:fld id="{1227253F-6D8D-4677-A2BF-AE2C96325E4A}" type="datetimeFigureOut">
              <a:rPr lang="es-MX" smtClean="0"/>
              <a:t>25/10/2018</a:t>
            </a:fld>
            <a:endParaRPr lang="es-MX"/>
          </a:p>
        </p:txBody>
      </p:sp>
      <p:sp>
        <p:nvSpPr>
          <p:cNvPr id="5" name="Marcador de pie de página 4">
            <a:extLst>
              <a:ext uri="{FF2B5EF4-FFF2-40B4-BE49-F238E27FC236}">
                <a16:creationId xmlns:a16="http://schemas.microsoft.com/office/drawing/2014/main" id="{802D0202-56F1-4552-A4D8-0B6DF12B858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F98E775-D2CE-4EB7-BD75-C26EE0A18E10}"/>
              </a:ext>
            </a:extLst>
          </p:cNvPr>
          <p:cNvSpPr>
            <a:spLocks noGrp="1"/>
          </p:cNvSpPr>
          <p:nvPr>
            <p:ph type="sldNum" sz="quarter" idx="12"/>
          </p:nvPr>
        </p:nvSpPr>
        <p:spPr/>
        <p:txBody>
          <a:bodyPr/>
          <a:lstStyle/>
          <a:p>
            <a:fld id="{115604E9-2406-4ADD-9044-9DEBAA9CC330}" type="slidenum">
              <a:rPr lang="es-MX" smtClean="0"/>
              <a:t>‹Nº›</a:t>
            </a:fld>
            <a:endParaRPr lang="es-MX"/>
          </a:p>
        </p:txBody>
      </p:sp>
    </p:spTree>
    <p:extLst>
      <p:ext uri="{BB962C8B-B14F-4D97-AF65-F5344CB8AC3E}">
        <p14:creationId xmlns:p14="http://schemas.microsoft.com/office/powerpoint/2010/main" val="22886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BE265D-A770-4EBF-B134-D47D5EA7C0C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3A87FD9-64AA-4342-904D-0D33BBFBB76C}"/>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336A3CB-66E2-47E4-8CBB-1EFFF26740BE}"/>
              </a:ext>
            </a:extLst>
          </p:cNvPr>
          <p:cNvSpPr>
            <a:spLocks noGrp="1"/>
          </p:cNvSpPr>
          <p:nvPr>
            <p:ph type="dt" sz="half" idx="10"/>
          </p:nvPr>
        </p:nvSpPr>
        <p:spPr/>
        <p:txBody>
          <a:bodyPr/>
          <a:lstStyle/>
          <a:p>
            <a:pPr rtl="0"/>
            <a:fld id="{5B0DC75B-7EE6-4572-86DB-232C16252B3E}" type="datetime1">
              <a:rPr lang="es-ES" noProof="0" smtClean="0"/>
              <a:t>25/10/2018</a:t>
            </a:fld>
            <a:endParaRPr lang="es-ES" noProof="0" dirty="0"/>
          </a:p>
        </p:txBody>
      </p:sp>
      <p:sp>
        <p:nvSpPr>
          <p:cNvPr id="5" name="Marcador de pie de página 4">
            <a:extLst>
              <a:ext uri="{FF2B5EF4-FFF2-40B4-BE49-F238E27FC236}">
                <a16:creationId xmlns:a16="http://schemas.microsoft.com/office/drawing/2014/main" id="{6B3DA34B-3BA4-4ED2-BAFF-9AA558631F9E}"/>
              </a:ext>
            </a:extLst>
          </p:cNvPr>
          <p:cNvSpPr>
            <a:spLocks noGrp="1"/>
          </p:cNvSpPr>
          <p:nvPr>
            <p:ph type="ftr" sz="quarter" idx="11"/>
          </p:nvPr>
        </p:nvSpPr>
        <p:spPr/>
        <p:txBody>
          <a:bodyPr/>
          <a:lstStyle/>
          <a:p>
            <a:pPr rtl="0"/>
            <a:endParaRPr lang="es-ES" noProof="0" dirty="0"/>
          </a:p>
        </p:txBody>
      </p:sp>
      <p:sp>
        <p:nvSpPr>
          <p:cNvPr id="6" name="Marcador de número de diapositiva 5">
            <a:extLst>
              <a:ext uri="{FF2B5EF4-FFF2-40B4-BE49-F238E27FC236}">
                <a16:creationId xmlns:a16="http://schemas.microsoft.com/office/drawing/2014/main" id="{56147358-6093-4236-865A-F572C5811EA6}"/>
              </a:ext>
            </a:extLst>
          </p:cNvPr>
          <p:cNvSpPr>
            <a:spLocks noGrp="1"/>
          </p:cNvSpPr>
          <p:nvPr>
            <p:ph type="sldNum" sz="quarter" idx="12"/>
          </p:nvPr>
        </p:nvSpPr>
        <p:spPr/>
        <p:txBody>
          <a:bodyPr/>
          <a:lstStyle/>
          <a:p>
            <a:pPr rtl="0"/>
            <a:fld id="{E31375A4-56A4-47D6-9801-1991572033F7}" type="slidenum">
              <a:rPr lang="es-ES" noProof="0" smtClean="0"/>
              <a:t>‹Nº›</a:t>
            </a:fld>
            <a:endParaRPr lang="es-ES" noProof="0" dirty="0"/>
          </a:p>
        </p:txBody>
      </p:sp>
    </p:spTree>
    <p:extLst>
      <p:ext uri="{BB962C8B-B14F-4D97-AF65-F5344CB8AC3E}">
        <p14:creationId xmlns:p14="http://schemas.microsoft.com/office/powerpoint/2010/main" val="1778155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6CEA63F-3B16-4BF3-87C6-2C598517251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9593A391-D40C-4A47-A32D-FF0B6B94D22E}"/>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2D42113-19E4-44FF-B59D-5097CA605D6C}"/>
              </a:ext>
            </a:extLst>
          </p:cNvPr>
          <p:cNvSpPr>
            <a:spLocks noGrp="1"/>
          </p:cNvSpPr>
          <p:nvPr>
            <p:ph type="dt" sz="half" idx="10"/>
          </p:nvPr>
        </p:nvSpPr>
        <p:spPr/>
        <p:txBody>
          <a:bodyPr/>
          <a:lstStyle/>
          <a:p>
            <a:pPr rtl="0"/>
            <a:fld id="{E43B971A-8A30-4A3C-9359-D966EA063685}" type="datetime1">
              <a:rPr lang="es-ES" noProof="0" smtClean="0"/>
              <a:t>25/10/2018</a:t>
            </a:fld>
            <a:endParaRPr lang="es-ES" noProof="0" dirty="0"/>
          </a:p>
        </p:txBody>
      </p:sp>
      <p:sp>
        <p:nvSpPr>
          <p:cNvPr id="5" name="Marcador de pie de página 4">
            <a:extLst>
              <a:ext uri="{FF2B5EF4-FFF2-40B4-BE49-F238E27FC236}">
                <a16:creationId xmlns:a16="http://schemas.microsoft.com/office/drawing/2014/main" id="{131E756A-BAE9-4CE0-8524-B87450EF3D60}"/>
              </a:ext>
            </a:extLst>
          </p:cNvPr>
          <p:cNvSpPr>
            <a:spLocks noGrp="1"/>
          </p:cNvSpPr>
          <p:nvPr>
            <p:ph type="ftr" sz="quarter" idx="11"/>
          </p:nvPr>
        </p:nvSpPr>
        <p:spPr/>
        <p:txBody>
          <a:bodyPr/>
          <a:lstStyle/>
          <a:p>
            <a:pPr rtl="0"/>
            <a:endParaRPr lang="es-ES" noProof="0" dirty="0"/>
          </a:p>
        </p:txBody>
      </p:sp>
      <p:sp>
        <p:nvSpPr>
          <p:cNvPr id="6" name="Marcador de número de diapositiva 5">
            <a:extLst>
              <a:ext uri="{FF2B5EF4-FFF2-40B4-BE49-F238E27FC236}">
                <a16:creationId xmlns:a16="http://schemas.microsoft.com/office/drawing/2014/main" id="{6150CC2A-A7AE-4309-B717-2EFF5C4E74C7}"/>
              </a:ext>
            </a:extLst>
          </p:cNvPr>
          <p:cNvSpPr>
            <a:spLocks noGrp="1"/>
          </p:cNvSpPr>
          <p:nvPr>
            <p:ph type="sldNum" sz="quarter" idx="12"/>
          </p:nvPr>
        </p:nvSpPr>
        <p:spPr/>
        <p:txBody>
          <a:bodyPr/>
          <a:lstStyle/>
          <a:p>
            <a:pPr rtl="0"/>
            <a:fld id="{E31375A4-56A4-47D6-9801-1991572033F7}" type="slidenum">
              <a:rPr lang="es-ES" noProof="0" smtClean="0"/>
              <a:t>‹Nº›</a:t>
            </a:fld>
            <a:endParaRPr lang="es-ES" noProof="0" dirty="0"/>
          </a:p>
        </p:txBody>
      </p:sp>
    </p:spTree>
    <p:extLst>
      <p:ext uri="{BB962C8B-B14F-4D97-AF65-F5344CB8AC3E}">
        <p14:creationId xmlns:p14="http://schemas.microsoft.com/office/powerpoint/2010/main" val="379684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355EA-B5B9-4A52-A3CF-7E9A35B6970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D403F1E6-3C89-43ED-A6CD-18FB234E91F7}"/>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6C717E3-27AC-4CA0-A3F7-B849BF77687D}"/>
              </a:ext>
            </a:extLst>
          </p:cNvPr>
          <p:cNvSpPr>
            <a:spLocks noGrp="1"/>
          </p:cNvSpPr>
          <p:nvPr>
            <p:ph type="dt" sz="half" idx="10"/>
          </p:nvPr>
        </p:nvSpPr>
        <p:spPr/>
        <p:txBody>
          <a:bodyPr/>
          <a:lstStyle/>
          <a:p>
            <a:pPr rtl="0"/>
            <a:fld id="{D7873A5F-C3DF-489E-B7D3-04B64807B0C2}" type="datetime1">
              <a:rPr lang="es-ES" noProof="0" smtClean="0"/>
              <a:t>25/10/2018</a:t>
            </a:fld>
            <a:endParaRPr lang="es-ES" noProof="0" dirty="0"/>
          </a:p>
        </p:txBody>
      </p:sp>
      <p:sp>
        <p:nvSpPr>
          <p:cNvPr id="5" name="Marcador de pie de página 4">
            <a:extLst>
              <a:ext uri="{FF2B5EF4-FFF2-40B4-BE49-F238E27FC236}">
                <a16:creationId xmlns:a16="http://schemas.microsoft.com/office/drawing/2014/main" id="{63C86DB5-299A-456E-BFE7-E0B90A2DA03E}"/>
              </a:ext>
            </a:extLst>
          </p:cNvPr>
          <p:cNvSpPr>
            <a:spLocks noGrp="1"/>
          </p:cNvSpPr>
          <p:nvPr>
            <p:ph type="ftr" sz="quarter" idx="11"/>
          </p:nvPr>
        </p:nvSpPr>
        <p:spPr/>
        <p:txBody>
          <a:bodyPr/>
          <a:lstStyle/>
          <a:p>
            <a:pPr rtl="0"/>
            <a:endParaRPr lang="es-ES" noProof="0" dirty="0"/>
          </a:p>
        </p:txBody>
      </p:sp>
      <p:sp>
        <p:nvSpPr>
          <p:cNvPr id="6" name="Marcador de número de diapositiva 5">
            <a:extLst>
              <a:ext uri="{FF2B5EF4-FFF2-40B4-BE49-F238E27FC236}">
                <a16:creationId xmlns:a16="http://schemas.microsoft.com/office/drawing/2014/main" id="{86FDD54F-B7C4-4B49-856D-C1A4726E8BE0}"/>
              </a:ext>
            </a:extLst>
          </p:cNvPr>
          <p:cNvSpPr>
            <a:spLocks noGrp="1"/>
          </p:cNvSpPr>
          <p:nvPr>
            <p:ph type="sldNum" sz="quarter" idx="12"/>
          </p:nvPr>
        </p:nvSpPr>
        <p:spPr/>
        <p:txBody>
          <a:bodyPr/>
          <a:lstStyle/>
          <a:p>
            <a:pPr rtl="0"/>
            <a:fld id="{E31375A4-56A4-47D6-9801-1991572033F7}" type="slidenum">
              <a:rPr lang="es-ES" noProof="0" smtClean="0"/>
              <a:pPr rtl="0"/>
              <a:t>‹Nº›</a:t>
            </a:fld>
            <a:endParaRPr lang="es-ES" noProof="0" dirty="0"/>
          </a:p>
        </p:txBody>
      </p:sp>
    </p:spTree>
    <p:extLst>
      <p:ext uri="{BB962C8B-B14F-4D97-AF65-F5344CB8AC3E}">
        <p14:creationId xmlns:p14="http://schemas.microsoft.com/office/powerpoint/2010/main" val="281957280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570BC5-F8BD-4EAD-A57F-E565827F2EF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5CC2EBC-A6C6-4D34-AFA3-77BB62B711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031DE31A-FDF1-4B56-BC87-28FD826F615B}"/>
              </a:ext>
            </a:extLst>
          </p:cNvPr>
          <p:cNvSpPr>
            <a:spLocks noGrp="1"/>
          </p:cNvSpPr>
          <p:nvPr>
            <p:ph type="dt" sz="half" idx="10"/>
          </p:nvPr>
        </p:nvSpPr>
        <p:spPr/>
        <p:txBody>
          <a:bodyPr/>
          <a:lstStyle/>
          <a:p>
            <a:fld id="{1227253F-6D8D-4677-A2BF-AE2C96325E4A}" type="datetimeFigureOut">
              <a:rPr lang="es-MX" smtClean="0"/>
              <a:t>25/10/2018</a:t>
            </a:fld>
            <a:endParaRPr lang="es-MX"/>
          </a:p>
        </p:txBody>
      </p:sp>
      <p:sp>
        <p:nvSpPr>
          <p:cNvPr id="5" name="Marcador de pie de página 4">
            <a:extLst>
              <a:ext uri="{FF2B5EF4-FFF2-40B4-BE49-F238E27FC236}">
                <a16:creationId xmlns:a16="http://schemas.microsoft.com/office/drawing/2014/main" id="{B7E7FBAB-178D-4691-B662-E6281F85DB9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A06B661-AA54-4B36-99FB-8BBBD7234B13}"/>
              </a:ext>
            </a:extLst>
          </p:cNvPr>
          <p:cNvSpPr>
            <a:spLocks noGrp="1"/>
          </p:cNvSpPr>
          <p:nvPr>
            <p:ph type="sldNum" sz="quarter" idx="12"/>
          </p:nvPr>
        </p:nvSpPr>
        <p:spPr/>
        <p:txBody>
          <a:bodyPr/>
          <a:lstStyle/>
          <a:p>
            <a:fld id="{115604E9-2406-4ADD-9044-9DEBAA9CC330}" type="slidenum">
              <a:rPr lang="es-MX" smtClean="0"/>
              <a:t>‹Nº›</a:t>
            </a:fld>
            <a:endParaRPr lang="es-MX"/>
          </a:p>
        </p:txBody>
      </p:sp>
    </p:spTree>
    <p:extLst>
      <p:ext uri="{BB962C8B-B14F-4D97-AF65-F5344CB8AC3E}">
        <p14:creationId xmlns:p14="http://schemas.microsoft.com/office/powerpoint/2010/main" val="1712329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3CE5EE-9C18-4D0A-83E3-4B254F1DA07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A7ACEA9-9514-4B8A-AEC4-C7252CC1FED4}"/>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ACE69E8B-08C1-45C5-91ED-4E1211EAB9B3}"/>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08F45C82-506F-4C4A-89E9-52D8CF7A158E}"/>
              </a:ext>
            </a:extLst>
          </p:cNvPr>
          <p:cNvSpPr>
            <a:spLocks noGrp="1"/>
          </p:cNvSpPr>
          <p:nvPr>
            <p:ph type="dt" sz="half" idx="10"/>
          </p:nvPr>
        </p:nvSpPr>
        <p:spPr/>
        <p:txBody>
          <a:bodyPr/>
          <a:lstStyle/>
          <a:p>
            <a:pPr rtl="0"/>
            <a:fld id="{74457896-A5D8-467D-A614-5CBA5501E8CF}" type="datetime1">
              <a:rPr lang="es-ES" noProof="0" smtClean="0"/>
              <a:t>25/10/2018</a:t>
            </a:fld>
            <a:endParaRPr lang="es-ES" noProof="0" dirty="0"/>
          </a:p>
        </p:txBody>
      </p:sp>
      <p:sp>
        <p:nvSpPr>
          <p:cNvPr id="6" name="Marcador de pie de página 5">
            <a:extLst>
              <a:ext uri="{FF2B5EF4-FFF2-40B4-BE49-F238E27FC236}">
                <a16:creationId xmlns:a16="http://schemas.microsoft.com/office/drawing/2014/main" id="{83320C82-4386-40CC-94EF-5B3C1B2D7B6F}"/>
              </a:ext>
            </a:extLst>
          </p:cNvPr>
          <p:cNvSpPr>
            <a:spLocks noGrp="1"/>
          </p:cNvSpPr>
          <p:nvPr>
            <p:ph type="ftr" sz="quarter" idx="11"/>
          </p:nvPr>
        </p:nvSpPr>
        <p:spPr/>
        <p:txBody>
          <a:bodyPr/>
          <a:lstStyle/>
          <a:p>
            <a:pPr rtl="0"/>
            <a:endParaRPr lang="es-ES" noProof="0" dirty="0"/>
          </a:p>
        </p:txBody>
      </p:sp>
      <p:sp>
        <p:nvSpPr>
          <p:cNvPr id="7" name="Marcador de número de diapositiva 6">
            <a:extLst>
              <a:ext uri="{FF2B5EF4-FFF2-40B4-BE49-F238E27FC236}">
                <a16:creationId xmlns:a16="http://schemas.microsoft.com/office/drawing/2014/main" id="{43A4FCD5-01E5-4F97-A445-9D8D4860CBAF}"/>
              </a:ext>
            </a:extLst>
          </p:cNvPr>
          <p:cNvSpPr>
            <a:spLocks noGrp="1"/>
          </p:cNvSpPr>
          <p:nvPr>
            <p:ph type="sldNum" sz="quarter" idx="12"/>
          </p:nvPr>
        </p:nvSpPr>
        <p:spPr/>
        <p:txBody>
          <a:bodyPr/>
          <a:lstStyle/>
          <a:p>
            <a:pPr rtl="0"/>
            <a:fld id="{E31375A4-56A4-47D6-9801-1991572033F7}" type="slidenum">
              <a:rPr lang="es-ES" noProof="0" smtClean="0"/>
              <a:t>‹Nº›</a:t>
            </a:fld>
            <a:endParaRPr lang="es-ES" noProof="0" dirty="0"/>
          </a:p>
        </p:txBody>
      </p:sp>
    </p:spTree>
    <p:extLst>
      <p:ext uri="{BB962C8B-B14F-4D97-AF65-F5344CB8AC3E}">
        <p14:creationId xmlns:p14="http://schemas.microsoft.com/office/powerpoint/2010/main" val="1514360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EBAD83-1859-4405-B3A8-1F31B7CD4E3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319ABEE4-AB16-49D7-8D86-08DC0DBEAB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9F50A741-4B2E-4D90-A151-0236ECF93D0B}"/>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408802E6-9B37-43A4-871D-89CB7D8B62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A89A115F-5F6D-497F-9E5D-5C5692C20504}"/>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7419C899-F7D1-49F3-9B0F-501E2C0AD68F}"/>
              </a:ext>
            </a:extLst>
          </p:cNvPr>
          <p:cNvSpPr>
            <a:spLocks noGrp="1"/>
          </p:cNvSpPr>
          <p:nvPr>
            <p:ph type="dt" sz="half" idx="10"/>
          </p:nvPr>
        </p:nvSpPr>
        <p:spPr/>
        <p:txBody>
          <a:bodyPr/>
          <a:lstStyle/>
          <a:p>
            <a:pPr rtl="0"/>
            <a:fld id="{F6A19CC6-25C5-496D-8949-A444D64C233A}" type="datetime1">
              <a:rPr lang="es-ES" noProof="0" smtClean="0"/>
              <a:t>25/10/2018</a:t>
            </a:fld>
            <a:endParaRPr lang="es-ES" noProof="0" dirty="0"/>
          </a:p>
        </p:txBody>
      </p:sp>
      <p:sp>
        <p:nvSpPr>
          <p:cNvPr id="8" name="Marcador de pie de página 7">
            <a:extLst>
              <a:ext uri="{FF2B5EF4-FFF2-40B4-BE49-F238E27FC236}">
                <a16:creationId xmlns:a16="http://schemas.microsoft.com/office/drawing/2014/main" id="{F477AFE1-29DD-46B2-B0BB-9C39657A6797}"/>
              </a:ext>
            </a:extLst>
          </p:cNvPr>
          <p:cNvSpPr>
            <a:spLocks noGrp="1"/>
          </p:cNvSpPr>
          <p:nvPr>
            <p:ph type="ftr" sz="quarter" idx="11"/>
          </p:nvPr>
        </p:nvSpPr>
        <p:spPr/>
        <p:txBody>
          <a:bodyPr/>
          <a:lstStyle/>
          <a:p>
            <a:pPr rtl="0"/>
            <a:endParaRPr lang="es-ES" noProof="0" dirty="0"/>
          </a:p>
        </p:txBody>
      </p:sp>
      <p:sp>
        <p:nvSpPr>
          <p:cNvPr id="9" name="Marcador de número de diapositiva 8">
            <a:extLst>
              <a:ext uri="{FF2B5EF4-FFF2-40B4-BE49-F238E27FC236}">
                <a16:creationId xmlns:a16="http://schemas.microsoft.com/office/drawing/2014/main" id="{2452A369-CD6A-4956-892A-DA98E736531A}"/>
              </a:ext>
            </a:extLst>
          </p:cNvPr>
          <p:cNvSpPr>
            <a:spLocks noGrp="1"/>
          </p:cNvSpPr>
          <p:nvPr>
            <p:ph type="sldNum" sz="quarter" idx="12"/>
          </p:nvPr>
        </p:nvSpPr>
        <p:spPr/>
        <p:txBody>
          <a:bodyPr/>
          <a:lstStyle/>
          <a:p>
            <a:pPr rtl="0"/>
            <a:fld id="{E31375A4-56A4-47D6-9801-1991572033F7}" type="slidenum">
              <a:rPr lang="es-ES" noProof="0" smtClean="0"/>
              <a:t>‹Nº›</a:t>
            </a:fld>
            <a:endParaRPr lang="es-ES" noProof="0" dirty="0"/>
          </a:p>
        </p:txBody>
      </p:sp>
    </p:spTree>
    <p:extLst>
      <p:ext uri="{BB962C8B-B14F-4D97-AF65-F5344CB8AC3E}">
        <p14:creationId xmlns:p14="http://schemas.microsoft.com/office/powerpoint/2010/main" val="64065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229C22-386A-4E78-9B84-FAA08963B71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CA59498B-E2A8-42CA-B8F4-23770354BD95}"/>
              </a:ext>
            </a:extLst>
          </p:cNvPr>
          <p:cNvSpPr>
            <a:spLocks noGrp="1"/>
          </p:cNvSpPr>
          <p:nvPr>
            <p:ph type="dt" sz="half" idx="10"/>
          </p:nvPr>
        </p:nvSpPr>
        <p:spPr/>
        <p:txBody>
          <a:bodyPr/>
          <a:lstStyle/>
          <a:p>
            <a:pPr rtl="0"/>
            <a:fld id="{78E6B7AA-BFC0-40CE-A941-AC4A5F88484A}" type="datetime1">
              <a:rPr lang="es-ES" noProof="0" smtClean="0"/>
              <a:t>25/10/2018</a:t>
            </a:fld>
            <a:endParaRPr lang="es-ES" noProof="0" dirty="0"/>
          </a:p>
        </p:txBody>
      </p:sp>
      <p:sp>
        <p:nvSpPr>
          <p:cNvPr id="4" name="Marcador de pie de página 3">
            <a:extLst>
              <a:ext uri="{FF2B5EF4-FFF2-40B4-BE49-F238E27FC236}">
                <a16:creationId xmlns:a16="http://schemas.microsoft.com/office/drawing/2014/main" id="{C9D33187-8143-467D-96CC-9E2B31F78305}"/>
              </a:ext>
            </a:extLst>
          </p:cNvPr>
          <p:cNvSpPr>
            <a:spLocks noGrp="1"/>
          </p:cNvSpPr>
          <p:nvPr>
            <p:ph type="ftr" sz="quarter" idx="11"/>
          </p:nvPr>
        </p:nvSpPr>
        <p:spPr/>
        <p:txBody>
          <a:bodyPr/>
          <a:lstStyle/>
          <a:p>
            <a:pPr rtl="0"/>
            <a:endParaRPr lang="es-ES" noProof="0" dirty="0"/>
          </a:p>
        </p:txBody>
      </p:sp>
      <p:sp>
        <p:nvSpPr>
          <p:cNvPr id="5" name="Marcador de número de diapositiva 4">
            <a:extLst>
              <a:ext uri="{FF2B5EF4-FFF2-40B4-BE49-F238E27FC236}">
                <a16:creationId xmlns:a16="http://schemas.microsoft.com/office/drawing/2014/main" id="{ABE67E13-5B8E-4AD6-A94B-6DB8B2A678F8}"/>
              </a:ext>
            </a:extLst>
          </p:cNvPr>
          <p:cNvSpPr>
            <a:spLocks noGrp="1"/>
          </p:cNvSpPr>
          <p:nvPr>
            <p:ph type="sldNum" sz="quarter" idx="12"/>
          </p:nvPr>
        </p:nvSpPr>
        <p:spPr/>
        <p:txBody>
          <a:bodyPr/>
          <a:lstStyle/>
          <a:p>
            <a:pPr rtl="0"/>
            <a:fld id="{E31375A4-56A4-47D6-9801-1991572033F7}" type="slidenum">
              <a:rPr lang="es-ES" noProof="0" smtClean="0"/>
              <a:t>‹Nº›</a:t>
            </a:fld>
            <a:endParaRPr lang="es-ES" noProof="0" dirty="0"/>
          </a:p>
        </p:txBody>
      </p:sp>
    </p:spTree>
    <p:extLst>
      <p:ext uri="{BB962C8B-B14F-4D97-AF65-F5344CB8AC3E}">
        <p14:creationId xmlns:p14="http://schemas.microsoft.com/office/powerpoint/2010/main" val="1089407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6F6AD28-05E6-41DE-BEC2-A8897CC7C133}"/>
              </a:ext>
            </a:extLst>
          </p:cNvPr>
          <p:cNvSpPr>
            <a:spLocks noGrp="1"/>
          </p:cNvSpPr>
          <p:nvPr>
            <p:ph type="dt" sz="half" idx="10"/>
          </p:nvPr>
        </p:nvSpPr>
        <p:spPr/>
        <p:txBody>
          <a:bodyPr/>
          <a:lstStyle/>
          <a:p>
            <a:pPr rtl="0"/>
            <a:fld id="{0F5DB216-4544-45BF-B37A-172EF1960748}" type="datetime1">
              <a:rPr lang="es-ES" noProof="0" smtClean="0"/>
              <a:t>25/10/2018</a:t>
            </a:fld>
            <a:endParaRPr lang="es-ES" noProof="0" dirty="0"/>
          </a:p>
        </p:txBody>
      </p:sp>
      <p:sp>
        <p:nvSpPr>
          <p:cNvPr id="3" name="Marcador de pie de página 2">
            <a:extLst>
              <a:ext uri="{FF2B5EF4-FFF2-40B4-BE49-F238E27FC236}">
                <a16:creationId xmlns:a16="http://schemas.microsoft.com/office/drawing/2014/main" id="{7D6BADAE-4B55-4248-BDD9-CD68C581106F}"/>
              </a:ext>
            </a:extLst>
          </p:cNvPr>
          <p:cNvSpPr>
            <a:spLocks noGrp="1"/>
          </p:cNvSpPr>
          <p:nvPr>
            <p:ph type="ftr" sz="quarter" idx="11"/>
          </p:nvPr>
        </p:nvSpPr>
        <p:spPr/>
        <p:txBody>
          <a:bodyPr/>
          <a:lstStyle/>
          <a:p>
            <a:pPr rtl="0"/>
            <a:endParaRPr lang="es-ES" noProof="0" dirty="0"/>
          </a:p>
        </p:txBody>
      </p:sp>
      <p:sp>
        <p:nvSpPr>
          <p:cNvPr id="4" name="Marcador de número de diapositiva 3">
            <a:extLst>
              <a:ext uri="{FF2B5EF4-FFF2-40B4-BE49-F238E27FC236}">
                <a16:creationId xmlns:a16="http://schemas.microsoft.com/office/drawing/2014/main" id="{77DD87D0-ABA1-49B5-A13E-2A7DE87B2488}"/>
              </a:ext>
            </a:extLst>
          </p:cNvPr>
          <p:cNvSpPr>
            <a:spLocks noGrp="1"/>
          </p:cNvSpPr>
          <p:nvPr>
            <p:ph type="sldNum" sz="quarter" idx="12"/>
          </p:nvPr>
        </p:nvSpPr>
        <p:spPr/>
        <p:txBody>
          <a:bodyPr/>
          <a:lstStyle/>
          <a:p>
            <a:pPr rtl="0"/>
            <a:fld id="{E31375A4-56A4-47D6-9801-1991572033F7}" type="slidenum">
              <a:rPr lang="es-ES" noProof="0" smtClean="0"/>
              <a:t>‹Nº›</a:t>
            </a:fld>
            <a:endParaRPr lang="es-ES" noProof="0" dirty="0"/>
          </a:p>
        </p:txBody>
      </p:sp>
    </p:spTree>
    <p:extLst>
      <p:ext uri="{BB962C8B-B14F-4D97-AF65-F5344CB8AC3E}">
        <p14:creationId xmlns:p14="http://schemas.microsoft.com/office/powerpoint/2010/main" val="772285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85B53C-F060-4930-B4DD-D7B8AE989D5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FA05FB7C-64A5-4FAA-B9BE-F79B5863FF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D08C7408-853B-4CF5-928D-DE3C08FC8A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6B1184AF-CEAB-463B-BECE-EFEC17A15B91}"/>
              </a:ext>
            </a:extLst>
          </p:cNvPr>
          <p:cNvSpPr>
            <a:spLocks noGrp="1"/>
          </p:cNvSpPr>
          <p:nvPr>
            <p:ph type="dt" sz="half" idx="10"/>
          </p:nvPr>
        </p:nvSpPr>
        <p:spPr/>
        <p:txBody>
          <a:bodyPr/>
          <a:lstStyle/>
          <a:p>
            <a:fld id="{1227253F-6D8D-4677-A2BF-AE2C96325E4A}" type="datetimeFigureOut">
              <a:rPr lang="es-MX" smtClean="0"/>
              <a:t>25/10/2018</a:t>
            </a:fld>
            <a:endParaRPr lang="es-MX"/>
          </a:p>
        </p:txBody>
      </p:sp>
      <p:sp>
        <p:nvSpPr>
          <p:cNvPr id="6" name="Marcador de pie de página 5">
            <a:extLst>
              <a:ext uri="{FF2B5EF4-FFF2-40B4-BE49-F238E27FC236}">
                <a16:creationId xmlns:a16="http://schemas.microsoft.com/office/drawing/2014/main" id="{EDFF9F2E-A598-4CBC-BA73-EAD7BD37148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9F4ED932-3DAA-448F-B73D-E24900D2C839}"/>
              </a:ext>
            </a:extLst>
          </p:cNvPr>
          <p:cNvSpPr>
            <a:spLocks noGrp="1"/>
          </p:cNvSpPr>
          <p:nvPr>
            <p:ph type="sldNum" sz="quarter" idx="12"/>
          </p:nvPr>
        </p:nvSpPr>
        <p:spPr/>
        <p:txBody>
          <a:bodyPr/>
          <a:lstStyle/>
          <a:p>
            <a:fld id="{115604E9-2406-4ADD-9044-9DEBAA9CC330}" type="slidenum">
              <a:rPr lang="es-MX" smtClean="0"/>
              <a:t>‹Nº›</a:t>
            </a:fld>
            <a:endParaRPr lang="es-MX"/>
          </a:p>
        </p:txBody>
      </p:sp>
    </p:spTree>
    <p:extLst>
      <p:ext uri="{BB962C8B-B14F-4D97-AF65-F5344CB8AC3E}">
        <p14:creationId xmlns:p14="http://schemas.microsoft.com/office/powerpoint/2010/main" val="195704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E242-58F9-4671-BDE0-CD64DE49763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3B3A0BAF-8754-473C-8C10-A9D2B616F8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8D6E3319-58F5-4E40-B668-9762407E2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7A54266A-0B66-45F7-915D-052C384BAA03}"/>
              </a:ext>
            </a:extLst>
          </p:cNvPr>
          <p:cNvSpPr>
            <a:spLocks noGrp="1"/>
          </p:cNvSpPr>
          <p:nvPr>
            <p:ph type="dt" sz="half" idx="10"/>
          </p:nvPr>
        </p:nvSpPr>
        <p:spPr/>
        <p:txBody>
          <a:bodyPr/>
          <a:lstStyle/>
          <a:p>
            <a:fld id="{1227253F-6D8D-4677-A2BF-AE2C96325E4A}" type="datetimeFigureOut">
              <a:rPr lang="es-MX" smtClean="0"/>
              <a:t>25/10/2018</a:t>
            </a:fld>
            <a:endParaRPr lang="es-MX"/>
          </a:p>
        </p:txBody>
      </p:sp>
      <p:sp>
        <p:nvSpPr>
          <p:cNvPr id="6" name="Marcador de pie de página 5">
            <a:extLst>
              <a:ext uri="{FF2B5EF4-FFF2-40B4-BE49-F238E27FC236}">
                <a16:creationId xmlns:a16="http://schemas.microsoft.com/office/drawing/2014/main" id="{489E96AC-644F-4816-B96E-D79D4BFDC0F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3C0E4B5A-CB66-46C5-9E49-6012014949F5}"/>
              </a:ext>
            </a:extLst>
          </p:cNvPr>
          <p:cNvSpPr>
            <a:spLocks noGrp="1"/>
          </p:cNvSpPr>
          <p:nvPr>
            <p:ph type="sldNum" sz="quarter" idx="12"/>
          </p:nvPr>
        </p:nvSpPr>
        <p:spPr/>
        <p:txBody>
          <a:bodyPr/>
          <a:lstStyle/>
          <a:p>
            <a:fld id="{115604E9-2406-4ADD-9044-9DEBAA9CC330}" type="slidenum">
              <a:rPr lang="es-MX" smtClean="0"/>
              <a:t>‹Nº›</a:t>
            </a:fld>
            <a:endParaRPr lang="es-MX"/>
          </a:p>
        </p:txBody>
      </p:sp>
    </p:spTree>
    <p:extLst>
      <p:ext uri="{BB962C8B-B14F-4D97-AF65-F5344CB8AC3E}">
        <p14:creationId xmlns:p14="http://schemas.microsoft.com/office/powerpoint/2010/main" val="3562159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4ED7271-DD74-4C4C-B8D2-C1D0901A58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4AD60A7B-3E6E-4C43-B718-A9C8DF297B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B74F7B1-52BC-40B0-8404-E7065FCA09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D7873A5F-C3DF-489E-B7D3-04B64807B0C2}" type="datetime1">
              <a:rPr lang="es-ES" noProof="0" smtClean="0"/>
              <a:t>25/10/2018</a:t>
            </a:fld>
            <a:endParaRPr lang="es-ES" noProof="0" dirty="0"/>
          </a:p>
        </p:txBody>
      </p:sp>
      <p:sp>
        <p:nvSpPr>
          <p:cNvPr id="5" name="Marcador de pie de página 4">
            <a:extLst>
              <a:ext uri="{FF2B5EF4-FFF2-40B4-BE49-F238E27FC236}">
                <a16:creationId xmlns:a16="http://schemas.microsoft.com/office/drawing/2014/main" id="{E3ED0B92-3E4A-4487-8C96-5A15F53835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s-ES" noProof="0" dirty="0"/>
          </a:p>
        </p:txBody>
      </p:sp>
      <p:sp>
        <p:nvSpPr>
          <p:cNvPr id="6" name="Marcador de número de diapositiva 5">
            <a:extLst>
              <a:ext uri="{FF2B5EF4-FFF2-40B4-BE49-F238E27FC236}">
                <a16:creationId xmlns:a16="http://schemas.microsoft.com/office/drawing/2014/main" id="{DBEC4608-3E67-4077-A9E0-968B9D79CC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E31375A4-56A4-47D6-9801-1991572033F7}" type="slidenum">
              <a:rPr lang="es-ES" noProof="0" smtClean="0"/>
              <a:pPr rtl="0"/>
              <a:t>‹Nº›</a:t>
            </a:fld>
            <a:endParaRPr lang="es-ES" noProof="0" dirty="0"/>
          </a:p>
        </p:txBody>
      </p:sp>
    </p:spTree>
    <p:extLst>
      <p:ext uri="{BB962C8B-B14F-4D97-AF65-F5344CB8AC3E}">
        <p14:creationId xmlns:p14="http://schemas.microsoft.com/office/powerpoint/2010/main" val="39342653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slide" Target="slide9.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19.png"/><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slide" Target="slide2.xml"/><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image" Target="../media/image31.svg"/><Relationship Id="rId5" Type="http://schemas.openxmlformats.org/officeDocument/2006/relationships/image" Target="../media/image20.png"/><Relationship Id="rId4" Type="http://schemas.openxmlformats.org/officeDocument/2006/relationships/image" Target="../media/image35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3.svg"/></Relationships>
</file>

<file path=ppt/slides/_rels/slide13.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7.svg"/><Relationship Id="rId11" Type="http://schemas.openxmlformats.org/officeDocument/2006/relationships/image" Target="../media/image28.png"/><Relationship Id="rId5" Type="http://schemas.openxmlformats.org/officeDocument/2006/relationships/image" Target="../media/image23.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microsoft.com/office/2007/relationships/hdphoto" Target="../media/hdphoto3.wdp"/></Relationships>
</file>

<file path=ppt/slides/_rels/slide19.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56.png"/><Relationship Id="rId18" Type="http://schemas.openxmlformats.org/officeDocument/2006/relationships/image" Target="../media/image44.png"/><Relationship Id="rId26" Type="http://schemas.openxmlformats.org/officeDocument/2006/relationships/image" Target="../media/image48.png"/><Relationship Id="rId3" Type="http://schemas.openxmlformats.org/officeDocument/2006/relationships/image" Target="../media/image51.png"/><Relationship Id="rId21" Type="http://schemas.openxmlformats.org/officeDocument/2006/relationships/image" Target="../media/image60.png"/><Relationship Id="rId7" Type="http://schemas.openxmlformats.org/officeDocument/2006/relationships/image" Target="../media/image53.png"/><Relationship Id="rId12" Type="http://schemas.openxmlformats.org/officeDocument/2006/relationships/image" Target="../media/image41.png"/><Relationship Id="rId17" Type="http://schemas.openxmlformats.org/officeDocument/2006/relationships/image" Target="../media/image58.png"/><Relationship Id="rId25" Type="http://schemas.openxmlformats.org/officeDocument/2006/relationships/image" Target="../media/image62.png"/><Relationship Id="rId2" Type="http://schemas.openxmlformats.org/officeDocument/2006/relationships/image" Target="../media/image1.jpeg"/><Relationship Id="rId16" Type="http://schemas.openxmlformats.org/officeDocument/2006/relationships/image" Target="../media/image43.png"/><Relationship Id="rId20"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55.png"/><Relationship Id="rId24" Type="http://schemas.openxmlformats.org/officeDocument/2006/relationships/image" Target="../media/image47.png"/><Relationship Id="rId5" Type="http://schemas.openxmlformats.org/officeDocument/2006/relationships/image" Target="../media/image52.png"/><Relationship Id="rId15" Type="http://schemas.openxmlformats.org/officeDocument/2006/relationships/image" Target="../media/image57.png"/><Relationship Id="rId23" Type="http://schemas.openxmlformats.org/officeDocument/2006/relationships/image" Target="../media/image61.png"/><Relationship Id="rId28" Type="http://schemas.openxmlformats.org/officeDocument/2006/relationships/image" Target="../media/image49.png"/><Relationship Id="rId10" Type="http://schemas.openxmlformats.org/officeDocument/2006/relationships/image" Target="../media/image40.png"/><Relationship Id="rId19" Type="http://schemas.openxmlformats.org/officeDocument/2006/relationships/image" Target="../media/image59.png"/><Relationship Id="rId4" Type="http://schemas.openxmlformats.org/officeDocument/2006/relationships/image" Target="../media/image37.png"/><Relationship Id="rId9" Type="http://schemas.openxmlformats.org/officeDocument/2006/relationships/image" Target="../media/image54.png"/><Relationship Id="rId14" Type="http://schemas.openxmlformats.org/officeDocument/2006/relationships/image" Target="../media/image42.png"/><Relationship Id="rId22" Type="http://schemas.openxmlformats.org/officeDocument/2006/relationships/image" Target="../media/image46.png"/><Relationship Id="rId27" Type="http://schemas.openxmlformats.org/officeDocument/2006/relationships/image" Target="../media/image63.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2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image" Target="../media/image69.png"/><Relationship Id="rId4" Type="http://schemas.openxmlformats.org/officeDocument/2006/relationships/image" Target="../media/image68.png"/></Relationships>
</file>

<file path=ppt/slides/_rels/slide24.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76.png"/><Relationship Id="rId3" Type="http://schemas.openxmlformats.org/officeDocument/2006/relationships/image" Target="../media/image74.svg"/><Relationship Id="rId7" Type="http://schemas.openxmlformats.org/officeDocument/2006/relationships/image" Target="../media/image78.svg"/><Relationship Id="rId12" Type="http://schemas.openxmlformats.org/officeDocument/2006/relationships/image" Target="../media/image82.svg"/><Relationship Id="rId17" Type="http://schemas.openxmlformats.org/officeDocument/2006/relationships/image" Target="../media/image1.jpeg"/><Relationship Id="rId2" Type="http://schemas.openxmlformats.org/officeDocument/2006/relationships/image" Target="../media/image70.png"/><Relationship Id="rId16" Type="http://schemas.openxmlformats.org/officeDocument/2006/relationships/image" Target="../media/image86.svg"/><Relationship Id="rId1" Type="http://schemas.openxmlformats.org/officeDocument/2006/relationships/slideLayout" Target="../slideLayouts/slideLayout2.xml"/><Relationship Id="rId6" Type="http://schemas.openxmlformats.org/officeDocument/2006/relationships/image" Target="../media/image72.png"/><Relationship Id="rId11" Type="http://schemas.openxmlformats.org/officeDocument/2006/relationships/image" Target="../media/image75.png"/><Relationship Id="rId5" Type="http://schemas.openxmlformats.org/officeDocument/2006/relationships/image" Target="../media/image76.svg"/><Relationship Id="rId15" Type="http://schemas.openxmlformats.org/officeDocument/2006/relationships/image" Target="../media/image77.png"/><Relationship Id="rId10" Type="http://schemas.openxmlformats.org/officeDocument/2006/relationships/image" Target="../media/image80.svg"/><Relationship Id="rId4" Type="http://schemas.openxmlformats.org/officeDocument/2006/relationships/image" Target="../media/image71.png"/><Relationship Id="rId9" Type="http://schemas.openxmlformats.org/officeDocument/2006/relationships/image" Target="../media/image74.png"/><Relationship Id="rId14" Type="http://schemas.openxmlformats.org/officeDocument/2006/relationships/image" Target="../media/image84.svg"/></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92.svg"/><Relationship Id="rId3" Type="http://schemas.openxmlformats.org/officeDocument/2006/relationships/image" Target="../media/image79.png"/><Relationship Id="rId7" Type="http://schemas.openxmlformats.org/officeDocument/2006/relationships/image" Target="../media/image81.png"/><Relationship Id="rId2" Type="http://schemas.openxmlformats.org/officeDocument/2006/relationships/image" Target="../media/image1.jpeg"/><Relationship Id="rId1" Type="http://schemas.openxmlformats.org/officeDocument/2006/relationships/slideLayout" Target="../slideLayouts/slideLayout2.xml"/><Relationship Id="rId6" Type="http://schemas.microsoft.com/office/2007/relationships/hdphoto" Target="../media/hdphoto4.wdp"/><Relationship Id="rId5" Type="http://schemas.openxmlformats.org/officeDocument/2006/relationships/image" Target="../media/image80.png"/><Relationship Id="rId4" Type="http://schemas.openxmlformats.org/officeDocument/2006/relationships/image" Target="../media/image89.svg"/><Relationship Id="rId9" Type="http://schemas.openxmlformats.org/officeDocument/2006/relationships/image" Target="../media/image82.png"/></Relationships>
</file>

<file path=ppt/slides/_rels/slide29.xml.rels><?xml version="1.0" encoding="UTF-8" standalone="yes"?>
<Relationships xmlns="http://schemas.openxmlformats.org/package/2006/relationships"><Relationship Id="rId3" Type="http://schemas.openxmlformats.org/officeDocument/2006/relationships/image" Target="../media/image871.png"/><Relationship Id="rId2" Type="http://schemas.openxmlformats.org/officeDocument/2006/relationships/image" Target="../media/image860.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6.png"/></Relationships>
</file>

<file path=ppt/slides/_rels/slide30.xml.rels><?xml version="1.0" encoding="UTF-8" standalone="yes"?>
<Relationships xmlns="http://schemas.openxmlformats.org/package/2006/relationships"><Relationship Id="rId8" Type="http://schemas.openxmlformats.org/officeDocument/2006/relationships/image" Target="../media/image99.svg"/><Relationship Id="rId13" Type="http://schemas.openxmlformats.org/officeDocument/2006/relationships/image" Target="../media/image1.jpeg"/><Relationship Id="rId3" Type="http://schemas.openxmlformats.org/officeDocument/2006/relationships/image" Target="../media/image83.png"/><Relationship Id="rId7" Type="http://schemas.openxmlformats.org/officeDocument/2006/relationships/image" Target="../media/image85.png"/><Relationship Id="rId12" Type="http://schemas.openxmlformats.org/officeDocument/2006/relationships/image" Target="../media/image88.png"/><Relationship Id="rId2" Type="http://schemas.openxmlformats.org/officeDocument/2006/relationships/image" Target="../media/image870.png"/><Relationship Id="rId1" Type="http://schemas.openxmlformats.org/officeDocument/2006/relationships/slideLayout" Target="../slideLayouts/slideLayout2.xml"/><Relationship Id="rId6" Type="http://schemas.openxmlformats.org/officeDocument/2006/relationships/image" Target="../media/image97.svg"/><Relationship Id="rId11" Type="http://schemas.openxmlformats.org/officeDocument/2006/relationships/image" Target="../media/image87.png"/><Relationship Id="rId5" Type="http://schemas.openxmlformats.org/officeDocument/2006/relationships/image" Target="../media/image84.png"/><Relationship Id="rId10" Type="http://schemas.openxmlformats.org/officeDocument/2006/relationships/image" Target="../media/image101.svg"/><Relationship Id="rId4" Type="http://schemas.openxmlformats.org/officeDocument/2006/relationships/image" Target="../media/image95.svg"/><Relationship Id="rId9" Type="http://schemas.openxmlformats.org/officeDocument/2006/relationships/image" Target="../media/image86.png"/></Relationships>
</file>

<file path=ppt/slides/_rels/slide3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105.png"/><Relationship Id="rId7" Type="http://schemas.openxmlformats.org/officeDocument/2006/relationships/image" Target="../media/image107.png"/><Relationship Id="rId12" Type="http://schemas.openxmlformats.org/officeDocument/2006/relationships/image" Target="../media/image9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92.png"/><Relationship Id="rId11" Type="http://schemas.openxmlformats.org/officeDocument/2006/relationships/image" Target="../media/image109.png"/><Relationship Id="rId5" Type="http://schemas.openxmlformats.org/officeDocument/2006/relationships/image" Target="../media/image106.png"/><Relationship Id="rId10" Type="http://schemas.openxmlformats.org/officeDocument/2006/relationships/image" Target="../media/image94.png"/><Relationship Id="rId4" Type="http://schemas.openxmlformats.org/officeDocument/2006/relationships/image" Target="../media/image91.png"/><Relationship Id="rId9" Type="http://schemas.openxmlformats.org/officeDocument/2006/relationships/image" Target="../media/image108.png"/></Relationships>
</file>

<file path=ppt/slides/_rels/slide34.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1.jpeg"/><Relationship Id="rId1" Type="http://schemas.openxmlformats.org/officeDocument/2006/relationships/slideLayout" Target="../slideLayouts/slideLayout2.xml"/><Relationship Id="rId5" Type="http://schemas.microsoft.com/office/2007/relationships/hdphoto" Target="../media/hdphoto5.wdp"/><Relationship Id="rId4" Type="http://schemas.openxmlformats.org/officeDocument/2006/relationships/image" Target="../media/image97.png"/></Relationships>
</file>

<file path=ppt/slides/_rels/slide35.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image" Target="../media/image101.png"/><Relationship Id="rId4" Type="http://schemas.openxmlformats.org/officeDocument/2006/relationships/image" Target="../media/image100.png"/></Relationships>
</file>

<file path=ppt/slides/_rels/slide3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 Id="rId5" Type="http://schemas.openxmlformats.org/officeDocument/2006/relationships/image" Target="../media/image104.png"/><Relationship Id="rId4" Type="http://schemas.openxmlformats.org/officeDocument/2006/relationships/image" Target="../media/image1.jpeg"/></Relationships>
</file>

<file path=ppt/slides/_rels/slide37.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112.png"/></Relationships>
</file>

<file path=ppt/slides/_rels/slide38.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13.png"/><Relationship Id="rId7" Type="http://schemas.openxmlformats.org/officeDocument/2006/relationships/image" Target="../media/image11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24.svg"/><Relationship Id="rId5" Type="http://schemas.openxmlformats.org/officeDocument/2006/relationships/image" Target="../media/image114.png"/><Relationship Id="rId10" Type="http://schemas.openxmlformats.org/officeDocument/2006/relationships/image" Target="../media/image126.svg"/><Relationship Id="rId4" Type="http://schemas.microsoft.com/office/2007/relationships/hdphoto" Target="../media/hdphoto6.wdp"/><Relationship Id="rId9" Type="http://schemas.openxmlformats.org/officeDocument/2006/relationships/image" Target="../media/image116.png"/></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13.png"/><Relationship Id="rId5" Type="http://schemas.openxmlformats.org/officeDocument/2006/relationships/image" Target="../media/image10.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5.svg"/><Relationship Id="rId5" Type="http://schemas.openxmlformats.org/officeDocument/2006/relationships/image" Target="../media/image15.png"/><Relationship Id="rId4" Type="http://schemas.openxmlformats.org/officeDocument/2006/relationships/image" Target="../media/image23.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1A35"/>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CCDB311-8990-46DF-941D-5F99F74A01D5}"/>
              </a:ext>
            </a:extLst>
          </p:cNvPr>
          <p:cNvGrpSpPr/>
          <p:nvPr/>
        </p:nvGrpSpPr>
        <p:grpSpPr>
          <a:xfrm>
            <a:off x="0" y="0"/>
            <a:ext cx="12192000" cy="6858000"/>
            <a:chOff x="0" y="0"/>
            <a:chExt cx="12192000" cy="6858000"/>
          </a:xfrm>
        </p:grpSpPr>
        <p:sp>
          <p:nvSpPr>
            <p:cNvPr id="13" name="Rectángulo: esquinas redondeadas 12">
              <a:extLst>
                <a:ext uri="{FF2B5EF4-FFF2-40B4-BE49-F238E27FC236}">
                  <a16:creationId xmlns:a16="http://schemas.microsoft.com/office/drawing/2014/main" id="{9766B83E-BD46-4C7A-9D65-C3A0DE93CB54}"/>
                </a:ext>
              </a:extLst>
            </p:cNvPr>
            <p:cNvSpPr/>
            <p:nvPr/>
          </p:nvSpPr>
          <p:spPr>
            <a:xfrm>
              <a:off x="0" y="0"/>
              <a:ext cx="12192000" cy="6858000"/>
            </a:xfrm>
            <a:prstGeom prst="roundRect">
              <a:avLst>
                <a:gd name="adj" fmla="val 8257"/>
              </a:avLst>
            </a:prstGeom>
            <a:solidFill>
              <a:srgbClr val="14AC79"/>
            </a:solidFill>
            <a:ln>
              <a:no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5" name="Rectángulo: esquinas redondeadas 74">
              <a:extLst>
                <a:ext uri="{FF2B5EF4-FFF2-40B4-BE49-F238E27FC236}">
                  <a16:creationId xmlns:a16="http://schemas.microsoft.com/office/drawing/2014/main" id="{078FEDF4-E5C0-4A3D-85F5-7C99B1A7269C}"/>
                </a:ext>
              </a:extLst>
            </p:cNvPr>
            <p:cNvSpPr/>
            <p:nvPr/>
          </p:nvSpPr>
          <p:spPr>
            <a:xfrm>
              <a:off x="85380" y="90000"/>
              <a:ext cx="12013200" cy="6678000"/>
            </a:xfrm>
            <a:prstGeom prst="roundRect">
              <a:avLst>
                <a:gd name="adj" fmla="val 82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8" name="Rectángulo: esquinas redondeadas 17">
              <a:extLst>
                <a:ext uri="{FF2B5EF4-FFF2-40B4-BE49-F238E27FC236}">
                  <a16:creationId xmlns:a16="http://schemas.microsoft.com/office/drawing/2014/main" id="{584C567E-A46B-4ECC-BF2E-10C0800C19BA}"/>
                </a:ext>
              </a:extLst>
            </p:cNvPr>
            <p:cNvSpPr/>
            <p:nvPr/>
          </p:nvSpPr>
          <p:spPr>
            <a:xfrm>
              <a:off x="285407" y="1989000"/>
              <a:ext cx="235639" cy="2880000"/>
            </a:xfrm>
            <a:prstGeom prst="roundRect">
              <a:avLst>
                <a:gd name="adj" fmla="val 50000"/>
              </a:avLst>
            </a:prstGeom>
            <a:pattFill prst="openDmnd">
              <a:fgClr>
                <a:schemeClr val="tx1">
                  <a:lumMod val="95000"/>
                  <a:lumOff val="5000"/>
                </a:schemeClr>
              </a:fgClr>
              <a:bgClr>
                <a:schemeClr val="bg2">
                  <a:lumMod val="25000"/>
                </a:schemeClr>
              </a:bgClr>
            </a:pattFill>
            <a:ln>
              <a:solidFill>
                <a:schemeClr val="tx1"/>
              </a:solidFill>
            </a:ln>
            <a:effectLst>
              <a:innerShdw blurRad="114300" dist="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7" name="Elipse 76">
              <a:extLst>
                <a:ext uri="{FF2B5EF4-FFF2-40B4-BE49-F238E27FC236}">
                  <a16:creationId xmlns:a16="http://schemas.microsoft.com/office/drawing/2014/main" id="{E4D333BF-CC48-42B1-A79E-1C14E0B02642}"/>
                </a:ext>
              </a:extLst>
            </p:cNvPr>
            <p:cNvSpPr/>
            <p:nvPr/>
          </p:nvSpPr>
          <p:spPr>
            <a:xfrm>
              <a:off x="277226" y="769500"/>
              <a:ext cx="252000" cy="2520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Elipse 21">
              <a:extLst>
                <a:ext uri="{FF2B5EF4-FFF2-40B4-BE49-F238E27FC236}">
                  <a16:creationId xmlns:a16="http://schemas.microsoft.com/office/drawing/2014/main" id="{030BB205-9773-4792-8924-E0A78BB33C39}"/>
                </a:ext>
              </a:extLst>
            </p:cNvPr>
            <p:cNvSpPr/>
            <p:nvPr/>
          </p:nvSpPr>
          <p:spPr>
            <a:xfrm>
              <a:off x="368765" y="859500"/>
              <a:ext cx="72000" cy="72000"/>
            </a:xfrm>
            <a:prstGeom prst="ellipse">
              <a:avLst/>
            </a:prstGeom>
            <a:gradFill flip="none" rotWithShape="1">
              <a:gsLst>
                <a:gs pos="34000">
                  <a:srgbClr val="7030A0"/>
                </a:gs>
                <a:gs pos="85000">
                  <a:srgbClr val="FF0000"/>
                </a:gs>
                <a:gs pos="8000">
                  <a:schemeClr val="accent5"/>
                </a:gs>
                <a:gs pos="55000">
                  <a:srgbClr val="BB0D9A"/>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Rectángulo: esquinas redondeadas 23">
              <a:extLst>
                <a:ext uri="{FF2B5EF4-FFF2-40B4-BE49-F238E27FC236}">
                  <a16:creationId xmlns:a16="http://schemas.microsoft.com/office/drawing/2014/main" id="{344EC0E0-4EA1-4B0E-89D0-DCB844D19348}"/>
                </a:ext>
              </a:extLst>
            </p:cNvPr>
            <p:cNvSpPr/>
            <p:nvPr/>
          </p:nvSpPr>
          <p:spPr>
            <a:xfrm>
              <a:off x="11606426" y="3249000"/>
              <a:ext cx="360000" cy="360000"/>
            </a:xfrm>
            <a:prstGeom prst="round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3" name="Triángulo isósceles 82">
              <a:extLst>
                <a:ext uri="{FF2B5EF4-FFF2-40B4-BE49-F238E27FC236}">
                  <a16:creationId xmlns:a16="http://schemas.microsoft.com/office/drawing/2014/main" id="{934C1D37-9987-47C9-A0DF-8BB1C8B66604}"/>
                </a:ext>
              </a:extLst>
            </p:cNvPr>
            <p:cNvSpPr/>
            <p:nvPr/>
          </p:nvSpPr>
          <p:spPr>
            <a:xfrm flipV="1">
              <a:off x="11605290" y="5020892"/>
              <a:ext cx="360000" cy="360000"/>
            </a:xfrm>
            <a:prstGeom prst="triangl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86" name="Grupo 85">
              <a:extLst>
                <a:ext uri="{FF2B5EF4-FFF2-40B4-BE49-F238E27FC236}">
                  <a16:creationId xmlns:a16="http://schemas.microsoft.com/office/drawing/2014/main" id="{1E3C31CA-B1B7-4BCC-9FEB-2DA3DDA5FEAD}"/>
                </a:ext>
              </a:extLst>
            </p:cNvPr>
            <p:cNvGrpSpPr/>
            <p:nvPr/>
          </p:nvGrpSpPr>
          <p:grpSpPr>
            <a:xfrm>
              <a:off x="11651050" y="1387108"/>
              <a:ext cx="263858" cy="450000"/>
              <a:chOff x="10620654" y="1322776"/>
              <a:chExt cx="263858" cy="450000"/>
            </a:xfrm>
          </p:grpSpPr>
          <p:sp>
            <p:nvSpPr>
              <p:cNvPr id="84" name="Rectángulo 83">
                <a:extLst>
                  <a:ext uri="{FF2B5EF4-FFF2-40B4-BE49-F238E27FC236}">
                    <a16:creationId xmlns:a16="http://schemas.microsoft.com/office/drawing/2014/main" id="{41106C1E-39F3-4B03-89CD-967F2D2DEFFE}"/>
                  </a:ext>
                </a:extLst>
              </p:cNvPr>
              <p:cNvSpPr/>
              <p:nvPr/>
            </p:nvSpPr>
            <p:spPr>
              <a:xfrm>
                <a:off x="10620654" y="132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85" name="Rectángulo 84">
                <a:extLst>
                  <a:ext uri="{FF2B5EF4-FFF2-40B4-BE49-F238E27FC236}">
                    <a16:creationId xmlns:a16="http://schemas.microsoft.com/office/drawing/2014/main" id="{65272383-8C48-46BB-A30E-B655C7A6E9C7}"/>
                  </a:ext>
                </a:extLst>
              </p:cNvPr>
              <p:cNvSpPr/>
              <p:nvPr/>
            </p:nvSpPr>
            <p:spPr>
              <a:xfrm>
                <a:off x="10704512" y="141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grpSp>
      </p:grpSp>
      <p:sp>
        <p:nvSpPr>
          <p:cNvPr id="76" name="Rectángulo: esquinas redondeadas 75">
            <a:extLst>
              <a:ext uri="{FF2B5EF4-FFF2-40B4-BE49-F238E27FC236}">
                <a16:creationId xmlns:a16="http://schemas.microsoft.com/office/drawing/2014/main" id="{C4F36D04-FC01-4EB9-8EA5-DE0F9A137A4B}"/>
              </a:ext>
            </a:extLst>
          </p:cNvPr>
          <p:cNvSpPr/>
          <p:nvPr/>
        </p:nvSpPr>
        <p:spPr>
          <a:xfrm>
            <a:off x="722123" y="279742"/>
            <a:ext cx="10753200" cy="6310276"/>
          </a:xfrm>
          <a:prstGeom prst="roundRect">
            <a:avLst>
              <a:gd name="adj" fmla="val 0"/>
            </a:avLst>
          </a:prstGeom>
          <a:solidFill>
            <a:srgbClr val="001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2" name="Oval 31">
            <a:extLst>
              <a:ext uri="{FF2B5EF4-FFF2-40B4-BE49-F238E27FC236}">
                <a16:creationId xmlns:a16="http://schemas.microsoft.com/office/drawing/2014/main" id="{8B44B746-70A7-43F9-83FE-7F40E61FBFF2}"/>
              </a:ext>
            </a:extLst>
          </p:cNvPr>
          <p:cNvSpPr/>
          <p:nvPr/>
        </p:nvSpPr>
        <p:spPr>
          <a:xfrm>
            <a:off x="5707029" y="561360"/>
            <a:ext cx="2507934" cy="2586675"/>
          </a:xfrm>
          <a:prstGeom prst="ellipse">
            <a:avLst/>
          </a:prstGeom>
          <a:noFill/>
          <a:ln w="120650" cmpd="dbl">
            <a:solidFill>
              <a:schemeClr val="bg1"/>
            </a:solidFill>
            <a:prstDash val="lg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dirty="0"/>
          </a:p>
        </p:txBody>
      </p:sp>
      <p:pic>
        <p:nvPicPr>
          <p:cNvPr id="33" name="Picture 2" descr="Resultado de imagen para lobo geometrico fondo">
            <a:extLst>
              <a:ext uri="{FF2B5EF4-FFF2-40B4-BE49-F238E27FC236}">
                <a16:creationId xmlns:a16="http://schemas.microsoft.com/office/drawing/2014/main" id="{FAB4E502-FEB0-46EB-8A7E-DB1D0B3CF17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4797" r="-1"/>
          <a:stretch/>
        </p:blipFill>
        <p:spPr bwMode="auto">
          <a:xfrm>
            <a:off x="714861" y="279742"/>
            <a:ext cx="962644" cy="6334889"/>
          </a:xfrm>
          <a:prstGeom prst="rect">
            <a:avLst/>
          </a:prstGeom>
          <a:noFill/>
          <a:effectLst>
            <a:innerShdw blurRad="901700" dist="254000" dir="2700000">
              <a:prstClr val="black"/>
            </a:innerShdw>
          </a:effectLst>
          <a:extLst>
            <a:ext uri="{909E8E84-426E-40DD-AFC4-6F175D3DCCD1}">
              <a14:hiddenFill xmlns:a14="http://schemas.microsoft.com/office/drawing/2010/main">
                <a:solidFill>
                  <a:srgbClr val="FFFFFF"/>
                </a:solidFill>
              </a14:hiddenFill>
            </a:ext>
          </a:extLst>
        </p:spPr>
      </p:pic>
      <p:pic>
        <p:nvPicPr>
          <p:cNvPr id="34" name="Picture 2" descr="Resultado de imagen para lobo geometrico fondo">
            <a:extLst>
              <a:ext uri="{FF2B5EF4-FFF2-40B4-BE49-F238E27FC236}">
                <a16:creationId xmlns:a16="http://schemas.microsoft.com/office/drawing/2014/main" id="{C6275D31-1D38-43F1-AF4A-E754FD36F2C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4797" r="-1"/>
          <a:stretch/>
        </p:blipFill>
        <p:spPr bwMode="auto">
          <a:xfrm flipH="1">
            <a:off x="10512329" y="279742"/>
            <a:ext cx="962644" cy="6310276"/>
          </a:xfrm>
          <a:prstGeom prst="rect">
            <a:avLst/>
          </a:prstGeom>
          <a:noFill/>
          <a:effectLst>
            <a:innerShdw blurRad="901700" dist="254000" dir="2700000">
              <a:prstClr val="black"/>
            </a:innerShdw>
          </a:effectLst>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D9B5BE82-6718-42FE-8E5D-FA95DC9C9AA0}"/>
              </a:ext>
            </a:extLst>
          </p:cNvPr>
          <p:cNvSpPr txBox="1"/>
          <p:nvPr/>
        </p:nvSpPr>
        <p:spPr>
          <a:xfrm>
            <a:off x="1640345" y="299750"/>
            <a:ext cx="1830760" cy="523220"/>
          </a:xfrm>
          <a:prstGeom prst="rect">
            <a:avLst/>
          </a:prstGeom>
          <a:noFill/>
        </p:spPr>
        <p:txBody>
          <a:bodyPr wrap="square" rtlCol="0">
            <a:spAutoFit/>
          </a:bodyPr>
          <a:lstStyle/>
          <a:p>
            <a:r>
              <a:rPr lang="es-MX" sz="2800" b="1" dirty="0">
                <a:solidFill>
                  <a:schemeClr val="bg1"/>
                </a:solidFill>
                <a:latin typeface="Franklin Gothic Demi Cond" panose="020B0706030402020204" pitchFamily="34" charset="0"/>
                <a:ea typeface="Franchise" panose="02000506000000020003" pitchFamily="2" charset="0"/>
              </a:rPr>
              <a:t>PRESENTAN</a:t>
            </a:r>
          </a:p>
        </p:txBody>
      </p:sp>
      <p:sp>
        <p:nvSpPr>
          <p:cNvPr id="46" name="TextBox 45">
            <a:extLst>
              <a:ext uri="{FF2B5EF4-FFF2-40B4-BE49-F238E27FC236}">
                <a16:creationId xmlns:a16="http://schemas.microsoft.com/office/drawing/2014/main" id="{CDC57B91-010B-4E9A-8AFB-5965995958D8}"/>
              </a:ext>
            </a:extLst>
          </p:cNvPr>
          <p:cNvSpPr txBox="1"/>
          <p:nvPr/>
        </p:nvSpPr>
        <p:spPr>
          <a:xfrm>
            <a:off x="8579241" y="2992989"/>
            <a:ext cx="2026255" cy="523220"/>
          </a:xfrm>
          <a:prstGeom prst="rect">
            <a:avLst/>
          </a:prstGeom>
          <a:noFill/>
        </p:spPr>
        <p:txBody>
          <a:bodyPr wrap="square" rtlCol="0">
            <a:spAutoFit/>
          </a:bodyPr>
          <a:lstStyle/>
          <a:p>
            <a:r>
              <a:rPr lang="es-MX" sz="2800" b="1" dirty="0">
                <a:solidFill>
                  <a:schemeClr val="bg1"/>
                </a:solidFill>
                <a:latin typeface="Franklin Gothic Demi Cond" panose="020B0706030402020204" pitchFamily="34" charset="0"/>
                <a:ea typeface="Franchise" panose="02000506000000020003" pitchFamily="2" charset="0"/>
              </a:rPr>
              <a:t>DIRECTORES</a:t>
            </a:r>
          </a:p>
        </p:txBody>
      </p:sp>
      <p:sp>
        <p:nvSpPr>
          <p:cNvPr id="47" name="Rectangle 46">
            <a:extLst>
              <a:ext uri="{FF2B5EF4-FFF2-40B4-BE49-F238E27FC236}">
                <a16:creationId xmlns:a16="http://schemas.microsoft.com/office/drawing/2014/main" id="{0E907A79-E69E-4BC1-A461-1B1F5C03AB35}"/>
              </a:ext>
            </a:extLst>
          </p:cNvPr>
          <p:cNvSpPr/>
          <p:nvPr/>
        </p:nvSpPr>
        <p:spPr>
          <a:xfrm flipH="1">
            <a:off x="7335375" y="3541185"/>
            <a:ext cx="3101072" cy="38068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dirty="0">
                <a:solidFill>
                  <a:schemeClr val="bg1"/>
                </a:solidFill>
                <a:latin typeface="Univers Condensed Light" panose="020B0604020202020204" pitchFamily="34" charset="0"/>
                <a:ea typeface="Microsoft Yi Baiti" panose="03000500000000000000" pitchFamily="66" charset="0"/>
              </a:rPr>
              <a:t>CORDERO LÓPEZ MARTHA ROSA</a:t>
            </a:r>
          </a:p>
        </p:txBody>
      </p:sp>
      <p:sp>
        <p:nvSpPr>
          <p:cNvPr id="48" name="Rectangle 47">
            <a:extLst>
              <a:ext uri="{FF2B5EF4-FFF2-40B4-BE49-F238E27FC236}">
                <a16:creationId xmlns:a16="http://schemas.microsoft.com/office/drawing/2014/main" id="{E6BBA5A3-36AD-42CD-AA0C-C017C8C7D43C}"/>
              </a:ext>
            </a:extLst>
          </p:cNvPr>
          <p:cNvSpPr/>
          <p:nvPr/>
        </p:nvSpPr>
        <p:spPr>
          <a:xfrm flipH="1">
            <a:off x="7104112" y="4001606"/>
            <a:ext cx="3332334" cy="38068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dirty="0">
                <a:solidFill>
                  <a:schemeClr val="bg1"/>
                </a:solidFill>
                <a:latin typeface="Univers Condensed Light" panose="020B0604020202020204" pitchFamily="34" charset="0"/>
                <a:ea typeface="Microsoft Yi Baiti" panose="03000500000000000000" pitchFamily="66" charset="0"/>
              </a:rPr>
              <a:t>DORANTES GLEZ. MARCO ANTONIO</a:t>
            </a:r>
          </a:p>
        </p:txBody>
      </p:sp>
      <p:sp>
        <p:nvSpPr>
          <p:cNvPr id="9" name="Rectangle 8">
            <a:extLst>
              <a:ext uri="{FF2B5EF4-FFF2-40B4-BE49-F238E27FC236}">
                <a16:creationId xmlns:a16="http://schemas.microsoft.com/office/drawing/2014/main" id="{21231777-48BA-4072-80E3-B288D1E0EBD8}"/>
              </a:ext>
            </a:extLst>
          </p:cNvPr>
          <p:cNvSpPr/>
          <p:nvPr/>
        </p:nvSpPr>
        <p:spPr>
          <a:xfrm>
            <a:off x="9028298" y="376694"/>
            <a:ext cx="1366080" cy="369332"/>
          </a:xfrm>
          <a:prstGeom prst="rect">
            <a:avLst/>
          </a:prstGeom>
          <a:ln>
            <a:solidFill>
              <a:srgbClr val="D7084E"/>
            </a:solidFill>
          </a:ln>
        </p:spPr>
        <p:txBody>
          <a:bodyPr wrap="none">
            <a:spAutoFit/>
          </a:bodyPr>
          <a:lstStyle/>
          <a:p>
            <a:r>
              <a:rPr lang="es-MX" dirty="0">
                <a:solidFill>
                  <a:schemeClr val="bg1"/>
                </a:solidFill>
                <a:latin typeface="Franklin Gothic Demi Cond" panose="020B0706030402020204" pitchFamily="34" charset="0"/>
              </a:rPr>
              <a:t>TT2017-B001</a:t>
            </a:r>
            <a:endParaRPr lang="es-MX" dirty="0">
              <a:solidFill>
                <a:schemeClr val="bg1"/>
              </a:solidFill>
              <a:latin typeface="Univers Condensed Light" panose="020B0604020202020204" pitchFamily="34" charset="0"/>
            </a:endParaRPr>
          </a:p>
        </p:txBody>
      </p:sp>
      <p:pic>
        <p:nvPicPr>
          <p:cNvPr id="35" name="Picture 34">
            <a:extLst>
              <a:ext uri="{FF2B5EF4-FFF2-40B4-BE49-F238E27FC236}">
                <a16:creationId xmlns:a16="http://schemas.microsoft.com/office/drawing/2014/main" id="{56742E83-C5F4-4628-8740-3B7344144493}"/>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49000" contrast="22000"/>
                    </a14:imgEffect>
                  </a14:imgLayer>
                </a14:imgProps>
              </a:ext>
              <a:ext uri="{28A0092B-C50C-407E-A947-70E740481C1C}">
                <a14:useLocalDpi xmlns:a14="http://schemas.microsoft.com/office/drawing/2010/main" val="0"/>
              </a:ext>
            </a:extLst>
          </a:blip>
          <a:stretch>
            <a:fillRect/>
          </a:stretch>
        </p:blipFill>
        <p:spPr>
          <a:xfrm>
            <a:off x="5113796" y="506550"/>
            <a:ext cx="3637891" cy="2856653"/>
          </a:xfrm>
          <a:prstGeom prst="rect">
            <a:avLst/>
          </a:prstGeom>
        </p:spPr>
      </p:pic>
      <p:sp>
        <p:nvSpPr>
          <p:cNvPr id="3" name="Rectangle 2">
            <a:extLst>
              <a:ext uri="{FF2B5EF4-FFF2-40B4-BE49-F238E27FC236}">
                <a16:creationId xmlns:a16="http://schemas.microsoft.com/office/drawing/2014/main" id="{763DA84C-D0A5-4F96-BC7C-AD97AEF2B282}"/>
              </a:ext>
            </a:extLst>
          </p:cNvPr>
          <p:cNvSpPr/>
          <p:nvPr/>
        </p:nvSpPr>
        <p:spPr>
          <a:xfrm>
            <a:off x="1903861" y="4647746"/>
            <a:ext cx="8382111" cy="1938992"/>
          </a:xfrm>
          <a:prstGeom prst="rect">
            <a:avLst/>
          </a:prstGeom>
        </p:spPr>
        <p:txBody>
          <a:bodyPr wrap="square">
            <a:spAutoFit/>
          </a:bodyPr>
          <a:lstStyle/>
          <a:p>
            <a:pPr algn="ctr"/>
            <a:r>
              <a:rPr lang="es-MX" sz="4000" dirty="0">
                <a:solidFill>
                  <a:schemeClr val="bg1"/>
                </a:solidFill>
                <a:effectLst>
                  <a:innerShdw blurRad="63500" dist="50800" dir="18900000">
                    <a:prstClr val="black">
                      <a:alpha val="50000"/>
                    </a:prstClr>
                  </a:innerShdw>
                </a:effectLst>
                <a:latin typeface="FunGhetto" panose="02000506000000020004" pitchFamily="2" charset="-94"/>
                <a:ea typeface="Cambria Math" panose="02040503050406030204" pitchFamily="18" charset="0"/>
                <a:cs typeface="Ardour GM" panose="00000400000000000000" pitchFamily="2" charset="0"/>
              </a:rPr>
              <a:t>SISTEMA DE APOYO PARA LA DETECCIÓN DE POSIBLES CASOS DE BULLYNG DURANTE LA INFANCIA </a:t>
            </a:r>
          </a:p>
        </p:txBody>
      </p:sp>
      <p:grpSp>
        <p:nvGrpSpPr>
          <p:cNvPr id="5" name="Grupo 4">
            <a:extLst>
              <a:ext uri="{FF2B5EF4-FFF2-40B4-BE49-F238E27FC236}">
                <a16:creationId xmlns:a16="http://schemas.microsoft.com/office/drawing/2014/main" id="{7A1C136B-CF22-4C35-8C45-C4B7A55F61F6}"/>
              </a:ext>
            </a:extLst>
          </p:cNvPr>
          <p:cNvGrpSpPr/>
          <p:nvPr/>
        </p:nvGrpSpPr>
        <p:grpSpPr>
          <a:xfrm>
            <a:off x="1386744" y="892963"/>
            <a:ext cx="3542527" cy="1995641"/>
            <a:chOff x="1387597" y="892967"/>
            <a:chExt cx="3542527" cy="1995641"/>
          </a:xfrm>
        </p:grpSpPr>
        <p:grpSp>
          <p:nvGrpSpPr>
            <p:cNvPr id="4" name="Grupo 3">
              <a:extLst>
                <a:ext uri="{FF2B5EF4-FFF2-40B4-BE49-F238E27FC236}">
                  <a16:creationId xmlns:a16="http://schemas.microsoft.com/office/drawing/2014/main" id="{EBBFE617-B7B6-464A-A015-092D76A7CBE6}"/>
                </a:ext>
              </a:extLst>
            </p:cNvPr>
            <p:cNvGrpSpPr/>
            <p:nvPr/>
          </p:nvGrpSpPr>
          <p:grpSpPr>
            <a:xfrm>
              <a:off x="1387597" y="892967"/>
              <a:ext cx="3542527" cy="1774416"/>
              <a:chOff x="1415692" y="857394"/>
              <a:chExt cx="3542527" cy="1774416"/>
            </a:xfrm>
          </p:grpSpPr>
          <p:grpSp>
            <p:nvGrpSpPr>
              <p:cNvPr id="36" name="Group 35">
                <a:extLst>
                  <a:ext uri="{FF2B5EF4-FFF2-40B4-BE49-F238E27FC236}">
                    <a16:creationId xmlns:a16="http://schemas.microsoft.com/office/drawing/2014/main" id="{A606A8F9-2251-41A7-8E27-86CC5F4AEADD}"/>
                  </a:ext>
                </a:extLst>
              </p:cNvPr>
              <p:cNvGrpSpPr/>
              <p:nvPr/>
            </p:nvGrpSpPr>
            <p:grpSpPr>
              <a:xfrm flipH="1">
                <a:off x="1415692" y="857394"/>
                <a:ext cx="3503080" cy="663923"/>
                <a:chOff x="5529871" y="4227230"/>
                <a:chExt cx="2496600" cy="629819"/>
              </a:xfrm>
              <a:gradFill>
                <a:gsLst>
                  <a:gs pos="2000">
                    <a:srgbClr val="2E9988"/>
                  </a:gs>
                  <a:gs pos="63000">
                    <a:srgbClr val="184D6E"/>
                  </a:gs>
                </a:gsLst>
                <a:lin ang="5400000" scaled="1"/>
              </a:gradFill>
              <a:effectLst>
                <a:outerShdw blurRad="304800" dist="38100" dir="5400000" algn="t" rotWithShape="0">
                  <a:prstClr val="black"/>
                </a:outerShdw>
              </a:effectLst>
            </p:grpSpPr>
            <p:sp>
              <p:nvSpPr>
                <p:cNvPr id="37" name="Right Triangle 36">
                  <a:extLst>
                    <a:ext uri="{FF2B5EF4-FFF2-40B4-BE49-F238E27FC236}">
                      <a16:creationId xmlns:a16="http://schemas.microsoft.com/office/drawing/2014/main" id="{DE2F0AF2-9ADD-4F55-B93D-9A7CF4D7A2A7}"/>
                    </a:ext>
                  </a:extLst>
                </p:cNvPr>
                <p:cNvSpPr/>
                <p:nvPr/>
              </p:nvSpPr>
              <p:spPr>
                <a:xfrm rot="5400000">
                  <a:off x="7807648" y="4647188"/>
                  <a:ext cx="209861" cy="209862"/>
                </a:xfrm>
                <a:prstGeom prst="rtTriangle">
                  <a:avLst/>
                </a:prstGeom>
                <a:solidFill>
                  <a:srgbClr val="2E998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dirty="0">
                    <a:latin typeface="Univers Condensed Light" panose="020B0604020202020204" pitchFamily="34" charset="0"/>
                  </a:endParaRPr>
                </a:p>
              </p:txBody>
            </p:sp>
            <p:sp>
              <p:nvSpPr>
                <p:cNvPr id="38" name="Rectangle 37">
                  <a:extLst>
                    <a:ext uri="{FF2B5EF4-FFF2-40B4-BE49-F238E27FC236}">
                      <a16:creationId xmlns:a16="http://schemas.microsoft.com/office/drawing/2014/main" id="{EA45E66D-0A12-47D6-AF31-6850E6E5DBC1}"/>
                    </a:ext>
                  </a:extLst>
                </p:cNvPr>
                <p:cNvSpPr/>
                <p:nvPr/>
              </p:nvSpPr>
              <p:spPr>
                <a:xfrm>
                  <a:off x="5529871" y="4227230"/>
                  <a:ext cx="2496600" cy="414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solidFill>
                        <a:schemeClr val="bg1"/>
                      </a:solidFill>
                      <a:latin typeface="Univers Condensed Light" panose="020B0604020202020204" pitchFamily="34" charset="0"/>
                    </a:rPr>
                    <a:t>GUTIÉRREZ RIVAS SONIA ALEJANDRA</a:t>
                  </a:r>
                </a:p>
              </p:txBody>
            </p:sp>
          </p:grpSp>
          <p:sp>
            <p:nvSpPr>
              <p:cNvPr id="41" name="Rectangle 40">
                <a:extLst>
                  <a:ext uri="{FF2B5EF4-FFF2-40B4-BE49-F238E27FC236}">
                    <a16:creationId xmlns:a16="http://schemas.microsoft.com/office/drawing/2014/main" id="{B515F62D-B9BA-48F9-B649-574EE054EE78}"/>
                  </a:ext>
                </a:extLst>
              </p:cNvPr>
              <p:cNvSpPr/>
              <p:nvPr/>
            </p:nvSpPr>
            <p:spPr>
              <a:xfrm flipH="1">
                <a:off x="1422776" y="1521317"/>
                <a:ext cx="3535443" cy="436664"/>
              </a:xfrm>
              <a:prstGeom prst="rect">
                <a:avLst/>
              </a:prstGeom>
              <a:gradFill>
                <a:gsLst>
                  <a:gs pos="2000">
                    <a:srgbClr val="2E9988"/>
                  </a:gs>
                  <a:gs pos="63000">
                    <a:srgbClr val="184D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Univers Condensed Light" panose="020B0604020202020204" pitchFamily="34" charset="0"/>
                  </a:rPr>
                  <a:t>RODRÍGUEZ RAMÍREZ JESÚS ANTONIO</a:t>
                </a:r>
              </a:p>
            </p:txBody>
          </p:sp>
          <p:sp>
            <p:nvSpPr>
              <p:cNvPr id="44" name="Rectangle 43">
                <a:extLst>
                  <a:ext uri="{FF2B5EF4-FFF2-40B4-BE49-F238E27FC236}">
                    <a16:creationId xmlns:a16="http://schemas.microsoft.com/office/drawing/2014/main" id="{9B866157-607B-4BA7-9691-79A3F6BDCA0C}"/>
                  </a:ext>
                </a:extLst>
              </p:cNvPr>
              <p:cNvSpPr/>
              <p:nvPr/>
            </p:nvSpPr>
            <p:spPr>
              <a:xfrm flipH="1">
                <a:off x="1438492" y="2195146"/>
                <a:ext cx="2715634" cy="436664"/>
              </a:xfrm>
              <a:prstGeom prst="rect">
                <a:avLst/>
              </a:prstGeom>
              <a:gradFill>
                <a:gsLst>
                  <a:gs pos="2000">
                    <a:srgbClr val="2E9988"/>
                  </a:gs>
                  <a:gs pos="63000">
                    <a:srgbClr val="184D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Univers Condensed Light" panose="020B0604020202020204" pitchFamily="34" charset="0"/>
                  </a:rPr>
                  <a:t>SÁENZ RANGEL EMMANUEL</a:t>
                </a:r>
              </a:p>
            </p:txBody>
          </p:sp>
        </p:grpSp>
        <p:sp>
          <p:nvSpPr>
            <p:cNvPr id="49" name="Right Triangle 36">
              <a:extLst>
                <a:ext uri="{FF2B5EF4-FFF2-40B4-BE49-F238E27FC236}">
                  <a16:creationId xmlns:a16="http://schemas.microsoft.com/office/drawing/2014/main" id="{D6680D35-EDB1-40D2-8659-32C7D0DD0D6D}"/>
                </a:ext>
              </a:extLst>
            </p:cNvPr>
            <p:cNvSpPr/>
            <p:nvPr/>
          </p:nvSpPr>
          <p:spPr>
            <a:xfrm rot="16200000" flipH="1">
              <a:off x="1430951" y="1958329"/>
              <a:ext cx="221225" cy="294466"/>
            </a:xfrm>
            <a:prstGeom prst="rtTriangle">
              <a:avLst/>
            </a:prstGeom>
            <a:solidFill>
              <a:srgbClr val="2E998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dirty="0">
                <a:latin typeface="Univers Condensed Light" panose="020B0604020202020204" pitchFamily="34" charset="0"/>
              </a:endParaRPr>
            </a:p>
          </p:txBody>
        </p:sp>
        <p:sp>
          <p:nvSpPr>
            <p:cNvPr id="50" name="Right Triangle 36">
              <a:extLst>
                <a:ext uri="{FF2B5EF4-FFF2-40B4-BE49-F238E27FC236}">
                  <a16:creationId xmlns:a16="http://schemas.microsoft.com/office/drawing/2014/main" id="{23F9E199-943C-411A-837B-6769C9F2EC3A}"/>
                </a:ext>
              </a:extLst>
            </p:cNvPr>
            <p:cNvSpPr/>
            <p:nvPr/>
          </p:nvSpPr>
          <p:spPr>
            <a:xfrm rot="16200000" flipH="1">
              <a:off x="1426922" y="2630763"/>
              <a:ext cx="221225" cy="294466"/>
            </a:xfrm>
            <a:prstGeom prst="rtTriangle">
              <a:avLst/>
            </a:prstGeom>
            <a:solidFill>
              <a:srgbClr val="2E998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dirty="0">
                <a:latin typeface="Univers Condensed Light" panose="020B0604020202020204" pitchFamily="34" charset="0"/>
              </a:endParaRPr>
            </a:p>
          </p:txBody>
        </p:sp>
      </p:grpSp>
    </p:spTree>
    <p:extLst>
      <p:ext uri="{BB962C8B-B14F-4D97-AF65-F5344CB8AC3E}">
        <p14:creationId xmlns:p14="http://schemas.microsoft.com/office/powerpoint/2010/main" val="1429804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1A35"/>
        </a:solidFill>
        <a:effectLst/>
      </p:bgPr>
    </p:bg>
    <p:spTree>
      <p:nvGrpSpPr>
        <p:cNvPr id="1" name=""/>
        <p:cNvGrpSpPr/>
        <p:nvPr/>
      </p:nvGrpSpPr>
      <p:grpSpPr>
        <a:xfrm>
          <a:off x="0" y="0"/>
          <a:ext cx="0" cy="0"/>
          <a:chOff x="0" y="0"/>
          <a:chExt cx="0" cy="0"/>
        </a:xfrm>
      </p:grpSpPr>
      <p:grpSp>
        <p:nvGrpSpPr>
          <p:cNvPr id="4" name="Grupo 86">
            <a:extLst>
              <a:ext uri="{FF2B5EF4-FFF2-40B4-BE49-F238E27FC236}">
                <a16:creationId xmlns:a16="http://schemas.microsoft.com/office/drawing/2014/main" id="{046C33D4-7774-43D7-86E7-5D578D510E36}"/>
              </a:ext>
            </a:extLst>
          </p:cNvPr>
          <p:cNvGrpSpPr/>
          <p:nvPr/>
        </p:nvGrpSpPr>
        <p:grpSpPr>
          <a:xfrm>
            <a:off x="0" y="0"/>
            <a:ext cx="12192000" cy="6858000"/>
            <a:chOff x="0" y="0"/>
            <a:chExt cx="12192000" cy="6858000"/>
          </a:xfrm>
        </p:grpSpPr>
        <p:sp>
          <p:nvSpPr>
            <p:cNvPr id="5" name="Rectángulo: esquinas redondeadas 12">
              <a:extLst>
                <a:ext uri="{FF2B5EF4-FFF2-40B4-BE49-F238E27FC236}">
                  <a16:creationId xmlns:a16="http://schemas.microsoft.com/office/drawing/2014/main" id="{AA864F84-4612-4072-8CC5-7ED2F2A3B7EE}"/>
                </a:ext>
              </a:extLst>
            </p:cNvPr>
            <p:cNvSpPr/>
            <p:nvPr/>
          </p:nvSpPr>
          <p:spPr>
            <a:xfrm>
              <a:off x="0" y="0"/>
              <a:ext cx="12192000" cy="6858000"/>
            </a:xfrm>
            <a:prstGeom prst="roundRect">
              <a:avLst>
                <a:gd name="adj" fmla="val 8257"/>
              </a:avLst>
            </a:prstGeom>
            <a:solidFill>
              <a:srgbClr val="14AC79"/>
            </a:solidFill>
            <a:ln>
              <a:no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esquinas redondeadas 74">
              <a:extLst>
                <a:ext uri="{FF2B5EF4-FFF2-40B4-BE49-F238E27FC236}">
                  <a16:creationId xmlns:a16="http://schemas.microsoft.com/office/drawing/2014/main" id="{B5712B76-B639-47B9-AE8A-471D6E75C821}"/>
                </a:ext>
              </a:extLst>
            </p:cNvPr>
            <p:cNvSpPr/>
            <p:nvPr/>
          </p:nvSpPr>
          <p:spPr>
            <a:xfrm>
              <a:off x="85380" y="90000"/>
              <a:ext cx="12013200" cy="6678000"/>
            </a:xfrm>
            <a:prstGeom prst="roundRect">
              <a:avLst>
                <a:gd name="adj" fmla="val 82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Rectángulo: esquinas redondeadas 75">
              <a:extLst>
                <a:ext uri="{FF2B5EF4-FFF2-40B4-BE49-F238E27FC236}">
                  <a16:creationId xmlns:a16="http://schemas.microsoft.com/office/drawing/2014/main" id="{578844BF-2A98-434F-B029-92B066CE2D69}"/>
                </a:ext>
              </a:extLst>
            </p:cNvPr>
            <p:cNvSpPr/>
            <p:nvPr/>
          </p:nvSpPr>
          <p:spPr>
            <a:xfrm>
              <a:off x="721073" y="180000"/>
              <a:ext cx="10753200" cy="6498000"/>
            </a:xfrm>
            <a:prstGeom prst="roundRect">
              <a:avLst>
                <a:gd name="adj" fmla="val 0"/>
              </a:avLst>
            </a:prstGeom>
            <a:solidFill>
              <a:srgbClr val="001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esquinas redondeadas 17">
              <a:extLst>
                <a:ext uri="{FF2B5EF4-FFF2-40B4-BE49-F238E27FC236}">
                  <a16:creationId xmlns:a16="http://schemas.microsoft.com/office/drawing/2014/main" id="{E6A040D6-4E20-427B-B6D8-55651DC23BFA}"/>
                </a:ext>
              </a:extLst>
            </p:cNvPr>
            <p:cNvSpPr/>
            <p:nvPr/>
          </p:nvSpPr>
          <p:spPr>
            <a:xfrm>
              <a:off x="285407" y="1989000"/>
              <a:ext cx="235639" cy="2880000"/>
            </a:xfrm>
            <a:prstGeom prst="roundRect">
              <a:avLst>
                <a:gd name="adj" fmla="val 50000"/>
              </a:avLst>
            </a:prstGeom>
            <a:pattFill prst="openDmnd">
              <a:fgClr>
                <a:schemeClr val="tx1">
                  <a:lumMod val="95000"/>
                  <a:lumOff val="5000"/>
                </a:schemeClr>
              </a:fgClr>
              <a:bgClr>
                <a:schemeClr val="bg2">
                  <a:lumMod val="25000"/>
                </a:schemeClr>
              </a:bgClr>
            </a:pattFill>
            <a:ln>
              <a:solidFill>
                <a:schemeClr val="tx1"/>
              </a:solidFill>
            </a:ln>
            <a:effectLst>
              <a:innerShdw blurRad="114300" dist="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Elipse 76">
              <a:extLst>
                <a:ext uri="{FF2B5EF4-FFF2-40B4-BE49-F238E27FC236}">
                  <a16:creationId xmlns:a16="http://schemas.microsoft.com/office/drawing/2014/main" id="{8534307E-F83F-43AD-973D-6A391A86AC2A}"/>
                </a:ext>
              </a:extLst>
            </p:cNvPr>
            <p:cNvSpPr/>
            <p:nvPr/>
          </p:nvSpPr>
          <p:spPr>
            <a:xfrm>
              <a:off x="277226" y="769500"/>
              <a:ext cx="252000" cy="2520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Elipse 21">
              <a:extLst>
                <a:ext uri="{FF2B5EF4-FFF2-40B4-BE49-F238E27FC236}">
                  <a16:creationId xmlns:a16="http://schemas.microsoft.com/office/drawing/2014/main" id="{10013391-AF14-4F58-A90B-D138E6E5DEA1}"/>
                </a:ext>
              </a:extLst>
            </p:cNvPr>
            <p:cNvSpPr/>
            <p:nvPr/>
          </p:nvSpPr>
          <p:spPr>
            <a:xfrm>
              <a:off x="368765" y="859500"/>
              <a:ext cx="72000" cy="72000"/>
            </a:xfrm>
            <a:prstGeom prst="ellipse">
              <a:avLst/>
            </a:prstGeom>
            <a:gradFill flip="none" rotWithShape="1">
              <a:gsLst>
                <a:gs pos="34000">
                  <a:srgbClr val="7030A0"/>
                </a:gs>
                <a:gs pos="85000">
                  <a:srgbClr val="FF0000"/>
                </a:gs>
                <a:gs pos="8000">
                  <a:schemeClr val="accent5"/>
                </a:gs>
                <a:gs pos="55000">
                  <a:srgbClr val="BB0D9A"/>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83">
              <a:hlinkClick r:id="rId3" action="ppaction://hlinksldjump"/>
              <a:extLst>
                <a:ext uri="{FF2B5EF4-FFF2-40B4-BE49-F238E27FC236}">
                  <a16:creationId xmlns:a16="http://schemas.microsoft.com/office/drawing/2014/main" id="{BBA839DE-A195-4D0C-9568-686633670519}"/>
                </a:ext>
              </a:extLst>
            </p:cNvPr>
            <p:cNvSpPr/>
            <p:nvPr/>
          </p:nvSpPr>
          <p:spPr>
            <a:xfrm>
              <a:off x="11651050" y="1387108"/>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grpSp>
      <p:sp>
        <p:nvSpPr>
          <p:cNvPr id="28" name="Rectangle 27">
            <a:extLst>
              <a:ext uri="{FF2B5EF4-FFF2-40B4-BE49-F238E27FC236}">
                <a16:creationId xmlns:a16="http://schemas.microsoft.com/office/drawing/2014/main" id="{6DE5F5D4-DD37-4E28-8CC7-FE324CBA6424}"/>
              </a:ext>
            </a:extLst>
          </p:cNvPr>
          <p:cNvSpPr/>
          <p:nvPr/>
        </p:nvSpPr>
        <p:spPr>
          <a:xfrm rot="16200000">
            <a:off x="-750352" y="1608617"/>
            <a:ext cx="6499454" cy="3563296"/>
          </a:xfrm>
          <a:custGeom>
            <a:avLst/>
            <a:gdLst>
              <a:gd name="connsiteX0" fmla="*/ 0 w 6484707"/>
              <a:gd name="connsiteY0" fmla="*/ 0 h 716858"/>
              <a:gd name="connsiteX1" fmla="*/ 6484707 w 6484707"/>
              <a:gd name="connsiteY1" fmla="*/ 0 h 716858"/>
              <a:gd name="connsiteX2" fmla="*/ 6484707 w 6484707"/>
              <a:gd name="connsiteY2" fmla="*/ 716858 h 716858"/>
              <a:gd name="connsiteX3" fmla="*/ 0 w 6484707"/>
              <a:gd name="connsiteY3" fmla="*/ 716858 h 716858"/>
              <a:gd name="connsiteX4" fmla="*/ 0 w 6484707"/>
              <a:gd name="connsiteY4" fmla="*/ 0 h 716858"/>
              <a:gd name="connsiteX0" fmla="*/ 0 w 6499454"/>
              <a:gd name="connsiteY0" fmla="*/ 0 h 3563296"/>
              <a:gd name="connsiteX1" fmla="*/ 6484707 w 6499454"/>
              <a:gd name="connsiteY1" fmla="*/ 0 h 3563296"/>
              <a:gd name="connsiteX2" fmla="*/ 6499454 w 6499454"/>
              <a:gd name="connsiteY2" fmla="*/ 3563296 h 3563296"/>
              <a:gd name="connsiteX3" fmla="*/ 0 w 6499454"/>
              <a:gd name="connsiteY3" fmla="*/ 716858 h 3563296"/>
              <a:gd name="connsiteX4" fmla="*/ 0 w 6499454"/>
              <a:gd name="connsiteY4" fmla="*/ 0 h 3563296"/>
              <a:gd name="connsiteX0" fmla="*/ 0 w 6499454"/>
              <a:gd name="connsiteY0" fmla="*/ 0 h 3563296"/>
              <a:gd name="connsiteX1" fmla="*/ 6484707 w 6499454"/>
              <a:gd name="connsiteY1" fmla="*/ 0 h 3563296"/>
              <a:gd name="connsiteX2" fmla="*/ 6499454 w 6499454"/>
              <a:gd name="connsiteY2" fmla="*/ 3563296 h 3563296"/>
              <a:gd name="connsiteX3" fmla="*/ 0 w 6499454"/>
              <a:gd name="connsiteY3" fmla="*/ 716858 h 3563296"/>
              <a:gd name="connsiteX4" fmla="*/ 0 w 6499454"/>
              <a:gd name="connsiteY4" fmla="*/ 0 h 3563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9454" h="3563296">
                <a:moveTo>
                  <a:pt x="0" y="0"/>
                </a:moveTo>
                <a:lnTo>
                  <a:pt x="6484707" y="0"/>
                </a:lnTo>
                <a:cubicBezTo>
                  <a:pt x="6489623" y="1187765"/>
                  <a:pt x="6494538" y="2375531"/>
                  <a:pt x="6499454" y="3563296"/>
                </a:cubicBezTo>
                <a:cubicBezTo>
                  <a:pt x="5866802" y="-2105001"/>
                  <a:pt x="2166485" y="1665671"/>
                  <a:pt x="0" y="716858"/>
                </a:cubicBezTo>
                <a:lnTo>
                  <a:pt x="0" y="0"/>
                </a:lnTo>
                <a:close/>
              </a:path>
            </a:pathLst>
          </a:custGeom>
          <a:blipFill dpi="0" rotWithShape="1">
            <a:blip r:embed="rId4"/>
            <a:srcRect/>
            <a:tile tx="0" ty="0" sx="15000" sy="15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0" name="Rectángulo 51">
            <a:extLst>
              <a:ext uri="{FF2B5EF4-FFF2-40B4-BE49-F238E27FC236}">
                <a16:creationId xmlns:a16="http://schemas.microsoft.com/office/drawing/2014/main" id="{2BD35E5F-3D50-4BF7-A448-C9C2D9CB19BE}"/>
              </a:ext>
            </a:extLst>
          </p:cNvPr>
          <p:cNvSpPr/>
          <p:nvPr/>
        </p:nvSpPr>
        <p:spPr>
          <a:xfrm>
            <a:off x="4850662" y="1669608"/>
            <a:ext cx="6316247" cy="1569660"/>
          </a:xfrm>
          <a:prstGeom prst="rect">
            <a:avLst/>
          </a:prstGeom>
        </p:spPr>
        <p:txBody>
          <a:bodyPr wrap="square">
            <a:spAutoFit/>
          </a:bodyPr>
          <a:lstStyle/>
          <a:p>
            <a:pPr algn="ctr"/>
            <a:r>
              <a:rPr lang="es-MX" sz="2400" dirty="0">
                <a:solidFill>
                  <a:schemeClr val="bg1"/>
                </a:solidFill>
                <a:latin typeface="Century Gothic" panose="020B0502020202020204" pitchFamily="34" charset="0"/>
                <a:ea typeface="Arial" panose="020B0604020202020204" pitchFamily="34" charset="0"/>
                <a:cs typeface="Arial" panose="020B0604020202020204" pitchFamily="34" charset="0"/>
              </a:rPr>
              <a:t>Parte de la filosofía que trata del alma, sus facultades y operaciones y ciencia o estudio de la mente y de la conducta en personas o animales.</a:t>
            </a:r>
            <a:endParaRPr lang="es-MX" sz="2400" dirty="0">
              <a:solidFill>
                <a:schemeClr val="bg1"/>
              </a:solidFill>
              <a:latin typeface="Century Gothic" panose="020B0502020202020204" pitchFamily="34" charset="0"/>
            </a:endParaRPr>
          </a:p>
        </p:txBody>
      </p:sp>
      <p:sp>
        <p:nvSpPr>
          <p:cNvPr id="21" name="Rectángulo 52">
            <a:extLst>
              <a:ext uri="{FF2B5EF4-FFF2-40B4-BE49-F238E27FC236}">
                <a16:creationId xmlns:a16="http://schemas.microsoft.com/office/drawing/2014/main" id="{98F4DD8C-26E0-4820-8E27-92AAF49D77EA}"/>
              </a:ext>
            </a:extLst>
          </p:cNvPr>
          <p:cNvSpPr/>
          <p:nvPr/>
        </p:nvSpPr>
        <p:spPr>
          <a:xfrm>
            <a:off x="7555110" y="3389538"/>
            <a:ext cx="3605474" cy="400110"/>
          </a:xfrm>
          <a:prstGeom prst="rect">
            <a:avLst/>
          </a:prstGeom>
        </p:spPr>
        <p:txBody>
          <a:bodyPr wrap="none">
            <a:spAutoFit/>
          </a:bodyPr>
          <a:lstStyle/>
          <a:p>
            <a:r>
              <a:rPr lang="es-MX" sz="2000" dirty="0">
                <a:solidFill>
                  <a:schemeClr val="bg1"/>
                </a:solidFill>
                <a:effectLst>
                  <a:outerShdw blurRad="38100" dist="38100" dir="2700000" algn="tl">
                    <a:srgbClr val="000000">
                      <a:alpha val="43137"/>
                    </a:srgbClr>
                  </a:outerShdw>
                </a:effectLst>
                <a:latin typeface="Century Gothic" panose="020B0502020202020204" pitchFamily="34" charset="0"/>
                <a:cs typeface="Arial" panose="020B0604020202020204" pitchFamily="34" charset="0"/>
              </a:rPr>
              <a:t>─ Real Academia Española</a:t>
            </a:r>
          </a:p>
        </p:txBody>
      </p:sp>
      <p:pic>
        <p:nvPicPr>
          <p:cNvPr id="16" name="Picture 15">
            <a:extLst>
              <a:ext uri="{FF2B5EF4-FFF2-40B4-BE49-F238E27FC236}">
                <a16:creationId xmlns:a16="http://schemas.microsoft.com/office/drawing/2014/main" id="{006DF7B2-9D34-4A38-BA32-64A3C9CBB4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7076" y="1649468"/>
            <a:ext cx="2736102" cy="3118239"/>
          </a:xfrm>
          <a:prstGeom prst="rect">
            <a:avLst/>
          </a:prstGeom>
        </p:spPr>
      </p:pic>
      <p:sp>
        <p:nvSpPr>
          <p:cNvPr id="17" name="Rectangle 16">
            <a:extLst>
              <a:ext uri="{FF2B5EF4-FFF2-40B4-BE49-F238E27FC236}">
                <a16:creationId xmlns:a16="http://schemas.microsoft.com/office/drawing/2014/main" id="{F7081BB7-0F69-4FDE-844D-E3AB3D8D8277}"/>
              </a:ext>
            </a:extLst>
          </p:cNvPr>
          <p:cNvSpPr/>
          <p:nvPr/>
        </p:nvSpPr>
        <p:spPr>
          <a:xfrm>
            <a:off x="1857076" y="5419952"/>
            <a:ext cx="3405835" cy="72129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a:latin typeface="Playlist" pitchFamily="50" charset="0"/>
              </a:rPr>
              <a:t>Psicología Clínica</a:t>
            </a:r>
          </a:p>
        </p:txBody>
      </p:sp>
      <p:sp>
        <p:nvSpPr>
          <p:cNvPr id="26" name="Rectangle 25">
            <a:extLst>
              <a:ext uri="{FF2B5EF4-FFF2-40B4-BE49-F238E27FC236}">
                <a16:creationId xmlns:a16="http://schemas.microsoft.com/office/drawing/2014/main" id="{59DA9DC3-27FC-4EBF-BD35-5C4FF3F985ED}"/>
              </a:ext>
            </a:extLst>
          </p:cNvPr>
          <p:cNvSpPr/>
          <p:nvPr/>
        </p:nvSpPr>
        <p:spPr>
          <a:xfrm>
            <a:off x="5898604" y="5419952"/>
            <a:ext cx="2254516" cy="72129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a:latin typeface="Playlist" pitchFamily="50" charset="0"/>
              </a:rPr>
              <a:t>Psicometría</a:t>
            </a:r>
          </a:p>
        </p:txBody>
      </p:sp>
      <p:sp>
        <p:nvSpPr>
          <p:cNvPr id="27" name="Rectangle 26">
            <a:extLst>
              <a:ext uri="{FF2B5EF4-FFF2-40B4-BE49-F238E27FC236}">
                <a16:creationId xmlns:a16="http://schemas.microsoft.com/office/drawing/2014/main" id="{E7685CE4-9097-43DF-8D79-9A9B2707CAC8}"/>
              </a:ext>
            </a:extLst>
          </p:cNvPr>
          <p:cNvSpPr/>
          <p:nvPr/>
        </p:nvSpPr>
        <p:spPr>
          <a:xfrm>
            <a:off x="8788813" y="5419952"/>
            <a:ext cx="2470540" cy="72129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a:latin typeface="Playlist" pitchFamily="50" charset="0"/>
              </a:rPr>
              <a:t>Instrumentos</a:t>
            </a:r>
          </a:p>
        </p:txBody>
      </p:sp>
      <p:grpSp>
        <p:nvGrpSpPr>
          <p:cNvPr id="2" name="Group 1">
            <a:extLst>
              <a:ext uri="{FF2B5EF4-FFF2-40B4-BE49-F238E27FC236}">
                <a16:creationId xmlns:a16="http://schemas.microsoft.com/office/drawing/2014/main" id="{349539E2-C3CC-465E-BAE9-F9E8DFDA39CE}"/>
              </a:ext>
            </a:extLst>
          </p:cNvPr>
          <p:cNvGrpSpPr/>
          <p:nvPr/>
        </p:nvGrpSpPr>
        <p:grpSpPr>
          <a:xfrm>
            <a:off x="721072" y="293740"/>
            <a:ext cx="3894408" cy="1078520"/>
            <a:chOff x="1220274" y="2060847"/>
            <a:chExt cx="3647476" cy="1078520"/>
          </a:xfrm>
        </p:grpSpPr>
        <p:sp>
          <p:nvSpPr>
            <p:cNvPr id="59" name="Parallelogram 38">
              <a:extLst>
                <a:ext uri="{FF2B5EF4-FFF2-40B4-BE49-F238E27FC236}">
                  <a16:creationId xmlns:a16="http://schemas.microsoft.com/office/drawing/2014/main" id="{910D4268-AD34-4163-AB6F-8FBABDDB6393}"/>
                </a:ext>
              </a:extLst>
            </p:cNvPr>
            <p:cNvSpPr/>
            <p:nvPr/>
          </p:nvSpPr>
          <p:spPr>
            <a:xfrm rot="16200000">
              <a:off x="1008463" y="2272658"/>
              <a:ext cx="834851" cy="411230"/>
            </a:xfrm>
            <a:prstGeom prst="parallelogram">
              <a:avLst>
                <a:gd name="adj" fmla="val 44901"/>
              </a:avLst>
            </a:prstGeom>
            <a:pattFill prst="lgConfetti">
              <a:fgClr>
                <a:schemeClr val="bg2">
                  <a:lumMod val="25000"/>
                </a:schemeClr>
              </a:fgClr>
              <a:bgClr>
                <a:schemeClr val="bg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7" name="Rectangle 56">
              <a:extLst>
                <a:ext uri="{FF2B5EF4-FFF2-40B4-BE49-F238E27FC236}">
                  <a16:creationId xmlns:a16="http://schemas.microsoft.com/office/drawing/2014/main" id="{EEAE2792-C99F-4EA8-8170-30EC652D1564}"/>
                </a:ext>
              </a:extLst>
            </p:cNvPr>
            <p:cNvSpPr/>
            <p:nvPr/>
          </p:nvSpPr>
          <p:spPr>
            <a:xfrm>
              <a:off x="1567969" y="2248973"/>
              <a:ext cx="3108972" cy="646724"/>
            </a:xfrm>
            <a:prstGeom prst="rect">
              <a:avLst/>
            </a:prstGeom>
            <a:pattFill prst="lgConfetti">
              <a:fgClr>
                <a:schemeClr val="bg2">
                  <a:lumMod val="25000"/>
                </a:schemeClr>
              </a:fgClr>
              <a:bgClr>
                <a:srgbClr val="A2AFC5"/>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8" name="Rectangle 57">
              <a:extLst>
                <a:ext uri="{FF2B5EF4-FFF2-40B4-BE49-F238E27FC236}">
                  <a16:creationId xmlns:a16="http://schemas.microsoft.com/office/drawing/2014/main" id="{3B1E87E7-3E35-49A7-AE69-1DD346C87AFF}"/>
                </a:ext>
              </a:extLst>
            </p:cNvPr>
            <p:cNvSpPr/>
            <p:nvPr/>
          </p:nvSpPr>
          <p:spPr>
            <a:xfrm>
              <a:off x="1758778" y="2418072"/>
              <a:ext cx="3108972" cy="721295"/>
            </a:xfrm>
            <a:prstGeom prst="rect">
              <a:avLst/>
            </a:prstGeom>
            <a:gradFill>
              <a:gsLst>
                <a:gs pos="2000">
                  <a:srgbClr val="1B4C5B"/>
                </a:gs>
                <a:gs pos="51000">
                  <a:srgbClr val="26697E"/>
                </a:gs>
                <a:gs pos="100000">
                  <a:srgbClr val="2E998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800" b="1" dirty="0">
                  <a:latin typeface="DK Breakfast Burrito" panose="02000000000000000000" pitchFamily="50" charset="0"/>
                  <a:ea typeface="ChildsWish" panose="02000603000000000000" pitchFamily="2" charset="0"/>
                  <a:cs typeface="Angie Atore" panose="00000400000000000000" pitchFamily="2" charset="-79"/>
                </a:rPr>
                <a:t>PSICOLOGÍA</a:t>
              </a:r>
              <a:endParaRPr lang="es-MX" sz="4000" b="1" dirty="0">
                <a:latin typeface="DK Breakfast Burrito" panose="02000000000000000000" pitchFamily="50" charset="0"/>
                <a:ea typeface="ChildsWish" panose="02000603000000000000" pitchFamily="2" charset="0"/>
                <a:cs typeface="Angie Atore" panose="00000400000000000000" pitchFamily="2" charset="-79"/>
              </a:endParaRPr>
            </a:p>
          </p:txBody>
        </p:sp>
      </p:grpSp>
      <p:sp>
        <p:nvSpPr>
          <p:cNvPr id="25" name="Rectángulo: esquinas redondeadas 23">
            <a:hlinkClick r:id="rId6" action="ppaction://hlinksldjump"/>
            <a:extLst>
              <a:ext uri="{FF2B5EF4-FFF2-40B4-BE49-F238E27FC236}">
                <a16:creationId xmlns:a16="http://schemas.microsoft.com/office/drawing/2014/main" id="{07576344-8F14-486F-BDD7-7CC9C87E7F2D}"/>
              </a:ext>
            </a:extLst>
          </p:cNvPr>
          <p:cNvSpPr/>
          <p:nvPr/>
        </p:nvSpPr>
        <p:spPr>
          <a:xfrm>
            <a:off x="11606426" y="3235625"/>
            <a:ext cx="360000" cy="360000"/>
          </a:xfrm>
          <a:prstGeom prst="round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Triángulo isósceles 82">
            <a:hlinkClick r:id="rId7" action="ppaction://hlinksldjump"/>
            <a:extLst>
              <a:ext uri="{FF2B5EF4-FFF2-40B4-BE49-F238E27FC236}">
                <a16:creationId xmlns:a16="http://schemas.microsoft.com/office/drawing/2014/main" id="{A236739D-99C3-4846-B205-DDBA5A51AEC4}"/>
              </a:ext>
            </a:extLst>
          </p:cNvPr>
          <p:cNvSpPr/>
          <p:nvPr/>
        </p:nvSpPr>
        <p:spPr>
          <a:xfrm flipV="1">
            <a:off x="11605290" y="5007517"/>
            <a:ext cx="360000" cy="360000"/>
          </a:xfrm>
          <a:prstGeom prst="triangl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ángulo 84">
            <a:hlinkClick r:id="rId3" action="ppaction://hlinksldjump"/>
            <a:extLst>
              <a:ext uri="{FF2B5EF4-FFF2-40B4-BE49-F238E27FC236}">
                <a16:creationId xmlns:a16="http://schemas.microsoft.com/office/drawing/2014/main" id="{3382858C-F52C-4915-ACBB-47214B0AE8CE}"/>
              </a:ext>
            </a:extLst>
          </p:cNvPr>
          <p:cNvSpPr/>
          <p:nvPr/>
        </p:nvSpPr>
        <p:spPr>
          <a:xfrm>
            <a:off x="11734908" y="1463733"/>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00819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1A35"/>
        </a:solidFill>
        <a:effectLst/>
      </p:bgPr>
    </p:bg>
    <p:spTree>
      <p:nvGrpSpPr>
        <p:cNvPr id="1" name=""/>
        <p:cNvGrpSpPr/>
        <p:nvPr/>
      </p:nvGrpSpPr>
      <p:grpSpPr>
        <a:xfrm>
          <a:off x="0" y="0"/>
          <a:ext cx="0" cy="0"/>
          <a:chOff x="0" y="0"/>
          <a:chExt cx="0" cy="0"/>
        </a:xfrm>
      </p:grpSpPr>
      <p:grpSp>
        <p:nvGrpSpPr>
          <p:cNvPr id="4" name="Grupo 86">
            <a:extLst>
              <a:ext uri="{FF2B5EF4-FFF2-40B4-BE49-F238E27FC236}">
                <a16:creationId xmlns:a16="http://schemas.microsoft.com/office/drawing/2014/main" id="{046C33D4-7774-43D7-86E7-5D578D510E36}"/>
              </a:ext>
            </a:extLst>
          </p:cNvPr>
          <p:cNvGrpSpPr/>
          <p:nvPr/>
        </p:nvGrpSpPr>
        <p:grpSpPr>
          <a:xfrm>
            <a:off x="-4021" y="0"/>
            <a:ext cx="12192000" cy="6858000"/>
            <a:chOff x="0" y="0"/>
            <a:chExt cx="12192000" cy="6858000"/>
          </a:xfrm>
        </p:grpSpPr>
        <p:sp>
          <p:nvSpPr>
            <p:cNvPr id="5" name="Rectángulo: esquinas redondeadas 12">
              <a:extLst>
                <a:ext uri="{FF2B5EF4-FFF2-40B4-BE49-F238E27FC236}">
                  <a16:creationId xmlns:a16="http://schemas.microsoft.com/office/drawing/2014/main" id="{AA864F84-4612-4072-8CC5-7ED2F2A3B7EE}"/>
                </a:ext>
              </a:extLst>
            </p:cNvPr>
            <p:cNvSpPr/>
            <p:nvPr/>
          </p:nvSpPr>
          <p:spPr>
            <a:xfrm>
              <a:off x="0" y="0"/>
              <a:ext cx="12192000" cy="6858000"/>
            </a:xfrm>
            <a:prstGeom prst="roundRect">
              <a:avLst>
                <a:gd name="adj" fmla="val 8257"/>
              </a:avLst>
            </a:prstGeom>
            <a:solidFill>
              <a:srgbClr val="14AC79"/>
            </a:solidFill>
            <a:ln>
              <a:no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esquinas redondeadas 74">
              <a:extLst>
                <a:ext uri="{FF2B5EF4-FFF2-40B4-BE49-F238E27FC236}">
                  <a16:creationId xmlns:a16="http://schemas.microsoft.com/office/drawing/2014/main" id="{B5712B76-B639-47B9-AE8A-471D6E75C821}"/>
                </a:ext>
              </a:extLst>
            </p:cNvPr>
            <p:cNvSpPr/>
            <p:nvPr/>
          </p:nvSpPr>
          <p:spPr>
            <a:xfrm>
              <a:off x="85380" y="90000"/>
              <a:ext cx="12013200" cy="6678000"/>
            </a:xfrm>
            <a:prstGeom prst="roundRect">
              <a:avLst>
                <a:gd name="adj" fmla="val 82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Rectángulo: esquinas redondeadas 75">
              <a:extLst>
                <a:ext uri="{FF2B5EF4-FFF2-40B4-BE49-F238E27FC236}">
                  <a16:creationId xmlns:a16="http://schemas.microsoft.com/office/drawing/2014/main" id="{578844BF-2A98-434F-B029-92B066CE2D69}"/>
                </a:ext>
              </a:extLst>
            </p:cNvPr>
            <p:cNvSpPr/>
            <p:nvPr/>
          </p:nvSpPr>
          <p:spPr>
            <a:xfrm>
              <a:off x="721073" y="180000"/>
              <a:ext cx="10753200" cy="6498000"/>
            </a:xfrm>
            <a:prstGeom prst="roundRect">
              <a:avLst>
                <a:gd name="adj" fmla="val 0"/>
              </a:avLst>
            </a:prstGeom>
            <a:solidFill>
              <a:srgbClr val="001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esquinas redondeadas 17">
              <a:extLst>
                <a:ext uri="{FF2B5EF4-FFF2-40B4-BE49-F238E27FC236}">
                  <a16:creationId xmlns:a16="http://schemas.microsoft.com/office/drawing/2014/main" id="{E6A040D6-4E20-427B-B6D8-55651DC23BFA}"/>
                </a:ext>
              </a:extLst>
            </p:cNvPr>
            <p:cNvSpPr/>
            <p:nvPr/>
          </p:nvSpPr>
          <p:spPr>
            <a:xfrm>
              <a:off x="285407" y="1989000"/>
              <a:ext cx="235639" cy="2880000"/>
            </a:xfrm>
            <a:prstGeom prst="roundRect">
              <a:avLst>
                <a:gd name="adj" fmla="val 50000"/>
              </a:avLst>
            </a:prstGeom>
            <a:pattFill prst="openDmnd">
              <a:fgClr>
                <a:schemeClr val="tx1">
                  <a:lumMod val="95000"/>
                  <a:lumOff val="5000"/>
                </a:schemeClr>
              </a:fgClr>
              <a:bgClr>
                <a:schemeClr val="bg2">
                  <a:lumMod val="25000"/>
                </a:schemeClr>
              </a:bgClr>
            </a:pattFill>
            <a:ln>
              <a:solidFill>
                <a:schemeClr val="tx1"/>
              </a:solidFill>
            </a:ln>
            <a:effectLst>
              <a:innerShdw blurRad="114300" dist="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Elipse 76">
              <a:extLst>
                <a:ext uri="{FF2B5EF4-FFF2-40B4-BE49-F238E27FC236}">
                  <a16:creationId xmlns:a16="http://schemas.microsoft.com/office/drawing/2014/main" id="{8534307E-F83F-43AD-973D-6A391A86AC2A}"/>
                </a:ext>
              </a:extLst>
            </p:cNvPr>
            <p:cNvSpPr/>
            <p:nvPr/>
          </p:nvSpPr>
          <p:spPr>
            <a:xfrm>
              <a:off x="277226" y="769500"/>
              <a:ext cx="252000" cy="2520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Elipse 21">
              <a:extLst>
                <a:ext uri="{FF2B5EF4-FFF2-40B4-BE49-F238E27FC236}">
                  <a16:creationId xmlns:a16="http://schemas.microsoft.com/office/drawing/2014/main" id="{10013391-AF14-4F58-A90B-D138E6E5DEA1}"/>
                </a:ext>
              </a:extLst>
            </p:cNvPr>
            <p:cNvSpPr/>
            <p:nvPr/>
          </p:nvSpPr>
          <p:spPr>
            <a:xfrm>
              <a:off x="368765" y="859500"/>
              <a:ext cx="72000" cy="72000"/>
            </a:xfrm>
            <a:prstGeom prst="ellipse">
              <a:avLst/>
            </a:prstGeom>
            <a:gradFill flip="none" rotWithShape="1">
              <a:gsLst>
                <a:gs pos="34000">
                  <a:srgbClr val="7030A0"/>
                </a:gs>
                <a:gs pos="85000">
                  <a:srgbClr val="FF0000"/>
                </a:gs>
                <a:gs pos="8000">
                  <a:schemeClr val="accent5"/>
                </a:gs>
                <a:gs pos="55000">
                  <a:srgbClr val="BB0D9A"/>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83">
              <a:hlinkClick r:id="rId2" action="ppaction://hlinksldjump"/>
              <a:extLst>
                <a:ext uri="{FF2B5EF4-FFF2-40B4-BE49-F238E27FC236}">
                  <a16:creationId xmlns:a16="http://schemas.microsoft.com/office/drawing/2014/main" id="{BBA839DE-A195-4D0C-9568-686633670519}"/>
                </a:ext>
              </a:extLst>
            </p:cNvPr>
            <p:cNvSpPr/>
            <p:nvPr/>
          </p:nvSpPr>
          <p:spPr>
            <a:xfrm>
              <a:off x="11651050" y="1387108"/>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grpSp>
      <p:sp>
        <p:nvSpPr>
          <p:cNvPr id="35" name="Rectangle 34">
            <a:extLst>
              <a:ext uri="{FF2B5EF4-FFF2-40B4-BE49-F238E27FC236}">
                <a16:creationId xmlns:a16="http://schemas.microsoft.com/office/drawing/2014/main" id="{DB21BAEB-0A5A-4CE3-84A5-6E298F50B32A}"/>
              </a:ext>
            </a:extLst>
          </p:cNvPr>
          <p:cNvSpPr/>
          <p:nvPr/>
        </p:nvSpPr>
        <p:spPr>
          <a:xfrm rot="16200000">
            <a:off x="5700817" y="-4802077"/>
            <a:ext cx="782325" cy="10753201"/>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367510 w 781527"/>
              <a:gd name="connsiteY0" fmla="*/ 0 h 10753201"/>
              <a:gd name="connsiteX1" fmla="*/ 781527 w 781527"/>
              <a:gd name="connsiteY1" fmla="*/ 0 h 10753201"/>
              <a:gd name="connsiteX2" fmla="*/ 781527 w 781527"/>
              <a:gd name="connsiteY2" fmla="*/ 10753201 h 10753201"/>
              <a:gd name="connsiteX3" fmla="*/ 367510 w 781527"/>
              <a:gd name="connsiteY3" fmla="*/ 10753201 h 10753201"/>
              <a:gd name="connsiteX4" fmla="*/ 55 w 781527"/>
              <a:gd name="connsiteY4" fmla="*/ 771860 h 10753201"/>
              <a:gd name="connsiteX5" fmla="*/ 367510 w 781527"/>
              <a:gd name="connsiteY5" fmla="*/ 0 h 10753201"/>
              <a:gd name="connsiteX0" fmla="*/ 368308 w 782325"/>
              <a:gd name="connsiteY0" fmla="*/ 0 h 10753201"/>
              <a:gd name="connsiteX1" fmla="*/ 782325 w 782325"/>
              <a:gd name="connsiteY1" fmla="*/ 0 h 10753201"/>
              <a:gd name="connsiteX2" fmla="*/ 782325 w 782325"/>
              <a:gd name="connsiteY2" fmla="*/ 10753201 h 10753201"/>
              <a:gd name="connsiteX3" fmla="*/ 368308 w 782325"/>
              <a:gd name="connsiteY3" fmla="*/ 10753201 h 10753201"/>
              <a:gd name="connsiteX4" fmla="*/ 649782 w 782325"/>
              <a:gd name="connsiteY4" fmla="*/ 3544557 h 10753201"/>
              <a:gd name="connsiteX5" fmla="*/ 853 w 782325"/>
              <a:gd name="connsiteY5" fmla="*/ 771860 h 10753201"/>
              <a:gd name="connsiteX6" fmla="*/ 368308 w 782325"/>
              <a:gd name="connsiteY6" fmla="*/ 0 h 10753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325" h="10753201">
                <a:moveTo>
                  <a:pt x="368308" y="0"/>
                </a:moveTo>
                <a:lnTo>
                  <a:pt x="782325" y="0"/>
                </a:lnTo>
                <a:lnTo>
                  <a:pt x="782325" y="10753201"/>
                </a:lnTo>
                <a:lnTo>
                  <a:pt x="368308" y="10753201"/>
                </a:lnTo>
                <a:cubicBezTo>
                  <a:pt x="272475" y="9935218"/>
                  <a:pt x="711025" y="5208114"/>
                  <a:pt x="649782" y="3544557"/>
                </a:cubicBezTo>
                <a:cubicBezTo>
                  <a:pt x="588540" y="1881000"/>
                  <a:pt x="-25977" y="1746078"/>
                  <a:pt x="853" y="771860"/>
                </a:cubicBezTo>
                <a:lnTo>
                  <a:pt x="368308" y="0"/>
                </a:lnTo>
                <a:close/>
              </a:path>
            </a:pathLst>
          </a:custGeom>
          <a:blipFill dpi="0" rotWithShape="1">
            <a:blip r:embed="rId3"/>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2" name="Group 1">
            <a:extLst>
              <a:ext uri="{FF2B5EF4-FFF2-40B4-BE49-F238E27FC236}">
                <a16:creationId xmlns:a16="http://schemas.microsoft.com/office/drawing/2014/main" id="{349539E2-C3CC-465E-BAE9-F9E8DFDA39CE}"/>
              </a:ext>
            </a:extLst>
          </p:cNvPr>
          <p:cNvGrpSpPr/>
          <p:nvPr/>
        </p:nvGrpSpPr>
        <p:grpSpPr>
          <a:xfrm>
            <a:off x="721072" y="293740"/>
            <a:ext cx="4870874" cy="1078520"/>
            <a:chOff x="1220274" y="2060847"/>
            <a:chExt cx="4562027" cy="1078520"/>
          </a:xfrm>
        </p:grpSpPr>
        <p:sp>
          <p:nvSpPr>
            <p:cNvPr id="59" name="Parallelogram 38">
              <a:extLst>
                <a:ext uri="{FF2B5EF4-FFF2-40B4-BE49-F238E27FC236}">
                  <a16:creationId xmlns:a16="http://schemas.microsoft.com/office/drawing/2014/main" id="{910D4268-AD34-4163-AB6F-8FBABDDB6393}"/>
                </a:ext>
              </a:extLst>
            </p:cNvPr>
            <p:cNvSpPr/>
            <p:nvPr/>
          </p:nvSpPr>
          <p:spPr>
            <a:xfrm rot="16200000">
              <a:off x="1008463" y="2272658"/>
              <a:ext cx="834851" cy="411230"/>
            </a:xfrm>
            <a:prstGeom prst="parallelogram">
              <a:avLst>
                <a:gd name="adj" fmla="val 44901"/>
              </a:avLst>
            </a:prstGeom>
            <a:pattFill prst="lgConfetti">
              <a:fgClr>
                <a:schemeClr val="bg2">
                  <a:lumMod val="25000"/>
                </a:schemeClr>
              </a:fgClr>
              <a:bgClr>
                <a:schemeClr val="bg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7" name="Rectangle 56">
              <a:extLst>
                <a:ext uri="{FF2B5EF4-FFF2-40B4-BE49-F238E27FC236}">
                  <a16:creationId xmlns:a16="http://schemas.microsoft.com/office/drawing/2014/main" id="{EEAE2792-C99F-4EA8-8170-30EC652D1564}"/>
                </a:ext>
              </a:extLst>
            </p:cNvPr>
            <p:cNvSpPr/>
            <p:nvPr/>
          </p:nvSpPr>
          <p:spPr>
            <a:xfrm>
              <a:off x="1567970" y="2248973"/>
              <a:ext cx="4023522" cy="646724"/>
            </a:xfrm>
            <a:prstGeom prst="rect">
              <a:avLst/>
            </a:prstGeom>
            <a:pattFill prst="lgConfetti">
              <a:fgClr>
                <a:schemeClr val="bg2">
                  <a:lumMod val="25000"/>
                </a:schemeClr>
              </a:fgClr>
              <a:bgClr>
                <a:srgbClr val="A2AFC5"/>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8" name="Rectangle 57">
              <a:extLst>
                <a:ext uri="{FF2B5EF4-FFF2-40B4-BE49-F238E27FC236}">
                  <a16:creationId xmlns:a16="http://schemas.microsoft.com/office/drawing/2014/main" id="{3B1E87E7-3E35-49A7-AE69-1DD346C87AFF}"/>
                </a:ext>
              </a:extLst>
            </p:cNvPr>
            <p:cNvSpPr/>
            <p:nvPr/>
          </p:nvSpPr>
          <p:spPr>
            <a:xfrm>
              <a:off x="1758779" y="2418072"/>
              <a:ext cx="4023522" cy="721295"/>
            </a:xfrm>
            <a:prstGeom prst="rect">
              <a:avLst/>
            </a:prstGeom>
            <a:gradFill>
              <a:gsLst>
                <a:gs pos="2000">
                  <a:srgbClr val="1B4C5B"/>
                </a:gs>
                <a:gs pos="51000">
                  <a:srgbClr val="26697E"/>
                </a:gs>
                <a:gs pos="100000">
                  <a:srgbClr val="2E998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800" b="1" dirty="0">
                  <a:latin typeface="DK Breakfast Burrito" panose="02000000000000000000" pitchFamily="50" charset="0"/>
                  <a:ea typeface="ChildsWish" panose="02000603000000000000" pitchFamily="2" charset="0"/>
                  <a:cs typeface="Angie Atore" panose="00000400000000000000" pitchFamily="2" charset="-79"/>
                </a:rPr>
                <a:t>MÉTODO PROBABILÍSTICO</a:t>
              </a:r>
              <a:endParaRPr lang="es-MX" sz="4000" b="1" dirty="0">
                <a:latin typeface="DK Breakfast Burrito" panose="02000000000000000000" pitchFamily="50" charset="0"/>
                <a:ea typeface="ChildsWish" panose="02000603000000000000" pitchFamily="2" charset="0"/>
                <a:cs typeface="Angie Atore" panose="00000400000000000000" pitchFamily="2" charset="-79"/>
              </a:endParaRPr>
            </a:p>
          </p:txBody>
        </p:sp>
      </p:grpSp>
      <p:sp>
        <p:nvSpPr>
          <p:cNvPr id="36" name="Rectangle 35">
            <a:extLst>
              <a:ext uri="{FF2B5EF4-FFF2-40B4-BE49-F238E27FC236}">
                <a16:creationId xmlns:a16="http://schemas.microsoft.com/office/drawing/2014/main" id="{E65D566B-0135-4AEA-B1B3-FE98CD638166}"/>
              </a:ext>
            </a:extLst>
          </p:cNvPr>
          <p:cNvSpPr/>
          <p:nvPr/>
        </p:nvSpPr>
        <p:spPr>
          <a:xfrm rot="5400000" flipV="1">
            <a:off x="5847501" y="1060281"/>
            <a:ext cx="488957" cy="10753201"/>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380180 w 794197"/>
              <a:gd name="connsiteY0" fmla="*/ 0 h 10753201"/>
              <a:gd name="connsiteX1" fmla="*/ 794197 w 794197"/>
              <a:gd name="connsiteY1" fmla="*/ 0 h 10753201"/>
              <a:gd name="connsiteX2" fmla="*/ 794197 w 794197"/>
              <a:gd name="connsiteY2" fmla="*/ 10753201 h 10753201"/>
              <a:gd name="connsiteX3" fmla="*/ 380180 w 794197"/>
              <a:gd name="connsiteY3" fmla="*/ 10753201 h 10753201"/>
              <a:gd name="connsiteX4" fmla="*/ 380180 w 794197"/>
              <a:gd name="connsiteY4" fmla="*/ 0 h 10753201"/>
              <a:gd name="connsiteX0" fmla="*/ 629264 w 1043281"/>
              <a:gd name="connsiteY0" fmla="*/ 0 h 10753201"/>
              <a:gd name="connsiteX1" fmla="*/ 1043281 w 1043281"/>
              <a:gd name="connsiteY1" fmla="*/ 0 h 10753201"/>
              <a:gd name="connsiteX2" fmla="*/ 1043281 w 1043281"/>
              <a:gd name="connsiteY2" fmla="*/ 10753201 h 10753201"/>
              <a:gd name="connsiteX3" fmla="*/ 629264 w 1043281"/>
              <a:gd name="connsiteY3" fmla="*/ 10753201 h 10753201"/>
              <a:gd name="connsiteX4" fmla="*/ 629264 w 1043281"/>
              <a:gd name="connsiteY4" fmla="*/ 0 h 10753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281" h="10753201">
                <a:moveTo>
                  <a:pt x="629264" y="0"/>
                </a:moveTo>
                <a:lnTo>
                  <a:pt x="1043281" y="0"/>
                </a:lnTo>
                <a:lnTo>
                  <a:pt x="1043281" y="10753201"/>
                </a:lnTo>
                <a:lnTo>
                  <a:pt x="629264" y="10753201"/>
                </a:lnTo>
                <a:cubicBezTo>
                  <a:pt x="629264" y="7168801"/>
                  <a:pt x="-786582" y="369251"/>
                  <a:pt x="629264" y="0"/>
                </a:cubicBezTo>
                <a:close/>
              </a:path>
            </a:pathLst>
          </a:custGeom>
          <a:blipFill dpi="0" rotWithShape="1">
            <a:blip r:embed="rId3"/>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17">
            <a:extLst>
              <a:ext uri="{FF2B5EF4-FFF2-40B4-BE49-F238E27FC236}">
                <a16:creationId xmlns:a16="http://schemas.microsoft.com/office/drawing/2014/main" id="{EE8CB448-CC6A-41A7-87AD-AC594F989E1E}"/>
              </a:ext>
            </a:extLst>
          </p:cNvPr>
          <p:cNvSpPr/>
          <p:nvPr/>
        </p:nvSpPr>
        <p:spPr>
          <a:xfrm>
            <a:off x="1296034" y="1920343"/>
            <a:ext cx="3823768" cy="2554545"/>
          </a:xfrm>
          <a:prstGeom prst="rect">
            <a:avLst/>
          </a:prstGeom>
        </p:spPr>
        <p:txBody>
          <a:bodyPr wrap="square">
            <a:spAutoFit/>
          </a:bodyPr>
          <a:lstStyle/>
          <a:p>
            <a:pPr algn="ctr"/>
            <a:r>
              <a:rPr lang="es-MX" sz="2000" dirty="0">
                <a:solidFill>
                  <a:schemeClr val="bg1"/>
                </a:solidFill>
                <a:latin typeface="Century Gothic" panose="020B0502020202020204" pitchFamily="34" charset="0"/>
                <a:cs typeface="Arial" panose="020B0604020202020204" pitchFamily="34" charset="0"/>
              </a:rPr>
              <a:t>Se propone tomar un instrumento con sus respectivos ítems y calcular la </a:t>
            </a:r>
            <a:r>
              <a:rPr lang="es-MX" sz="2000" dirty="0">
                <a:solidFill>
                  <a:schemeClr val="bg1"/>
                </a:solidFill>
                <a:effectLst>
                  <a:outerShdw blurRad="38100" dist="38100" dir="2700000" algn="tl">
                    <a:srgbClr val="000000">
                      <a:alpha val="43137"/>
                    </a:srgbClr>
                  </a:outerShdw>
                </a:effectLst>
                <a:latin typeface="Century Gothic" panose="020B0502020202020204" pitchFamily="34" charset="0"/>
                <a:cs typeface="Arial" panose="020B0604020202020204" pitchFamily="34" charset="0"/>
              </a:rPr>
              <a:t>probabilidad</a:t>
            </a:r>
            <a:r>
              <a:rPr lang="es-MX" sz="2000" dirty="0">
                <a:solidFill>
                  <a:schemeClr val="bg1"/>
                </a:solidFill>
                <a:latin typeface="Century Gothic" panose="020B0502020202020204" pitchFamily="34" charset="0"/>
                <a:cs typeface="Arial" panose="020B0604020202020204" pitchFamily="34" charset="0"/>
              </a:rPr>
              <a:t> de que el niño esté </a:t>
            </a:r>
            <a:r>
              <a:rPr lang="es-MX" sz="2000" dirty="0">
                <a:solidFill>
                  <a:schemeClr val="bg1"/>
                </a:solidFill>
                <a:effectLst>
                  <a:outerShdw blurRad="38100" dist="38100" dir="2700000" algn="tl">
                    <a:srgbClr val="000000">
                      <a:alpha val="43137"/>
                    </a:srgbClr>
                  </a:outerShdw>
                </a:effectLst>
                <a:latin typeface="Century Gothic" panose="020B0502020202020204" pitchFamily="34" charset="0"/>
                <a:cs typeface="Arial" panose="020B0604020202020204" pitchFamily="34" charset="0"/>
              </a:rPr>
              <a:t>expuesto al bullying </a:t>
            </a:r>
            <a:r>
              <a:rPr lang="es-MX" sz="2000" dirty="0">
                <a:solidFill>
                  <a:schemeClr val="bg1"/>
                </a:solidFill>
                <a:latin typeface="Century Gothic" panose="020B0502020202020204" pitchFamily="34" charset="0"/>
                <a:cs typeface="Arial" panose="020B0604020202020204" pitchFamily="34" charset="0"/>
              </a:rPr>
              <a:t>con respecto a la puntuación obtenida con el instrumento.</a:t>
            </a:r>
          </a:p>
        </p:txBody>
      </p:sp>
      <p:sp>
        <p:nvSpPr>
          <p:cNvPr id="21" name="Rectángulo 18">
            <a:extLst>
              <a:ext uri="{FF2B5EF4-FFF2-40B4-BE49-F238E27FC236}">
                <a16:creationId xmlns:a16="http://schemas.microsoft.com/office/drawing/2014/main" id="{B94AE220-B13A-4EAB-9D7E-ACA824EC62B5}"/>
              </a:ext>
            </a:extLst>
          </p:cNvPr>
          <p:cNvSpPr/>
          <p:nvPr/>
        </p:nvSpPr>
        <p:spPr>
          <a:xfrm>
            <a:off x="7150397" y="1232900"/>
            <a:ext cx="3528392" cy="461665"/>
          </a:xfrm>
          <a:prstGeom prst="rect">
            <a:avLst/>
          </a:prstGeom>
        </p:spPr>
        <p:txBody>
          <a:bodyPr wrap="square">
            <a:spAutoFit/>
          </a:bodyPr>
          <a:lstStyle/>
          <a:p>
            <a:pPr algn="just"/>
            <a:r>
              <a:rPr lang="es-MX" sz="2400" i="1" dirty="0">
                <a:solidFill>
                  <a:schemeClr val="bg1"/>
                </a:solidFill>
                <a:latin typeface="Century Gothic" panose="020B0502020202020204" pitchFamily="34" charset="0"/>
                <a:cs typeface="Arial" panose="020B0604020202020204" pitchFamily="34" charset="0"/>
              </a:rPr>
              <a:t>María de la Villa Moral</a:t>
            </a:r>
          </a:p>
        </p:txBody>
      </p:sp>
      <p:grpSp>
        <p:nvGrpSpPr>
          <p:cNvPr id="22" name="Group 18">
            <a:extLst>
              <a:ext uri="{FF2B5EF4-FFF2-40B4-BE49-F238E27FC236}">
                <a16:creationId xmlns:a16="http://schemas.microsoft.com/office/drawing/2014/main" id="{5CD7D8DD-DC4E-44D9-A976-C3931985AE4A}"/>
              </a:ext>
            </a:extLst>
          </p:cNvPr>
          <p:cNvGrpSpPr/>
          <p:nvPr/>
        </p:nvGrpSpPr>
        <p:grpSpPr>
          <a:xfrm>
            <a:off x="7954533" y="3766114"/>
            <a:ext cx="3336051" cy="1015663"/>
            <a:chOff x="6930799" y="5165029"/>
            <a:chExt cx="3617031" cy="1015663"/>
          </a:xfrm>
        </p:grpSpPr>
        <p:sp>
          <p:nvSpPr>
            <p:cNvPr id="23" name="Rectangle 5">
              <a:extLst>
                <a:ext uri="{FF2B5EF4-FFF2-40B4-BE49-F238E27FC236}">
                  <a16:creationId xmlns:a16="http://schemas.microsoft.com/office/drawing/2014/main" id="{6A1D58F9-9BAF-4949-935E-A9CDEA424A56}"/>
                </a:ext>
              </a:extLst>
            </p:cNvPr>
            <p:cNvSpPr/>
            <p:nvPr/>
          </p:nvSpPr>
          <p:spPr>
            <a:xfrm>
              <a:off x="7625766" y="5165029"/>
              <a:ext cx="2922064" cy="1015663"/>
            </a:xfrm>
            <a:prstGeom prst="rect">
              <a:avLst/>
            </a:prstGeom>
          </p:spPr>
          <p:txBody>
            <a:bodyPr wrap="square">
              <a:spAutoFit/>
            </a:bodyPr>
            <a:lstStyle/>
            <a:p>
              <a:r>
                <a:rPr lang="es-MX" sz="4000" dirty="0">
                  <a:solidFill>
                    <a:schemeClr val="bg1"/>
                  </a:solidFill>
                  <a:effectLst>
                    <a:outerShdw blurRad="38100" dist="38100" dir="2700000" algn="tl">
                      <a:srgbClr val="000000">
                        <a:alpha val="43137"/>
                      </a:srgbClr>
                    </a:outerShdw>
                  </a:effectLst>
                  <a:latin typeface="Century Gothic" panose="020B0502020202020204" pitchFamily="34" charset="0"/>
                  <a:cs typeface="Arial" panose="020B0604020202020204" pitchFamily="34" charset="0"/>
                </a:rPr>
                <a:t>.8933 </a:t>
              </a:r>
            </a:p>
            <a:p>
              <a:r>
                <a:rPr lang="es-MX" sz="2000" dirty="0">
                  <a:solidFill>
                    <a:schemeClr val="bg1"/>
                  </a:solidFill>
                  <a:latin typeface="Century Gothic" panose="020B0502020202020204" pitchFamily="34" charset="0"/>
                  <a:cs typeface="Arial" panose="020B0604020202020204" pitchFamily="34" charset="0"/>
                </a:rPr>
                <a:t>Alfa de Cronbach</a:t>
              </a:r>
              <a:endParaRPr lang="es-MX" sz="2000" dirty="0">
                <a:solidFill>
                  <a:schemeClr val="bg1"/>
                </a:solidFill>
                <a:effectLst>
                  <a:outerShdw blurRad="38100" dist="38100" dir="2700000" algn="tl">
                    <a:srgbClr val="000000">
                      <a:alpha val="43137"/>
                    </a:srgbClr>
                  </a:outerShdw>
                </a:effectLst>
              </a:endParaRPr>
            </a:p>
          </p:txBody>
        </p:sp>
        <p:sp>
          <p:nvSpPr>
            <p:cNvPr id="24" name="Right Triangle 15">
              <a:extLst>
                <a:ext uri="{FF2B5EF4-FFF2-40B4-BE49-F238E27FC236}">
                  <a16:creationId xmlns:a16="http://schemas.microsoft.com/office/drawing/2014/main" id="{6EF60704-B543-4793-8204-DD655931476C}"/>
                </a:ext>
              </a:extLst>
            </p:cNvPr>
            <p:cNvSpPr/>
            <p:nvPr/>
          </p:nvSpPr>
          <p:spPr>
            <a:xfrm rot="13500000">
              <a:off x="6930799" y="5344703"/>
              <a:ext cx="519237" cy="519237"/>
            </a:xfrm>
            <a:prstGeom prst="rtTriangle">
              <a:avLst/>
            </a:prstGeom>
            <a:solidFill>
              <a:srgbClr val="FFC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a:solidFill>
                  <a:schemeClr val="bg1"/>
                </a:solidFill>
              </a:endParaRPr>
            </a:p>
          </p:txBody>
        </p:sp>
      </p:grpSp>
      <p:grpSp>
        <p:nvGrpSpPr>
          <p:cNvPr id="25" name="Group 17">
            <a:extLst>
              <a:ext uri="{FF2B5EF4-FFF2-40B4-BE49-F238E27FC236}">
                <a16:creationId xmlns:a16="http://schemas.microsoft.com/office/drawing/2014/main" id="{30060714-C1F6-4A40-B230-17F3E6F58FAD}"/>
              </a:ext>
            </a:extLst>
          </p:cNvPr>
          <p:cNvGrpSpPr/>
          <p:nvPr/>
        </p:nvGrpSpPr>
        <p:grpSpPr>
          <a:xfrm>
            <a:off x="5996193" y="2211146"/>
            <a:ext cx="5387235" cy="1128296"/>
            <a:chOff x="1481219" y="5279869"/>
            <a:chExt cx="5577142" cy="1128296"/>
          </a:xfrm>
        </p:grpSpPr>
        <p:sp>
          <p:nvSpPr>
            <p:cNvPr id="26" name="Right Triangle 4">
              <a:extLst>
                <a:ext uri="{FF2B5EF4-FFF2-40B4-BE49-F238E27FC236}">
                  <a16:creationId xmlns:a16="http://schemas.microsoft.com/office/drawing/2014/main" id="{9A59748E-C3A8-43FD-B2A8-D7F9392F8010}"/>
                </a:ext>
              </a:extLst>
            </p:cNvPr>
            <p:cNvSpPr/>
            <p:nvPr/>
          </p:nvSpPr>
          <p:spPr>
            <a:xfrm rot="13500000">
              <a:off x="1481219" y="5348830"/>
              <a:ext cx="539165" cy="539165"/>
            </a:xfrm>
            <a:prstGeom prst="rtTriangle">
              <a:avLst/>
            </a:prstGeom>
            <a:solidFill>
              <a:srgbClr val="FFC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a:solidFill>
                  <a:schemeClr val="bg1"/>
                </a:solidFill>
              </a:endParaRPr>
            </a:p>
          </p:txBody>
        </p:sp>
        <p:sp>
          <p:nvSpPr>
            <p:cNvPr id="27" name="Rectangle 7">
              <a:extLst>
                <a:ext uri="{FF2B5EF4-FFF2-40B4-BE49-F238E27FC236}">
                  <a16:creationId xmlns:a16="http://schemas.microsoft.com/office/drawing/2014/main" id="{4B87C219-12A6-4925-B884-4F2A21030DAB}"/>
                </a:ext>
              </a:extLst>
            </p:cNvPr>
            <p:cNvSpPr/>
            <p:nvPr/>
          </p:nvSpPr>
          <p:spPr>
            <a:xfrm>
              <a:off x="1898831" y="6069611"/>
              <a:ext cx="5159530" cy="338554"/>
            </a:xfrm>
            <a:prstGeom prst="rect">
              <a:avLst/>
            </a:prstGeom>
          </p:spPr>
          <p:txBody>
            <a:bodyPr wrap="square">
              <a:spAutoFit/>
            </a:bodyPr>
            <a:lstStyle/>
            <a:p>
              <a:pPr algn="ctr"/>
              <a:r>
                <a:rPr lang="es-MX" sz="1600" i="1" dirty="0">
                  <a:solidFill>
                    <a:schemeClr val="bg1"/>
                  </a:solidFill>
                </a:rPr>
                <a:t>cognitiva</a:t>
              </a:r>
              <a:r>
                <a:rPr lang="es-MX" sz="1600" dirty="0">
                  <a:solidFill>
                    <a:schemeClr val="bg1"/>
                  </a:solidFill>
                </a:rPr>
                <a:t> </a:t>
              </a:r>
              <a:r>
                <a:rPr lang="es-MX" sz="1600" i="1" dirty="0">
                  <a:solidFill>
                    <a:schemeClr val="bg1"/>
                  </a:solidFill>
                </a:rPr>
                <a:t>afectiva</a:t>
              </a:r>
              <a:r>
                <a:rPr lang="es-MX" sz="1600" dirty="0">
                  <a:solidFill>
                    <a:schemeClr val="bg1"/>
                  </a:solidFill>
                </a:rPr>
                <a:t> </a:t>
              </a:r>
              <a:r>
                <a:rPr lang="es-MX" sz="1600" i="1" dirty="0">
                  <a:solidFill>
                    <a:schemeClr val="bg1"/>
                  </a:solidFill>
                </a:rPr>
                <a:t>comportamental</a:t>
              </a:r>
              <a:r>
                <a:rPr lang="es-MX" sz="1600" dirty="0">
                  <a:solidFill>
                    <a:schemeClr val="bg1"/>
                  </a:solidFill>
                </a:rPr>
                <a:t> </a:t>
              </a:r>
            </a:p>
          </p:txBody>
        </p:sp>
        <p:sp>
          <p:nvSpPr>
            <p:cNvPr id="28" name="Rectangle 16">
              <a:extLst>
                <a:ext uri="{FF2B5EF4-FFF2-40B4-BE49-F238E27FC236}">
                  <a16:creationId xmlns:a16="http://schemas.microsoft.com/office/drawing/2014/main" id="{F646946B-C18C-4D02-8BC8-C1F619D22FC0}"/>
                </a:ext>
              </a:extLst>
            </p:cNvPr>
            <p:cNvSpPr/>
            <p:nvPr/>
          </p:nvSpPr>
          <p:spPr>
            <a:xfrm>
              <a:off x="2246776" y="5279869"/>
              <a:ext cx="4275233" cy="707886"/>
            </a:xfrm>
            <a:prstGeom prst="rect">
              <a:avLst/>
            </a:prstGeom>
          </p:spPr>
          <p:txBody>
            <a:bodyPr wrap="none">
              <a:spAutoFit/>
            </a:bodyPr>
            <a:lstStyle/>
            <a:p>
              <a:pPr algn="ctr"/>
              <a:r>
                <a:rPr lang="es-MX" sz="4000" dirty="0">
                  <a:solidFill>
                    <a:schemeClr val="bg1"/>
                  </a:solidFill>
                  <a:effectLst>
                    <a:outerShdw blurRad="38100" dist="38100" dir="2700000" algn="tl">
                      <a:srgbClr val="000000">
                        <a:alpha val="43137"/>
                      </a:srgbClr>
                    </a:outerShdw>
                  </a:effectLst>
                  <a:latin typeface="Century Gothic" panose="020B0502020202020204" pitchFamily="34" charset="0"/>
                  <a:cs typeface="Arial" panose="020B0604020202020204" pitchFamily="34" charset="0"/>
                </a:rPr>
                <a:t>48 </a:t>
              </a:r>
              <a:r>
                <a:rPr lang="es-MX" sz="2000" dirty="0">
                  <a:solidFill>
                    <a:schemeClr val="bg1"/>
                  </a:solidFill>
                  <a:latin typeface="Century Gothic" panose="020B0502020202020204" pitchFamily="34" charset="0"/>
                  <a:cs typeface="Arial" panose="020B0604020202020204" pitchFamily="34" charset="0"/>
                </a:rPr>
                <a:t>ítems</a:t>
              </a:r>
              <a:r>
                <a:rPr lang="es-MX" sz="4000" dirty="0">
                  <a:solidFill>
                    <a:schemeClr val="bg1"/>
                  </a:solidFill>
                  <a:effectLst>
                    <a:outerShdw blurRad="38100" dist="38100" dir="2700000" algn="tl">
                      <a:srgbClr val="000000">
                        <a:alpha val="43137"/>
                      </a:srgbClr>
                    </a:outerShdw>
                  </a:effectLst>
                  <a:latin typeface="Century Gothic" panose="020B0502020202020204" pitchFamily="34" charset="0"/>
                  <a:cs typeface="Arial" panose="020B0604020202020204" pitchFamily="34" charset="0"/>
                </a:rPr>
                <a:t> | 3 </a:t>
              </a:r>
              <a:r>
                <a:rPr lang="es-MX" sz="2000" dirty="0">
                  <a:solidFill>
                    <a:schemeClr val="bg1"/>
                  </a:solidFill>
                  <a:latin typeface="Century Gothic" panose="020B0502020202020204" pitchFamily="34" charset="0"/>
                  <a:cs typeface="Arial" panose="020B0604020202020204" pitchFamily="34" charset="0"/>
                </a:rPr>
                <a:t>dimensiones</a:t>
              </a:r>
            </a:p>
          </p:txBody>
        </p:sp>
      </p:grpSp>
      <mc:AlternateContent xmlns:mc="http://schemas.openxmlformats.org/markup-compatibility/2006" xmlns:a14="http://schemas.microsoft.com/office/drawing/2010/main">
        <mc:Choice Requires="a14">
          <p:sp>
            <p:nvSpPr>
              <p:cNvPr id="29" name="Rectángulo 16">
                <a:extLst>
                  <a:ext uri="{FF2B5EF4-FFF2-40B4-BE49-F238E27FC236}">
                    <a16:creationId xmlns:a16="http://schemas.microsoft.com/office/drawing/2014/main" id="{473F9A19-F6EC-4501-AFF4-7B0B4576E3B0}"/>
                  </a:ext>
                </a:extLst>
              </p:cNvPr>
              <p:cNvSpPr/>
              <p:nvPr/>
            </p:nvSpPr>
            <p:spPr>
              <a:xfrm>
                <a:off x="2505330" y="5187517"/>
                <a:ext cx="7809792" cy="78386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MX" sz="2000" i="1" smtClean="0">
                              <a:solidFill>
                                <a:schemeClr val="bg1"/>
                              </a:solidFill>
                              <a:latin typeface="Cambria Math" panose="02040503050406030204" pitchFamily="18" charset="0"/>
                            </a:rPr>
                          </m:ctrlPr>
                        </m:sSubPr>
                        <m:e>
                          <m:r>
                            <a:rPr lang="es-MX" sz="2000" i="1">
                              <a:solidFill>
                                <a:schemeClr val="bg1"/>
                              </a:solidFill>
                              <a:latin typeface="Cambria Math" panose="02040503050406030204" pitchFamily="18" charset="0"/>
                            </a:rPr>
                            <m:t>𝑃</m:t>
                          </m:r>
                        </m:e>
                        <m:sub>
                          <m:r>
                            <a:rPr lang="es-MX" sz="2000" i="1">
                              <a:solidFill>
                                <a:schemeClr val="bg1"/>
                              </a:solidFill>
                              <a:latin typeface="Cambria Math" panose="02040503050406030204" pitchFamily="18" charset="0"/>
                            </a:rPr>
                            <m:t>𝑒𝑏</m:t>
                          </m:r>
                        </m:sub>
                      </m:sSub>
                      <m:r>
                        <a:rPr lang="es-MX" sz="2000" i="0">
                          <a:solidFill>
                            <a:schemeClr val="bg1"/>
                          </a:solidFill>
                          <a:latin typeface="Cambria Math" panose="02040503050406030204" pitchFamily="18" charset="0"/>
                        </a:rPr>
                        <m:t>=</m:t>
                      </m:r>
                      <m:d>
                        <m:dPr>
                          <m:ctrlPr>
                            <a:rPr lang="es-MX" sz="2000" i="1">
                              <a:solidFill>
                                <a:schemeClr val="bg1"/>
                              </a:solidFill>
                              <a:latin typeface="Cambria Math" panose="02040503050406030204" pitchFamily="18" charset="0"/>
                            </a:rPr>
                          </m:ctrlPr>
                        </m:dPr>
                        <m:e>
                          <m:f>
                            <m:fPr>
                              <m:ctrlPr>
                                <a:rPr lang="es-MX" sz="2000" i="1">
                                  <a:solidFill>
                                    <a:schemeClr val="bg1"/>
                                  </a:solidFill>
                                  <a:latin typeface="Cambria Math" panose="02040503050406030204" pitchFamily="18" charset="0"/>
                                </a:rPr>
                              </m:ctrlPr>
                            </m:fPr>
                            <m:num>
                              <m:r>
                                <a:rPr lang="es-MX" sz="2000" i="1">
                                  <a:solidFill>
                                    <a:schemeClr val="bg1"/>
                                  </a:solidFill>
                                  <a:latin typeface="Cambria Math" panose="02040503050406030204" pitchFamily="18" charset="0"/>
                                </a:rPr>
                                <m:t>𝑝𝑢𝑛𝑡𝑜𝑠</m:t>
                              </m:r>
                              <m:r>
                                <a:rPr lang="es-MX" sz="2000" i="0">
                                  <a:solidFill>
                                    <a:schemeClr val="bg1"/>
                                  </a:solidFill>
                                  <a:latin typeface="Cambria Math" panose="02040503050406030204" pitchFamily="18" charset="0"/>
                                </a:rPr>
                                <m:t> </m:t>
                              </m:r>
                              <m:r>
                                <a:rPr lang="es-MX" sz="2000" i="1">
                                  <a:solidFill>
                                    <a:schemeClr val="bg1"/>
                                  </a:solidFill>
                                  <a:latin typeface="Cambria Math" panose="02040503050406030204" pitchFamily="18" charset="0"/>
                                </a:rPr>
                                <m:t>𝑜𝑏𝑡𝑒𝑛𝑖𝑑𝑜𝑠</m:t>
                              </m:r>
                            </m:num>
                            <m:den>
                              <m:r>
                                <a:rPr lang="es-MX" sz="2000" i="1">
                                  <a:solidFill>
                                    <a:schemeClr val="bg1"/>
                                  </a:solidFill>
                                  <a:latin typeface="Cambria Math" panose="02040503050406030204" pitchFamily="18" charset="0"/>
                                </a:rPr>
                                <m:t>𝑝𝑢𝑛𝑡𝑜𝑠</m:t>
                              </m:r>
                              <m:r>
                                <a:rPr lang="es-MX" sz="2000" i="0">
                                  <a:solidFill>
                                    <a:schemeClr val="bg1"/>
                                  </a:solidFill>
                                  <a:latin typeface="Cambria Math" panose="02040503050406030204" pitchFamily="18" charset="0"/>
                                </a:rPr>
                                <m:t> </m:t>
                              </m:r>
                              <m:r>
                                <a:rPr lang="es-MX" sz="2000" i="1">
                                  <a:solidFill>
                                    <a:schemeClr val="bg1"/>
                                  </a:solidFill>
                                  <a:latin typeface="Cambria Math" panose="02040503050406030204" pitchFamily="18" charset="0"/>
                                </a:rPr>
                                <m:t>𝑡𝑜𝑡𝑎𝑙𝑒𝑠</m:t>
                              </m:r>
                              <m:r>
                                <a:rPr lang="es-MX" sz="2000" i="0">
                                  <a:solidFill>
                                    <a:schemeClr val="bg1"/>
                                  </a:solidFill>
                                  <a:latin typeface="Cambria Math" panose="02040503050406030204" pitchFamily="18" charset="0"/>
                                </a:rPr>
                                <m:t> </m:t>
                              </m:r>
                              <m:r>
                                <a:rPr lang="es-MX" sz="2000" i="1">
                                  <a:solidFill>
                                    <a:schemeClr val="bg1"/>
                                  </a:solidFill>
                                  <a:latin typeface="Cambria Math" panose="02040503050406030204" pitchFamily="18" charset="0"/>
                                </a:rPr>
                                <m:t>𝑒𝑛</m:t>
                              </m:r>
                              <m:r>
                                <a:rPr lang="es-MX" sz="2000" i="0">
                                  <a:solidFill>
                                    <a:schemeClr val="bg1"/>
                                  </a:solidFill>
                                  <a:latin typeface="Cambria Math" panose="02040503050406030204" pitchFamily="18" charset="0"/>
                                </a:rPr>
                                <m:t> </m:t>
                              </m:r>
                              <m:r>
                                <a:rPr lang="es-MX" sz="2000" i="1">
                                  <a:solidFill>
                                    <a:schemeClr val="bg1"/>
                                  </a:solidFill>
                                  <a:latin typeface="Cambria Math" panose="02040503050406030204" pitchFamily="18" charset="0"/>
                                </a:rPr>
                                <m:t>𝑒𝑙</m:t>
                              </m:r>
                              <m:r>
                                <a:rPr lang="es-MX" sz="2000" i="0">
                                  <a:solidFill>
                                    <a:schemeClr val="bg1"/>
                                  </a:solidFill>
                                  <a:latin typeface="Cambria Math" panose="02040503050406030204" pitchFamily="18" charset="0"/>
                                </a:rPr>
                                <m:t> </m:t>
                              </m:r>
                              <m:r>
                                <a:rPr lang="es-MX" sz="2000" i="1">
                                  <a:solidFill>
                                    <a:schemeClr val="bg1"/>
                                  </a:solidFill>
                                  <a:latin typeface="Cambria Math" panose="02040503050406030204" pitchFamily="18" charset="0"/>
                                </a:rPr>
                                <m:t>𝑖𝑛𝑠𝑡𝑟𝑢𝑚𝑒𝑛𝑡𝑜</m:t>
                              </m:r>
                            </m:den>
                          </m:f>
                          <m:r>
                            <a:rPr lang="es-MX" sz="2000" i="0">
                              <a:solidFill>
                                <a:schemeClr val="bg1"/>
                              </a:solidFill>
                              <a:latin typeface="Cambria Math" panose="02040503050406030204" pitchFamily="18" charset="0"/>
                            </a:rPr>
                            <m:t>∙100</m:t>
                          </m:r>
                        </m:e>
                      </m:d>
                      <m:r>
                        <a:rPr lang="es-MX" sz="2000" i="0">
                          <a:solidFill>
                            <a:schemeClr val="bg1"/>
                          </a:solidFill>
                          <a:latin typeface="Cambria Math" panose="02040503050406030204" pitchFamily="18" charset="0"/>
                        </a:rPr>
                        <m:t>∙</m:t>
                      </m:r>
                      <m:r>
                        <a:rPr lang="es-MX" sz="2000" i="1">
                          <a:solidFill>
                            <a:schemeClr val="bg1"/>
                          </a:solidFill>
                          <a:latin typeface="Cambria Math" panose="02040503050406030204" pitchFamily="18" charset="0"/>
                        </a:rPr>
                        <m:t>𝑎𝑙𝑓𝑎</m:t>
                      </m:r>
                      <m:r>
                        <a:rPr lang="es-MX" sz="2000" i="0">
                          <a:solidFill>
                            <a:schemeClr val="bg1"/>
                          </a:solidFill>
                          <a:latin typeface="Cambria Math" panose="02040503050406030204" pitchFamily="18" charset="0"/>
                        </a:rPr>
                        <m:t> </m:t>
                      </m:r>
                      <m:r>
                        <a:rPr lang="es-MX" sz="2000" i="1">
                          <a:solidFill>
                            <a:schemeClr val="bg1"/>
                          </a:solidFill>
                          <a:latin typeface="Cambria Math" panose="02040503050406030204" pitchFamily="18" charset="0"/>
                        </a:rPr>
                        <m:t>𝑑𝑒</m:t>
                      </m:r>
                      <m:r>
                        <a:rPr lang="es-MX" sz="2000" i="0">
                          <a:solidFill>
                            <a:schemeClr val="bg1"/>
                          </a:solidFill>
                          <a:latin typeface="Cambria Math" panose="02040503050406030204" pitchFamily="18" charset="0"/>
                        </a:rPr>
                        <m:t> </m:t>
                      </m:r>
                      <m:r>
                        <a:rPr lang="es-MX" sz="2000" i="1">
                          <a:solidFill>
                            <a:schemeClr val="bg1"/>
                          </a:solidFill>
                          <a:latin typeface="Cambria Math" panose="02040503050406030204" pitchFamily="18" charset="0"/>
                        </a:rPr>
                        <m:t>𝐶𝑟𝑜𝑛𝑏𝑎𝑐h</m:t>
                      </m:r>
                    </m:oMath>
                  </m:oMathPara>
                </a14:m>
                <a:endParaRPr lang="es-MX" sz="2000" dirty="0">
                  <a:solidFill>
                    <a:schemeClr val="bg1"/>
                  </a:solidFill>
                </a:endParaRPr>
              </a:p>
            </p:txBody>
          </p:sp>
        </mc:Choice>
        <mc:Fallback xmlns="">
          <p:sp>
            <p:nvSpPr>
              <p:cNvPr id="29" name="Rectángulo 16">
                <a:extLst>
                  <a:ext uri="{FF2B5EF4-FFF2-40B4-BE49-F238E27FC236}">
                    <a16:creationId xmlns:a16="http://schemas.microsoft.com/office/drawing/2014/main" id="{473F9A19-F6EC-4501-AFF4-7B0B4576E3B0}"/>
                  </a:ext>
                </a:extLst>
              </p:cNvPr>
              <p:cNvSpPr>
                <a:spLocks noRot="1" noChangeAspect="1" noMove="1" noResize="1" noEditPoints="1" noAdjustHandles="1" noChangeArrowheads="1" noChangeShapeType="1" noTextEdit="1"/>
              </p:cNvSpPr>
              <p:nvPr/>
            </p:nvSpPr>
            <p:spPr>
              <a:xfrm>
                <a:off x="2505330" y="5187517"/>
                <a:ext cx="7809792" cy="783869"/>
              </a:xfrm>
              <a:prstGeom prst="rect">
                <a:avLst/>
              </a:prstGeom>
              <a:blipFill>
                <a:blip r:embed="rId4"/>
                <a:stretch>
                  <a:fillRect/>
                </a:stretch>
              </a:blipFill>
            </p:spPr>
            <p:txBody>
              <a:bodyPr/>
              <a:lstStyle/>
              <a:p>
                <a:r>
                  <a:rPr lang="es-MX">
                    <a:noFill/>
                  </a:rPr>
                  <a:t> </a:t>
                </a:r>
              </a:p>
            </p:txBody>
          </p:sp>
        </mc:Fallback>
      </mc:AlternateContent>
      <p:pic>
        <p:nvPicPr>
          <p:cNvPr id="16" name="Graphic 15" descr="User">
            <a:extLst>
              <a:ext uri="{FF2B5EF4-FFF2-40B4-BE49-F238E27FC236}">
                <a16:creationId xmlns:a16="http://schemas.microsoft.com/office/drawing/2014/main" id="{DC639051-AFE9-486C-AD88-FCEBDABD6F9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6286098" y="846125"/>
            <a:ext cx="914400" cy="914400"/>
          </a:xfrm>
          <a:prstGeom prst="rect">
            <a:avLst/>
          </a:prstGeom>
        </p:spPr>
      </p:pic>
      <p:sp>
        <p:nvSpPr>
          <p:cNvPr id="31" name="Rectángulo: esquinas redondeadas 23">
            <a:hlinkClick r:id="rId7" action="ppaction://hlinksldjump"/>
            <a:extLst>
              <a:ext uri="{FF2B5EF4-FFF2-40B4-BE49-F238E27FC236}">
                <a16:creationId xmlns:a16="http://schemas.microsoft.com/office/drawing/2014/main" id="{246BAAD0-C7C2-4AF0-8267-A1139DD53B3F}"/>
              </a:ext>
            </a:extLst>
          </p:cNvPr>
          <p:cNvSpPr/>
          <p:nvPr/>
        </p:nvSpPr>
        <p:spPr>
          <a:xfrm>
            <a:off x="11606426" y="3235625"/>
            <a:ext cx="360000" cy="360000"/>
          </a:xfrm>
          <a:prstGeom prst="round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Triángulo isósceles 82">
            <a:hlinkClick r:id="rId2" action="ppaction://hlinksldjump"/>
            <a:extLst>
              <a:ext uri="{FF2B5EF4-FFF2-40B4-BE49-F238E27FC236}">
                <a16:creationId xmlns:a16="http://schemas.microsoft.com/office/drawing/2014/main" id="{F5CC9380-2FBB-448E-B9A0-B13F619C1191}"/>
              </a:ext>
            </a:extLst>
          </p:cNvPr>
          <p:cNvSpPr/>
          <p:nvPr/>
        </p:nvSpPr>
        <p:spPr>
          <a:xfrm flipV="1">
            <a:off x="11605290" y="5007517"/>
            <a:ext cx="360000" cy="360000"/>
          </a:xfrm>
          <a:prstGeom prst="triangl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84">
            <a:hlinkClick r:id="rId2" action="ppaction://hlinksldjump"/>
            <a:extLst>
              <a:ext uri="{FF2B5EF4-FFF2-40B4-BE49-F238E27FC236}">
                <a16:creationId xmlns:a16="http://schemas.microsoft.com/office/drawing/2014/main" id="{8784276A-896C-43AF-B33E-2FF84EBB0ADF}"/>
              </a:ext>
            </a:extLst>
          </p:cNvPr>
          <p:cNvSpPr/>
          <p:nvPr/>
        </p:nvSpPr>
        <p:spPr>
          <a:xfrm>
            <a:off x="11734908" y="1463733"/>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955677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1A35"/>
        </a:solidFill>
        <a:effectLst/>
      </p:bgPr>
    </p:bg>
    <p:spTree>
      <p:nvGrpSpPr>
        <p:cNvPr id="1" name=""/>
        <p:cNvGrpSpPr/>
        <p:nvPr/>
      </p:nvGrpSpPr>
      <p:grpSpPr>
        <a:xfrm>
          <a:off x="0" y="0"/>
          <a:ext cx="0" cy="0"/>
          <a:chOff x="0" y="0"/>
          <a:chExt cx="0" cy="0"/>
        </a:xfrm>
      </p:grpSpPr>
      <p:grpSp>
        <p:nvGrpSpPr>
          <p:cNvPr id="4" name="Grupo 86">
            <a:extLst>
              <a:ext uri="{FF2B5EF4-FFF2-40B4-BE49-F238E27FC236}">
                <a16:creationId xmlns:a16="http://schemas.microsoft.com/office/drawing/2014/main" id="{046C33D4-7774-43D7-86E7-5D578D510E36}"/>
              </a:ext>
            </a:extLst>
          </p:cNvPr>
          <p:cNvGrpSpPr/>
          <p:nvPr/>
        </p:nvGrpSpPr>
        <p:grpSpPr>
          <a:xfrm>
            <a:off x="0" y="-13375"/>
            <a:ext cx="12192000" cy="6858000"/>
            <a:chOff x="0" y="0"/>
            <a:chExt cx="12192000" cy="6858000"/>
          </a:xfrm>
        </p:grpSpPr>
        <p:sp>
          <p:nvSpPr>
            <p:cNvPr id="5" name="Rectángulo: esquinas redondeadas 12">
              <a:extLst>
                <a:ext uri="{FF2B5EF4-FFF2-40B4-BE49-F238E27FC236}">
                  <a16:creationId xmlns:a16="http://schemas.microsoft.com/office/drawing/2014/main" id="{AA864F84-4612-4072-8CC5-7ED2F2A3B7EE}"/>
                </a:ext>
              </a:extLst>
            </p:cNvPr>
            <p:cNvSpPr/>
            <p:nvPr/>
          </p:nvSpPr>
          <p:spPr>
            <a:xfrm>
              <a:off x="0" y="0"/>
              <a:ext cx="12192000" cy="6858000"/>
            </a:xfrm>
            <a:prstGeom prst="roundRect">
              <a:avLst>
                <a:gd name="adj" fmla="val 8257"/>
              </a:avLst>
            </a:prstGeom>
            <a:solidFill>
              <a:srgbClr val="14AC79"/>
            </a:solidFill>
            <a:ln>
              <a:no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esquinas redondeadas 74">
              <a:extLst>
                <a:ext uri="{FF2B5EF4-FFF2-40B4-BE49-F238E27FC236}">
                  <a16:creationId xmlns:a16="http://schemas.microsoft.com/office/drawing/2014/main" id="{B5712B76-B639-47B9-AE8A-471D6E75C821}"/>
                </a:ext>
              </a:extLst>
            </p:cNvPr>
            <p:cNvSpPr/>
            <p:nvPr/>
          </p:nvSpPr>
          <p:spPr>
            <a:xfrm>
              <a:off x="85380" y="90000"/>
              <a:ext cx="12013200" cy="6678000"/>
            </a:xfrm>
            <a:prstGeom prst="roundRect">
              <a:avLst>
                <a:gd name="adj" fmla="val 82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Rectángulo: esquinas redondeadas 75">
              <a:extLst>
                <a:ext uri="{FF2B5EF4-FFF2-40B4-BE49-F238E27FC236}">
                  <a16:creationId xmlns:a16="http://schemas.microsoft.com/office/drawing/2014/main" id="{578844BF-2A98-434F-B029-92B066CE2D69}"/>
                </a:ext>
              </a:extLst>
            </p:cNvPr>
            <p:cNvSpPr/>
            <p:nvPr/>
          </p:nvSpPr>
          <p:spPr>
            <a:xfrm>
              <a:off x="721073" y="180000"/>
              <a:ext cx="10753200" cy="6498000"/>
            </a:xfrm>
            <a:prstGeom prst="roundRect">
              <a:avLst>
                <a:gd name="adj" fmla="val 0"/>
              </a:avLst>
            </a:prstGeom>
            <a:solidFill>
              <a:srgbClr val="001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esquinas redondeadas 17">
              <a:extLst>
                <a:ext uri="{FF2B5EF4-FFF2-40B4-BE49-F238E27FC236}">
                  <a16:creationId xmlns:a16="http://schemas.microsoft.com/office/drawing/2014/main" id="{E6A040D6-4E20-427B-B6D8-55651DC23BFA}"/>
                </a:ext>
              </a:extLst>
            </p:cNvPr>
            <p:cNvSpPr/>
            <p:nvPr/>
          </p:nvSpPr>
          <p:spPr>
            <a:xfrm>
              <a:off x="285407" y="1989000"/>
              <a:ext cx="235639" cy="2880000"/>
            </a:xfrm>
            <a:prstGeom prst="roundRect">
              <a:avLst>
                <a:gd name="adj" fmla="val 50000"/>
              </a:avLst>
            </a:prstGeom>
            <a:pattFill prst="openDmnd">
              <a:fgClr>
                <a:schemeClr val="tx1">
                  <a:lumMod val="95000"/>
                  <a:lumOff val="5000"/>
                </a:schemeClr>
              </a:fgClr>
              <a:bgClr>
                <a:schemeClr val="bg2">
                  <a:lumMod val="25000"/>
                </a:schemeClr>
              </a:bgClr>
            </a:pattFill>
            <a:ln>
              <a:solidFill>
                <a:schemeClr val="tx1"/>
              </a:solidFill>
            </a:ln>
            <a:effectLst>
              <a:innerShdw blurRad="114300" dist="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Elipse 76">
              <a:extLst>
                <a:ext uri="{FF2B5EF4-FFF2-40B4-BE49-F238E27FC236}">
                  <a16:creationId xmlns:a16="http://schemas.microsoft.com/office/drawing/2014/main" id="{8534307E-F83F-43AD-973D-6A391A86AC2A}"/>
                </a:ext>
              </a:extLst>
            </p:cNvPr>
            <p:cNvSpPr/>
            <p:nvPr/>
          </p:nvSpPr>
          <p:spPr>
            <a:xfrm>
              <a:off x="277226" y="769500"/>
              <a:ext cx="252000" cy="2520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Elipse 21">
              <a:extLst>
                <a:ext uri="{FF2B5EF4-FFF2-40B4-BE49-F238E27FC236}">
                  <a16:creationId xmlns:a16="http://schemas.microsoft.com/office/drawing/2014/main" id="{10013391-AF14-4F58-A90B-D138E6E5DEA1}"/>
                </a:ext>
              </a:extLst>
            </p:cNvPr>
            <p:cNvSpPr/>
            <p:nvPr/>
          </p:nvSpPr>
          <p:spPr>
            <a:xfrm>
              <a:off x="368765" y="859500"/>
              <a:ext cx="72000" cy="72000"/>
            </a:xfrm>
            <a:prstGeom prst="ellipse">
              <a:avLst/>
            </a:prstGeom>
            <a:gradFill flip="none" rotWithShape="1">
              <a:gsLst>
                <a:gs pos="34000">
                  <a:srgbClr val="7030A0"/>
                </a:gs>
                <a:gs pos="85000">
                  <a:srgbClr val="FF0000"/>
                </a:gs>
                <a:gs pos="8000">
                  <a:schemeClr val="accent5"/>
                </a:gs>
                <a:gs pos="55000">
                  <a:srgbClr val="BB0D9A"/>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23">
              <a:extLst>
                <a:ext uri="{FF2B5EF4-FFF2-40B4-BE49-F238E27FC236}">
                  <a16:creationId xmlns:a16="http://schemas.microsoft.com/office/drawing/2014/main" id="{358D9D59-B699-439E-BC6C-DF3F415A88CF}"/>
                </a:ext>
              </a:extLst>
            </p:cNvPr>
            <p:cNvSpPr/>
            <p:nvPr/>
          </p:nvSpPr>
          <p:spPr>
            <a:xfrm>
              <a:off x="11606426" y="3249000"/>
              <a:ext cx="360000" cy="360000"/>
            </a:xfrm>
            <a:prstGeom prst="round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Triángulo isósceles 82">
              <a:extLst>
                <a:ext uri="{FF2B5EF4-FFF2-40B4-BE49-F238E27FC236}">
                  <a16:creationId xmlns:a16="http://schemas.microsoft.com/office/drawing/2014/main" id="{CC6C7F7B-5AE6-4874-9E16-8613FD97E6EE}"/>
                </a:ext>
              </a:extLst>
            </p:cNvPr>
            <p:cNvSpPr/>
            <p:nvPr/>
          </p:nvSpPr>
          <p:spPr>
            <a:xfrm flipV="1">
              <a:off x="11605290" y="5020892"/>
              <a:ext cx="360000" cy="360000"/>
            </a:xfrm>
            <a:prstGeom prst="triangl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3" name="Grupo 85">
              <a:extLst>
                <a:ext uri="{FF2B5EF4-FFF2-40B4-BE49-F238E27FC236}">
                  <a16:creationId xmlns:a16="http://schemas.microsoft.com/office/drawing/2014/main" id="{75A76253-A0C1-4FAE-9317-5F1A5F308BCE}"/>
                </a:ext>
              </a:extLst>
            </p:cNvPr>
            <p:cNvGrpSpPr/>
            <p:nvPr/>
          </p:nvGrpSpPr>
          <p:grpSpPr>
            <a:xfrm>
              <a:off x="11651050" y="1387108"/>
              <a:ext cx="263858" cy="450000"/>
              <a:chOff x="10620654" y="1322776"/>
              <a:chExt cx="263858" cy="450000"/>
            </a:xfrm>
          </p:grpSpPr>
          <p:sp>
            <p:nvSpPr>
              <p:cNvPr id="14" name="Rectángulo 83">
                <a:extLst>
                  <a:ext uri="{FF2B5EF4-FFF2-40B4-BE49-F238E27FC236}">
                    <a16:creationId xmlns:a16="http://schemas.microsoft.com/office/drawing/2014/main" id="{BBA839DE-A195-4D0C-9568-686633670519}"/>
                  </a:ext>
                </a:extLst>
              </p:cNvPr>
              <p:cNvSpPr/>
              <p:nvPr/>
            </p:nvSpPr>
            <p:spPr>
              <a:xfrm>
                <a:off x="10620654" y="132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15" name="Rectángulo 84">
                <a:extLst>
                  <a:ext uri="{FF2B5EF4-FFF2-40B4-BE49-F238E27FC236}">
                    <a16:creationId xmlns:a16="http://schemas.microsoft.com/office/drawing/2014/main" id="{E2CE3146-3883-40D1-B073-7B750B331873}"/>
                  </a:ext>
                </a:extLst>
              </p:cNvPr>
              <p:cNvSpPr/>
              <p:nvPr/>
            </p:nvSpPr>
            <p:spPr>
              <a:xfrm>
                <a:off x="10704512" y="141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grpSp>
      </p:grpSp>
      <p:grpSp>
        <p:nvGrpSpPr>
          <p:cNvPr id="2" name="Group 1">
            <a:extLst>
              <a:ext uri="{FF2B5EF4-FFF2-40B4-BE49-F238E27FC236}">
                <a16:creationId xmlns:a16="http://schemas.microsoft.com/office/drawing/2014/main" id="{349539E2-C3CC-465E-BAE9-F9E8DFDA39CE}"/>
              </a:ext>
            </a:extLst>
          </p:cNvPr>
          <p:cNvGrpSpPr/>
          <p:nvPr/>
        </p:nvGrpSpPr>
        <p:grpSpPr>
          <a:xfrm>
            <a:off x="721072" y="293740"/>
            <a:ext cx="5518945" cy="1078520"/>
            <a:chOff x="1220274" y="2060847"/>
            <a:chExt cx="5169006" cy="1078520"/>
          </a:xfrm>
        </p:grpSpPr>
        <p:sp>
          <p:nvSpPr>
            <p:cNvPr id="59" name="Parallelogram 38">
              <a:extLst>
                <a:ext uri="{FF2B5EF4-FFF2-40B4-BE49-F238E27FC236}">
                  <a16:creationId xmlns:a16="http://schemas.microsoft.com/office/drawing/2014/main" id="{910D4268-AD34-4163-AB6F-8FBABDDB6393}"/>
                </a:ext>
              </a:extLst>
            </p:cNvPr>
            <p:cNvSpPr/>
            <p:nvPr/>
          </p:nvSpPr>
          <p:spPr>
            <a:xfrm rot="16200000">
              <a:off x="1008463" y="2272658"/>
              <a:ext cx="834851" cy="411230"/>
            </a:xfrm>
            <a:prstGeom prst="parallelogram">
              <a:avLst>
                <a:gd name="adj" fmla="val 44901"/>
              </a:avLst>
            </a:prstGeom>
            <a:pattFill prst="lgConfetti">
              <a:fgClr>
                <a:schemeClr val="bg2">
                  <a:lumMod val="25000"/>
                </a:schemeClr>
              </a:fgClr>
              <a:bgClr>
                <a:schemeClr val="bg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7" name="Rectangle 56">
              <a:extLst>
                <a:ext uri="{FF2B5EF4-FFF2-40B4-BE49-F238E27FC236}">
                  <a16:creationId xmlns:a16="http://schemas.microsoft.com/office/drawing/2014/main" id="{EEAE2792-C99F-4EA8-8170-30EC652D1564}"/>
                </a:ext>
              </a:extLst>
            </p:cNvPr>
            <p:cNvSpPr/>
            <p:nvPr/>
          </p:nvSpPr>
          <p:spPr>
            <a:xfrm>
              <a:off x="1567969" y="2248973"/>
              <a:ext cx="4630502" cy="646724"/>
            </a:xfrm>
            <a:prstGeom prst="rect">
              <a:avLst/>
            </a:prstGeom>
            <a:pattFill prst="lgConfetti">
              <a:fgClr>
                <a:schemeClr val="bg2">
                  <a:lumMod val="25000"/>
                </a:schemeClr>
              </a:fgClr>
              <a:bgClr>
                <a:srgbClr val="A2AFC5"/>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8" name="Rectangle 57">
              <a:extLst>
                <a:ext uri="{FF2B5EF4-FFF2-40B4-BE49-F238E27FC236}">
                  <a16:creationId xmlns:a16="http://schemas.microsoft.com/office/drawing/2014/main" id="{3B1E87E7-3E35-49A7-AE69-1DD346C87AFF}"/>
                </a:ext>
              </a:extLst>
            </p:cNvPr>
            <p:cNvSpPr/>
            <p:nvPr/>
          </p:nvSpPr>
          <p:spPr>
            <a:xfrm>
              <a:off x="1758778" y="2418072"/>
              <a:ext cx="4630502" cy="721295"/>
            </a:xfrm>
            <a:prstGeom prst="rect">
              <a:avLst/>
            </a:prstGeom>
            <a:gradFill>
              <a:gsLst>
                <a:gs pos="2000">
                  <a:srgbClr val="1B4C5B"/>
                </a:gs>
                <a:gs pos="51000">
                  <a:srgbClr val="26697E"/>
                </a:gs>
                <a:gs pos="100000">
                  <a:srgbClr val="2E998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800" b="1" dirty="0">
                  <a:latin typeface="DK Breakfast Burrito" panose="02000000000000000000" pitchFamily="50" charset="0"/>
                  <a:ea typeface="ChildsWish" panose="02000603000000000000" pitchFamily="2" charset="0"/>
                  <a:cs typeface="Angie Atore" panose="00000400000000000000" pitchFamily="2" charset="-79"/>
                </a:rPr>
                <a:t>INSTRUMENTO-VIDEOJUEGO</a:t>
              </a:r>
              <a:endParaRPr lang="es-MX" sz="4000" b="1" dirty="0">
                <a:latin typeface="DK Breakfast Burrito" panose="02000000000000000000" pitchFamily="50" charset="0"/>
                <a:ea typeface="ChildsWish" panose="02000603000000000000" pitchFamily="2" charset="0"/>
                <a:cs typeface="Angie Atore" panose="00000400000000000000" pitchFamily="2" charset="-79"/>
              </a:endParaRPr>
            </a:p>
          </p:txBody>
        </p:sp>
      </p:grpSp>
      <p:sp>
        <p:nvSpPr>
          <p:cNvPr id="20" name="Rectangle 19">
            <a:extLst>
              <a:ext uri="{FF2B5EF4-FFF2-40B4-BE49-F238E27FC236}">
                <a16:creationId xmlns:a16="http://schemas.microsoft.com/office/drawing/2014/main" id="{D245BA53-E462-435B-A951-94EDE3EE50F6}"/>
              </a:ext>
            </a:extLst>
          </p:cNvPr>
          <p:cNvSpPr/>
          <p:nvPr/>
        </p:nvSpPr>
        <p:spPr>
          <a:xfrm>
            <a:off x="8656211" y="166625"/>
            <a:ext cx="2819990" cy="6497999"/>
          </a:xfrm>
          <a:custGeom>
            <a:avLst/>
            <a:gdLst>
              <a:gd name="connsiteX0" fmla="*/ 0 w 414017"/>
              <a:gd name="connsiteY0" fmla="*/ 0 h 6497999"/>
              <a:gd name="connsiteX1" fmla="*/ 414017 w 414017"/>
              <a:gd name="connsiteY1" fmla="*/ 0 h 6497999"/>
              <a:gd name="connsiteX2" fmla="*/ 414017 w 414017"/>
              <a:gd name="connsiteY2" fmla="*/ 6497999 h 6497999"/>
              <a:gd name="connsiteX3" fmla="*/ 0 w 414017"/>
              <a:gd name="connsiteY3" fmla="*/ 6497999 h 6497999"/>
              <a:gd name="connsiteX4" fmla="*/ 0 w 414017"/>
              <a:gd name="connsiteY4" fmla="*/ 0 h 6497999"/>
              <a:gd name="connsiteX0" fmla="*/ 1240851 w 1654868"/>
              <a:gd name="connsiteY0" fmla="*/ 0 h 6497999"/>
              <a:gd name="connsiteX1" fmla="*/ 1654868 w 1654868"/>
              <a:gd name="connsiteY1" fmla="*/ 0 h 6497999"/>
              <a:gd name="connsiteX2" fmla="*/ 1654868 w 1654868"/>
              <a:gd name="connsiteY2" fmla="*/ 6497999 h 6497999"/>
              <a:gd name="connsiteX3" fmla="*/ 1240851 w 1654868"/>
              <a:gd name="connsiteY3" fmla="*/ 6497999 h 6497999"/>
              <a:gd name="connsiteX4" fmla="*/ 0 w 1654868"/>
              <a:gd name="connsiteY4" fmla="*/ 3358241 h 6497999"/>
              <a:gd name="connsiteX5" fmla="*/ 1240851 w 1654868"/>
              <a:gd name="connsiteY5" fmla="*/ 0 h 6497999"/>
              <a:gd name="connsiteX0" fmla="*/ 1240851 w 1654868"/>
              <a:gd name="connsiteY0" fmla="*/ 0 h 6497999"/>
              <a:gd name="connsiteX1" fmla="*/ 1654868 w 1654868"/>
              <a:gd name="connsiteY1" fmla="*/ 0 h 6497999"/>
              <a:gd name="connsiteX2" fmla="*/ 1654868 w 1654868"/>
              <a:gd name="connsiteY2" fmla="*/ 6497999 h 6497999"/>
              <a:gd name="connsiteX3" fmla="*/ 1240851 w 1654868"/>
              <a:gd name="connsiteY3" fmla="*/ 6497999 h 6497999"/>
              <a:gd name="connsiteX4" fmla="*/ 0 w 1654868"/>
              <a:gd name="connsiteY4" fmla="*/ 3358241 h 6497999"/>
              <a:gd name="connsiteX5" fmla="*/ 1240851 w 1654868"/>
              <a:gd name="connsiteY5" fmla="*/ 0 h 6497999"/>
              <a:gd name="connsiteX0" fmla="*/ 945883 w 1359900"/>
              <a:gd name="connsiteY0" fmla="*/ 0 h 6497999"/>
              <a:gd name="connsiteX1" fmla="*/ 1359900 w 1359900"/>
              <a:gd name="connsiteY1" fmla="*/ 0 h 6497999"/>
              <a:gd name="connsiteX2" fmla="*/ 1359900 w 1359900"/>
              <a:gd name="connsiteY2" fmla="*/ 6497999 h 6497999"/>
              <a:gd name="connsiteX3" fmla="*/ 945883 w 1359900"/>
              <a:gd name="connsiteY3" fmla="*/ 6497999 h 6497999"/>
              <a:gd name="connsiteX4" fmla="*/ 0 w 1359900"/>
              <a:gd name="connsiteY4" fmla="*/ 2399596 h 6497999"/>
              <a:gd name="connsiteX5" fmla="*/ 945883 w 1359900"/>
              <a:gd name="connsiteY5" fmla="*/ 0 h 6497999"/>
              <a:gd name="connsiteX0" fmla="*/ 2759934 w 3173951"/>
              <a:gd name="connsiteY0" fmla="*/ 0 h 6497999"/>
              <a:gd name="connsiteX1" fmla="*/ 3173951 w 3173951"/>
              <a:gd name="connsiteY1" fmla="*/ 0 h 6497999"/>
              <a:gd name="connsiteX2" fmla="*/ 3173951 w 3173951"/>
              <a:gd name="connsiteY2" fmla="*/ 6497999 h 6497999"/>
              <a:gd name="connsiteX3" fmla="*/ 2759934 w 3173951"/>
              <a:gd name="connsiteY3" fmla="*/ 6497999 h 6497999"/>
              <a:gd name="connsiteX4" fmla="*/ 0 w 3173951"/>
              <a:gd name="connsiteY4" fmla="*/ 2694564 h 6497999"/>
              <a:gd name="connsiteX5" fmla="*/ 2759934 w 3173951"/>
              <a:gd name="connsiteY5" fmla="*/ 0 h 6497999"/>
              <a:gd name="connsiteX0" fmla="*/ 2612451 w 3026468"/>
              <a:gd name="connsiteY0" fmla="*/ 0 h 6497999"/>
              <a:gd name="connsiteX1" fmla="*/ 3026468 w 3026468"/>
              <a:gd name="connsiteY1" fmla="*/ 0 h 6497999"/>
              <a:gd name="connsiteX2" fmla="*/ 3026468 w 3026468"/>
              <a:gd name="connsiteY2" fmla="*/ 6497999 h 6497999"/>
              <a:gd name="connsiteX3" fmla="*/ 2612451 w 3026468"/>
              <a:gd name="connsiteY3" fmla="*/ 6497999 h 6497999"/>
              <a:gd name="connsiteX4" fmla="*/ 0 w 3026468"/>
              <a:gd name="connsiteY4" fmla="*/ 4449622 h 6497999"/>
              <a:gd name="connsiteX5" fmla="*/ 2612451 w 3026468"/>
              <a:gd name="connsiteY5" fmla="*/ 0 h 6497999"/>
              <a:gd name="connsiteX0" fmla="*/ 2405973 w 2819990"/>
              <a:gd name="connsiteY0" fmla="*/ 0 h 6497999"/>
              <a:gd name="connsiteX1" fmla="*/ 2819990 w 2819990"/>
              <a:gd name="connsiteY1" fmla="*/ 0 h 6497999"/>
              <a:gd name="connsiteX2" fmla="*/ 2819990 w 2819990"/>
              <a:gd name="connsiteY2" fmla="*/ 6497999 h 6497999"/>
              <a:gd name="connsiteX3" fmla="*/ 2405973 w 2819990"/>
              <a:gd name="connsiteY3" fmla="*/ 6497999 h 6497999"/>
              <a:gd name="connsiteX4" fmla="*/ 0 w 2819990"/>
              <a:gd name="connsiteY4" fmla="*/ 2547080 h 6497999"/>
              <a:gd name="connsiteX5" fmla="*/ 2405973 w 2819990"/>
              <a:gd name="connsiteY5" fmla="*/ 0 h 649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9990" h="6497999">
                <a:moveTo>
                  <a:pt x="2405973" y="0"/>
                </a:moveTo>
                <a:lnTo>
                  <a:pt x="2819990" y="0"/>
                </a:lnTo>
                <a:lnTo>
                  <a:pt x="2819990" y="6497999"/>
                </a:lnTo>
                <a:lnTo>
                  <a:pt x="2405973" y="6497999"/>
                </a:lnTo>
                <a:cubicBezTo>
                  <a:pt x="2405311" y="5377671"/>
                  <a:pt x="662" y="3667408"/>
                  <a:pt x="0" y="2547080"/>
                </a:cubicBezTo>
                <a:cubicBezTo>
                  <a:pt x="236636" y="380530"/>
                  <a:pt x="1992356" y="1119414"/>
                  <a:pt x="2405973" y="0"/>
                </a:cubicBezTo>
                <a:close/>
              </a:path>
            </a:pathLst>
          </a:custGeom>
          <a:blipFill dpi="0" rotWithShape="1">
            <a:blip r:embed="rId2"/>
            <a:srcRect/>
            <a:tile tx="0" ty="0" sx="20000" sy="2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2" name="Rectángulo 1">
            <a:extLst>
              <a:ext uri="{FF2B5EF4-FFF2-40B4-BE49-F238E27FC236}">
                <a16:creationId xmlns:a16="http://schemas.microsoft.com/office/drawing/2014/main" id="{FF2FB315-8920-4283-B59C-4A9DEA81732B}"/>
              </a:ext>
            </a:extLst>
          </p:cNvPr>
          <p:cNvSpPr/>
          <p:nvPr/>
        </p:nvSpPr>
        <p:spPr>
          <a:xfrm>
            <a:off x="1911469" y="3235625"/>
            <a:ext cx="6091990" cy="3027560"/>
          </a:xfrm>
          <a:prstGeom prst="rect">
            <a:avLst/>
          </a:prstGeom>
        </p:spPr>
        <p:txBody>
          <a:bodyPr wrap="square">
            <a:spAutoFit/>
          </a:bodyPr>
          <a:lstStyle/>
          <a:p>
            <a:pPr algn="just">
              <a:lnSpc>
                <a:spcPct val="115000"/>
              </a:lnSpc>
              <a:spcAft>
                <a:spcPts val="0"/>
              </a:spcAft>
            </a:pPr>
            <a:r>
              <a:rPr lang="es-MX" sz="2400" dirty="0">
                <a:solidFill>
                  <a:schemeClr val="bg1"/>
                </a:solidFill>
                <a:latin typeface="Century Gothic" panose="020B0502020202020204" pitchFamily="34" charset="0"/>
                <a:ea typeface="Arial" panose="020B0604020202020204" pitchFamily="34" charset="0"/>
                <a:cs typeface="Arial" panose="020B0604020202020204" pitchFamily="34" charset="0"/>
              </a:rPr>
              <a:t>Los enunciados son formulados a partir de situaciones que el niño puede experimentar en su vida escolar, por lo que pueden representarse mediante estímulos visuales, en este caso simulaciones, de las situaciones a las que estos enunciados hacen alusión.</a:t>
            </a:r>
          </a:p>
        </p:txBody>
      </p:sp>
      <p:pic>
        <p:nvPicPr>
          <p:cNvPr id="16" name="Graphic 15" descr="Eye">
            <a:extLst>
              <a:ext uri="{FF2B5EF4-FFF2-40B4-BE49-F238E27FC236}">
                <a16:creationId xmlns:a16="http://schemas.microsoft.com/office/drawing/2014/main" id="{64B2B866-2DD6-42A7-B520-2E4507ECAE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3915952" y="1297689"/>
            <a:ext cx="2083024" cy="2083024"/>
          </a:xfrm>
          <a:prstGeom prst="rect">
            <a:avLst/>
          </a:prstGeom>
        </p:spPr>
      </p:pic>
    </p:spTree>
    <p:extLst>
      <p:ext uri="{BB962C8B-B14F-4D97-AF65-F5344CB8AC3E}">
        <p14:creationId xmlns:p14="http://schemas.microsoft.com/office/powerpoint/2010/main" val="416966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1A35"/>
        </a:solidFill>
        <a:effectLst/>
      </p:bgPr>
    </p:bg>
    <p:spTree>
      <p:nvGrpSpPr>
        <p:cNvPr id="1" name=""/>
        <p:cNvGrpSpPr/>
        <p:nvPr/>
      </p:nvGrpSpPr>
      <p:grpSpPr>
        <a:xfrm>
          <a:off x="0" y="0"/>
          <a:ext cx="0" cy="0"/>
          <a:chOff x="0" y="0"/>
          <a:chExt cx="0" cy="0"/>
        </a:xfrm>
      </p:grpSpPr>
      <p:grpSp>
        <p:nvGrpSpPr>
          <p:cNvPr id="4" name="Grupo 86">
            <a:extLst>
              <a:ext uri="{FF2B5EF4-FFF2-40B4-BE49-F238E27FC236}">
                <a16:creationId xmlns:a16="http://schemas.microsoft.com/office/drawing/2014/main" id="{046C33D4-7774-43D7-86E7-5D578D510E36}"/>
              </a:ext>
            </a:extLst>
          </p:cNvPr>
          <p:cNvGrpSpPr/>
          <p:nvPr/>
        </p:nvGrpSpPr>
        <p:grpSpPr>
          <a:xfrm>
            <a:off x="0" y="4783"/>
            <a:ext cx="12192000" cy="6858000"/>
            <a:chOff x="0" y="0"/>
            <a:chExt cx="12192000" cy="6858000"/>
          </a:xfrm>
        </p:grpSpPr>
        <p:sp>
          <p:nvSpPr>
            <p:cNvPr id="5" name="Rectángulo: esquinas redondeadas 12">
              <a:extLst>
                <a:ext uri="{FF2B5EF4-FFF2-40B4-BE49-F238E27FC236}">
                  <a16:creationId xmlns:a16="http://schemas.microsoft.com/office/drawing/2014/main" id="{AA864F84-4612-4072-8CC5-7ED2F2A3B7EE}"/>
                </a:ext>
              </a:extLst>
            </p:cNvPr>
            <p:cNvSpPr/>
            <p:nvPr/>
          </p:nvSpPr>
          <p:spPr>
            <a:xfrm>
              <a:off x="0" y="0"/>
              <a:ext cx="12192000" cy="6858000"/>
            </a:xfrm>
            <a:prstGeom prst="roundRect">
              <a:avLst>
                <a:gd name="adj" fmla="val 8257"/>
              </a:avLst>
            </a:prstGeom>
            <a:solidFill>
              <a:srgbClr val="14AC79"/>
            </a:solidFill>
            <a:ln>
              <a:no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esquinas redondeadas 74">
              <a:extLst>
                <a:ext uri="{FF2B5EF4-FFF2-40B4-BE49-F238E27FC236}">
                  <a16:creationId xmlns:a16="http://schemas.microsoft.com/office/drawing/2014/main" id="{B5712B76-B639-47B9-AE8A-471D6E75C821}"/>
                </a:ext>
              </a:extLst>
            </p:cNvPr>
            <p:cNvSpPr/>
            <p:nvPr/>
          </p:nvSpPr>
          <p:spPr>
            <a:xfrm>
              <a:off x="85380" y="90000"/>
              <a:ext cx="12013200" cy="6678000"/>
            </a:xfrm>
            <a:prstGeom prst="roundRect">
              <a:avLst>
                <a:gd name="adj" fmla="val 82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Rectángulo: esquinas redondeadas 75">
              <a:extLst>
                <a:ext uri="{FF2B5EF4-FFF2-40B4-BE49-F238E27FC236}">
                  <a16:creationId xmlns:a16="http://schemas.microsoft.com/office/drawing/2014/main" id="{578844BF-2A98-434F-B029-92B066CE2D69}"/>
                </a:ext>
              </a:extLst>
            </p:cNvPr>
            <p:cNvSpPr/>
            <p:nvPr/>
          </p:nvSpPr>
          <p:spPr>
            <a:xfrm>
              <a:off x="721073" y="180000"/>
              <a:ext cx="10753200" cy="6498000"/>
            </a:xfrm>
            <a:prstGeom prst="roundRect">
              <a:avLst>
                <a:gd name="adj" fmla="val 0"/>
              </a:avLst>
            </a:prstGeom>
            <a:solidFill>
              <a:srgbClr val="001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esquinas redondeadas 17">
              <a:extLst>
                <a:ext uri="{FF2B5EF4-FFF2-40B4-BE49-F238E27FC236}">
                  <a16:creationId xmlns:a16="http://schemas.microsoft.com/office/drawing/2014/main" id="{E6A040D6-4E20-427B-B6D8-55651DC23BFA}"/>
                </a:ext>
              </a:extLst>
            </p:cNvPr>
            <p:cNvSpPr/>
            <p:nvPr/>
          </p:nvSpPr>
          <p:spPr>
            <a:xfrm>
              <a:off x="285407" y="1989000"/>
              <a:ext cx="235639" cy="2880000"/>
            </a:xfrm>
            <a:prstGeom prst="roundRect">
              <a:avLst>
                <a:gd name="adj" fmla="val 50000"/>
              </a:avLst>
            </a:prstGeom>
            <a:pattFill prst="openDmnd">
              <a:fgClr>
                <a:schemeClr val="tx1">
                  <a:lumMod val="95000"/>
                  <a:lumOff val="5000"/>
                </a:schemeClr>
              </a:fgClr>
              <a:bgClr>
                <a:schemeClr val="bg2">
                  <a:lumMod val="25000"/>
                </a:schemeClr>
              </a:bgClr>
            </a:pattFill>
            <a:ln>
              <a:solidFill>
                <a:schemeClr val="tx1"/>
              </a:solidFill>
            </a:ln>
            <a:effectLst>
              <a:innerShdw blurRad="114300" dist="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Elipse 76">
              <a:extLst>
                <a:ext uri="{FF2B5EF4-FFF2-40B4-BE49-F238E27FC236}">
                  <a16:creationId xmlns:a16="http://schemas.microsoft.com/office/drawing/2014/main" id="{8534307E-F83F-43AD-973D-6A391A86AC2A}"/>
                </a:ext>
              </a:extLst>
            </p:cNvPr>
            <p:cNvSpPr/>
            <p:nvPr/>
          </p:nvSpPr>
          <p:spPr>
            <a:xfrm>
              <a:off x="277226" y="769500"/>
              <a:ext cx="252000" cy="2520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Elipse 21">
              <a:extLst>
                <a:ext uri="{FF2B5EF4-FFF2-40B4-BE49-F238E27FC236}">
                  <a16:creationId xmlns:a16="http://schemas.microsoft.com/office/drawing/2014/main" id="{10013391-AF14-4F58-A90B-D138E6E5DEA1}"/>
                </a:ext>
              </a:extLst>
            </p:cNvPr>
            <p:cNvSpPr/>
            <p:nvPr/>
          </p:nvSpPr>
          <p:spPr>
            <a:xfrm>
              <a:off x="368765" y="859500"/>
              <a:ext cx="72000" cy="72000"/>
            </a:xfrm>
            <a:prstGeom prst="ellipse">
              <a:avLst/>
            </a:prstGeom>
            <a:gradFill flip="none" rotWithShape="1">
              <a:gsLst>
                <a:gs pos="34000">
                  <a:srgbClr val="7030A0"/>
                </a:gs>
                <a:gs pos="85000">
                  <a:srgbClr val="FF0000"/>
                </a:gs>
                <a:gs pos="8000">
                  <a:schemeClr val="accent5"/>
                </a:gs>
                <a:gs pos="55000">
                  <a:srgbClr val="BB0D9A"/>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23">
              <a:extLst>
                <a:ext uri="{FF2B5EF4-FFF2-40B4-BE49-F238E27FC236}">
                  <a16:creationId xmlns:a16="http://schemas.microsoft.com/office/drawing/2014/main" id="{358D9D59-B699-439E-BC6C-DF3F415A88CF}"/>
                </a:ext>
              </a:extLst>
            </p:cNvPr>
            <p:cNvSpPr/>
            <p:nvPr/>
          </p:nvSpPr>
          <p:spPr>
            <a:xfrm>
              <a:off x="11606426" y="3249000"/>
              <a:ext cx="360000" cy="360000"/>
            </a:xfrm>
            <a:prstGeom prst="round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Triángulo isósceles 82">
              <a:extLst>
                <a:ext uri="{FF2B5EF4-FFF2-40B4-BE49-F238E27FC236}">
                  <a16:creationId xmlns:a16="http://schemas.microsoft.com/office/drawing/2014/main" id="{CC6C7F7B-5AE6-4874-9E16-8613FD97E6EE}"/>
                </a:ext>
              </a:extLst>
            </p:cNvPr>
            <p:cNvSpPr/>
            <p:nvPr/>
          </p:nvSpPr>
          <p:spPr>
            <a:xfrm flipV="1">
              <a:off x="11605290" y="5020892"/>
              <a:ext cx="360000" cy="360000"/>
            </a:xfrm>
            <a:prstGeom prst="triangl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3" name="Grupo 85">
              <a:extLst>
                <a:ext uri="{FF2B5EF4-FFF2-40B4-BE49-F238E27FC236}">
                  <a16:creationId xmlns:a16="http://schemas.microsoft.com/office/drawing/2014/main" id="{75A76253-A0C1-4FAE-9317-5F1A5F308BCE}"/>
                </a:ext>
              </a:extLst>
            </p:cNvPr>
            <p:cNvGrpSpPr/>
            <p:nvPr/>
          </p:nvGrpSpPr>
          <p:grpSpPr>
            <a:xfrm>
              <a:off x="11651050" y="1387108"/>
              <a:ext cx="263858" cy="450000"/>
              <a:chOff x="10620654" y="1322776"/>
              <a:chExt cx="263858" cy="450000"/>
            </a:xfrm>
          </p:grpSpPr>
          <p:sp>
            <p:nvSpPr>
              <p:cNvPr id="14" name="Rectángulo 83">
                <a:extLst>
                  <a:ext uri="{FF2B5EF4-FFF2-40B4-BE49-F238E27FC236}">
                    <a16:creationId xmlns:a16="http://schemas.microsoft.com/office/drawing/2014/main" id="{BBA839DE-A195-4D0C-9568-686633670519}"/>
                  </a:ext>
                </a:extLst>
              </p:cNvPr>
              <p:cNvSpPr/>
              <p:nvPr/>
            </p:nvSpPr>
            <p:spPr>
              <a:xfrm>
                <a:off x="10620654" y="132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15" name="Rectángulo 84">
                <a:extLst>
                  <a:ext uri="{FF2B5EF4-FFF2-40B4-BE49-F238E27FC236}">
                    <a16:creationId xmlns:a16="http://schemas.microsoft.com/office/drawing/2014/main" id="{E2CE3146-3883-40D1-B073-7B750B331873}"/>
                  </a:ext>
                </a:extLst>
              </p:cNvPr>
              <p:cNvSpPr/>
              <p:nvPr/>
            </p:nvSpPr>
            <p:spPr>
              <a:xfrm>
                <a:off x="10704512" y="141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grpSp>
      </p:grpSp>
      <p:sp>
        <p:nvSpPr>
          <p:cNvPr id="35" name="Rectangle 34">
            <a:extLst>
              <a:ext uri="{FF2B5EF4-FFF2-40B4-BE49-F238E27FC236}">
                <a16:creationId xmlns:a16="http://schemas.microsoft.com/office/drawing/2014/main" id="{DB21BAEB-0A5A-4CE3-84A5-6E298F50B32A}"/>
              </a:ext>
            </a:extLst>
          </p:cNvPr>
          <p:cNvSpPr/>
          <p:nvPr/>
        </p:nvSpPr>
        <p:spPr>
          <a:xfrm rot="16200000">
            <a:off x="5700817" y="-4806359"/>
            <a:ext cx="782325" cy="10753201"/>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367510 w 781527"/>
              <a:gd name="connsiteY0" fmla="*/ 0 h 10753201"/>
              <a:gd name="connsiteX1" fmla="*/ 781527 w 781527"/>
              <a:gd name="connsiteY1" fmla="*/ 0 h 10753201"/>
              <a:gd name="connsiteX2" fmla="*/ 781527 w 781527"/>
              <a:gd name="connsiteY2" fmla="*/ 10753201 h 10753201"/>
              <a:gd name="connsiteX3" fmla="*/ 367510 w 781527"/>
              <a:gd name="connsiteY3" fmla="*/ 10753201 h 10753201"/>
              <a:gd name="connsiteX4" fmla="*/ 55 w 781527"/>
              <a:gd name="connsiteY4" fmla="*/ 771860 h 10753201"/>
              <a:gd name="connsiteX5" fmla="*/ 367510 w 781527"/>
              <a:gd name="connsiteY5" fmla="*/ 0 h 10753201"/>
              <a:gd name="connsiteX0" fmla="*/ 368308 w 782325"/>
              <a:gd name="connsiteY0" fmla="*/ 0 h 10753201"/>
              <a:gd name="connsiteX1" fmla="*/ 782325 w 782325"/>
              <a:gd name="connsiteY1" fmla="*/ 0 h 10753201"/>
              <a:gd name="connsiteX2" fmla="*/ 782325 w 782325"/>
              <a:gd name="connsiteY2" fmla="*/ 10753201 h 10753201"/>
              <a:gd name="connsiteX3" fmla="*/ 368308 w 782325"/>
              <a:gd name="connsiteY3" fmla="*/ 10753201 h 10753201"/>
              <a:gd name="connsiteX4" fmla="*/ 649782 w 782325"/>
              <a:gd name="connsiteY4" fmla="*/ 3544557 h 10753201"/>
              <a:gd name="connsiteX5" fmla="*/ 853 w 782325"/>
              <a:gd name="connsiteY5" fmla="*/ 771860 h 10753201"/>
              <a:gd name="connsiteX6" fmla="*/ 368308 w 782325"/>
              <a:gd name="connsiteY6" fmla="*/ 0 h 10753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325" h="10753201">
                <a:moveTo>
                  <a:pt x="368308" y="0"/>
                </a:moveTo>
                <a:lnTo>
                  <a:pt x="782325" y="0"/>
                </a:lnTo>
                <a:lnTo>
                  <a:pt x="782325" y="10753201"/>
                </a:lnTo>
                <a:lnTo>
                  <a:pt x="368308" y="10753201"/>
                </a:lnTo>
                <a:cubicBezTo>
                  <a:pt x="272475" y="9935218"/>
                  <a:pt x="711025" y="5208114"/>
                  <a:pt x="649782" y="3544557"/>
                </a:cubicBezTo>
                <a:cubicBezTo>
                  <a:pt x="588540" y="1881000"/>
                  <a:pt x="-25977" y="1746078"/>
                  <a:pt x="853" y="771860"/>
                </a:cubicBezTo>
                <a:lnTo>
                  <a:pt x="368308" y="0"/>
                </a:lnTo>
                <a:close/>
              </a:path>
            </a:pathLst>
          </a:custGeom>
          <a:blipFill dpi="0" rotWithShape="1">
            <a:blip r:embed="rId2"/>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2" name="Group 1">
            <a:extLst>
              <a:ext uri="{FF2B5EF4-FFF2-40B4-BE49-F238E27FC236}">
                <a16:creationId xmlns:a16="http://schemas.microsoft.com/office/drawing/2014/main" id="{349539E2-C3CC-465E-BAE9-F9E8DFDA39CE}"/>
              </a:ext>
            </a:extLst>
          </p:cNvPr>
          <p:cNvGrpSpPr/>
          <p:nvPr/>
        </p:nvGrpSpPr>
        <p:grpSpPr>
          <a:xfrm>
            <a:off x="721072" y="293740"/>
            <a:ext cx="4498535" cy="1078520"/>
            <a:chOff x="1220274" y="2060847"/>
            <a:chExt cx="4213297" cy="1078520"/>
          </a:xfrm>
        </p:grpSpPr>
        <p:sp>
          <p:nvSpPr>
            <p:cNvPr id="59" name="Parallelogram 38">
              <a:extLst>
                <a:ext uri="{FF2B5EF4-FFF2-40B4-BE49-F238E27FC236}">
                  <a16:creationId xmlns:a16="http://schemas.microsoft.com/office/drawing/2014/main" id="{910D4268-AD34-4163-AB6F-8FBABDDB6393}"/>
                </a:ext>
              </a:extLst>
            </p:cNvPr>
            <p:cNvSpPr/>
            <p:nvPr/>
          </p:nvSpPr>
          <p:spPr>
            <a:xfrm rot="16200000">
              <a:off x="1008463" y="2272658"/>
              <a:ext cx="834851" cy="411230"/>
            </a:xfrm>
            <a:prstGeom prst="parallelogram">
              <a:avLst>
                <a:gd name="adj" fmla="val 44901"/>
              </a:avLst>
            </a:prstGeom>
            <a:pattFill prst="lgConfetti">
              <a:fgClr>
                <a:schemeClr val="bg2">
                  <a:lumMod val="25000"/>
                </a:schemeClr>
              </a:fgClr>
              <a:bgClr>
                <a:schemeClr val="bg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7" name="Rectangle 56">
              <a:extLst>
                <a:ext uri="{FF2B5EF4-FFF2-40B4-BE49-F238E27FC236}">
                  <a16:creationId xmlns:a16="http://schemas.microsoft.com/office/drawing/2014/main" id="{EEAE2792-C99F-4EA8-8170-30EC652D1564}"/>
                </a:ext>
              </a:extLst>
            </p:cNvPr>
            <p:cNvSpPr/>
            <p:nvPr/>
          </p:nvSpPr>
          <p:spPr>
            <a:xfrm>
              <a:off x="1567970" y="2248973"/>
              <a:ext cx="3674792" cy="646724"/>
            </a:xfrm>
            <a:prstGeom prst="rect">
              <a:avLst/>
            </a:prstGeom>
            <a:pattFill prst="lgConfetti">
              <a:fgClr>
                <a:schemeClr val="bg2">
                  <a:lumMod val="25000"/>
                </a:schemeClr>
              </a:fgClr>
              <a:bgClr>
                <a:srgbClr val="A2AFC5"/>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8" name="Rectangle 57">
              <a:extLst>
                <a:ext uri="{FF2B5EF4-FFF2-40B4-BE49-F238E27FC236}">
                  <a16:creationId xmlns:a16="http://schemas.microsoft.com/office/drawing/2014/main" id="{3B1E87E7-3E35-49A7-AE69-1DD346C87AFF}"/>
                </a:ext>
              </a:extLst>
            </p:cNvPr>
            <p:cNvSpPr/>
            <p:nvPr/>
          </p:nvSpPr>
          <p:spPr>
            <a:xfrm>
              <a:off x="1758779" y="2418072"/>
              <a:ext cx="3674792" cy="721295"/>
            </a:xfrm>
            <a:prstGeom prst="rect">
              <a:avLst/>
            </a:prstGeom>
            <a:gradFill>
              <a:gsLst>
                <a:gs pos="2000">
                  <a:srgbClr val="1B4C5B"/>
                </a:gs>
                <a:gs pos="51000">
                  <a:srgbClr val="26697E"/>
                </a:gs>
                <a:gs pos="100000">
                  <a:srgbClr val="2E998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800" b="1" dirty="0">
                  <a:latin typeface="DK Breakfast Burrito" panose="02000000000000000000" pitchFamily="50" charset="0"/>
                  <a:ea typeface="ChildsWish" panose="02000603000000000000" pitchFamily="2" charset="0"/>
                  <a:cs typeface="Angie Atore" panose="00000400000000000000" pitchFamily="2" charset="-79"/>
                </a:rPr>
                <a:t>Ondas Cerebrales</a:t>
              </a:r>
              <a:endParaRPr lang="es-MX" sz="4000" b="1" dirty="0">
                <a:latin typeface="DK Breakfast Burrito" panose="02000000000000000000" pitchFamily="50" charset="0"/>
                <a:ea typeface="ChildsWish" panose="02000603000000000000" pitchFamily="2" charset="0"/>
                <a:cs typeface="Angie Atore" panose="00000400000000000000" pitchFamily="2" charset="-79"/>
              </a:endParaRPr>
            </a:p>
          </p:txBody>
        </p:sp>
      </p:grpSp>
      <p:sp>
        <p:nvSpPr>
          <p:cNvPr id="36" name="Rectangle 35">
            <a:extLst>
              <a:ext uri="{FF2B5EF4-FFF2-40B4-BE49-F238E27FC236}">
                <a16:creationId xmlns:a16="http://schemas.microsoft.com/office/drawing/2014/main" id="{E65D566B-0135-4AEA-B1B3-FE98CD638166}"/>
              </a:ext>
            </a:extLst>
          </p:cNvPr>
          <p:cNvSpPr/>
          <p:nvPr/>
        </p:nvSpPr>
        <p:spPr>
          <a:xfrm rot="5400000" flipV="1">
            <a:off x="5847501" y="1061704"/>
            <a:ext cx="488957" cy="10753201"/>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380180 w 794197"/>
              <a:gd name="connsiteY0" fmla="*/ 0 h 10753201"/>
              <a:gd name="connsiteX1" fmla="*/ 794197 w 794197"/>
              <a:gd name="connsiteY1" fmla="*/ 0 h 10753201"/>
              <a:gd name="connsiteX2" fmla="*/ 794197 w 794197"/>
              <a:gd name="connsiteY2" fmla="*/ 10753201 h 10753201"/>
              <a:gd name="connsiteX3" fmla="*/ 380180 w 794197"/>
              <a:gd name="connsiteY3" fmla="*/ 10753201 h 10753201"/>
              <a:gd name="connsiteX4" fmla="*/ 380180 w 794197"/>
              <a:gd name="connsiteY4" fmla="*/ 0 h 10753201"/>
              <a:gd name="connsiteX0" fmla="*/ 629264 w 1043281"/>
              <a:gd name="connsiteY0" fmla="*/ 0 h 10753201"/>
              <a:gd name="connsiteX1" fmla="*/ 1043281 w 1043281"/>
              <a:gd name="connsiteY1" fmla="*/ 0 h 10753201"/>
              <a:gd name="connsiteX2" fmla="*/ 1043281 w 1043281"/>
              <a:gd name="connsiteY2" fmla="*/ 10753201 h 10753201"/>
              <a:gd name="connsiteX3" fmla="*/ 629264 w 1043281"/>
              <a:gd name="connsiteY3" fmla="*/ 10753201 h 10753201"/>
              <a:gd name="connsiteX4" fmla="*/ 629264 w 1043281"/>
              <a:gd name="connsiteY4" fmla="*/ 0 h 10753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281" h="10753201">
                <a:moveTo>
                  <a:pt x="629264" y="0"/>
                </a:moveTo>
                <a:lnTo>
                  <a:pt x="1043281" y="0"/>
                </a:lnTo>
                <a:lnTo>
                  <a:pt x="1043281" y="10753201"/>
                </a:lnTo>
                <a:lnTo>
                  <a:pt x="629264" y="10753201"/>
                </a:lnTo>
                <a:cubicBezTo>
                  <a:pt x="629264" y="7168801"/>
                  <a:pt x="-786582" y="369251"/>
                  <a:pt x="629264" y="0"/>
                </a:cubicBezTo>
                <a:close/>
              </a:path>
            </a:pathLst>
          </a:custGeom>
          <a:blipFill dpi="0" rotWithShape="1">
            <a:blip r:embed="rId2"/>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angle 2">
            <a:extLst>
              <a:ext uri="{FF2B5EF4-FFF2-40B4-BE49-F238E27FC236}">
                <a16:creationId xmlns:a16="http://schemas.microsoft.com/office/drawing/2014/main" id="{6D30FD86-4E52-4461-97B0-DCBC9085F895}"/>
              </a:ext>
            </a:extLst>
          </p:cNvPr>
          <p:cNvSpPr/>
          <p:nvPr/>
        </p:nvSpPr>
        <p:spPr>
          <a:xfrm>
            <a:off x="952539" y="3359650"/>
            <a:ext cx="2779130" cy="1938992"/>
          </a:xfrm>
          <a:prstGeom prst="rect">
            <a:avLst/>
          </a:prstGeom>
        </p:spPr>
        <p:txBody>
          <a:bodyPr wrap="square">
            <a:spAutoFit/>
          </a:bodyPr>
          <a:lstStyle/>
          <a:p>
            <a:pPr algn="ctr"/>
            <a:r>
              <a:rPr lang="es-MX" sz="2000" dirty="0">
                <a:solidFill>
                  <a:schemeClr val="bg1"/>
                </a:solidFill>
                <a:latin typeface="Century Gothic" panose="020B0502020202020204" pitchFamily="34" charset="0"/>
              </a:rPr>
              <a:t>Las ondas cerebrales se detectan utilizando </a:t>
            </a:r>
            <a:r>
              <a:rPr lang="es-MX" sz="2000" b="1" dirty="0">
                <a:solidFill>
                  <a:schemeClr val="bg1"/>
                </a:solidFill>
                <a:effectLst>
                  <a:outerShdw blurRad="38100" dist="38100" dir="2700000" algn="tl">
                    <a:srgbClr val="000000">
                      <a:alpha val="43137"/>
                    </a:srgbClr>
                  </a:outerShdw>
                </a:effectLst>
                <a:latin typeface="Century Gothic" panose="020B0502020202020204" pitchFamily="34" charset="0"/>
              </a:rPr>
              <a:t>sensores</a:t>
            </a:r>
            <a:r>
              <a:rPr lang="es-MX" sz="2000" dirty="0">
                <a:solidFill>
                  <a:schemeClr val="bg1"/>
                </a:solidFill>
                <a:latin typeface="Century Gothic" panose="020B0502020202020204" pitchFamily="34" charset="0"/>
              </a:rPr>
              <a:t> colocados en el </a:t>
            </a:r>
            <a:r>
              <a:rPr lang="es-MX" sz="2000" b="1" dirty="0">
                <a:solidFill>
                  <a:schemeClr val="bg1"/>
                </a:solidFill>
                <a:effectLst>
                  <a:outerShdw blurRad="38100" dist="38100" dir="2700000" algn="tl">
                    <a:srgbClr val="000000">
                      <a:alpha val="43137"/>
                    </a:srgbClr>
                  </a:outerShdw>
                </a:effectLst>
                <a:latin typeface="Century Gothic" panose="020B0502020202020204" pitchFamily="34" charset="0"/>
              </a:rPr>
              <a:t>cuero cabelludo</a:t>
            </a:r>
            <a:r>
              <a:rPr lang="es-MX" sz="2000" dirty="0">
                <a:solidFill>
                  <a:schemeClr val="bg1"/>
                </a:solidFill>
                <a:latin typeface="Century Gothic" panose="020B0502020202020204" pitchFamily="34" charset="0"/>
              </a:rPr>
              <a:t>. </a:t>
            </a:r>
          </a:p>
        </p:txBody>
      </p:sp>
      <p:sp>
        <p:nvSpPr>
          <p:cNvPr id="16" name="Rectangle 15">
            <a:extLst>
              <a:ext uri="{FF2B5EF4-FFF2-40B4-BE49-F238E27FC236}">
                <a16:creationId xmlns:a16="http://schemas.microsoft.com/office/drawing/2014/main" id="{48280BE1-D6DD-4720-92A3-9F26C85F562C}"/>
              </a:ext>
            </a:extLst>
          </p:cNvPr>
          <p:cNvSpPr/>
          <p:nvPr/>
        </p:nvSpPr>
        <p:spPr>
          <a:xfrm>
            <a:off x="4355976" y="3372134"/>
            <a:ext cx="3270379" cy="1938992"/>
          </a:xfrm>
          <a:prstGeom prst="rect">
            <a:avLst/>
          </a:prstGeom>
        </p:spPr>
        <p:txBody>
          <a:bodyPr wrap="square">
            <a:spAutoFit/>
          </a:bodyPr>
          <a:lstStyle/>
          <a:p>
            <a:pPr algn="ctr"/>
            <a:r>
              <a:rPr lang="es-MX" sz="2000" dirty="0">
                <a:solidFill>
                  <a:schemeClr val="bg1"/>
                </a:solidFill>
                <a:latin typeface="Century Gothic" panose="020B0502020202020204" pitchFamily="34" charset="0"/>
              </a:rPr>
              <a:t>Están divididos en </a:t>
            </a:r>
            <a:r>
              <a:rPr lang="es-MX" sz="2000" b="1" dirty="0">
                <a:solidFill>
                  <a:schemeClr val="bg1"/>
                </a:solidFill>
                <a:effectLst>
                  <a:outerShdw blurRad="38100" dist="38100" dir="2700000" algn="tl">
                    <a:srgbClr val="000000">
                      <a:alpha val="43137"/>
                    </a:srgbClr>
                  </a:outerShdw>
                </a:effectLst>
                <a:latin typeface="Century Gothic" panose="020B0502020202020204" pitchFamily="34" charset="0"/>
              </a:rPr>
              <a:t>anchos de banda </a:t>
            </a:r>
            <a:r>
              <a:rPr lang="es-MX" sz="2000" dirty="0">
                <a:solidFill>
                  <a:schemeClr val="bg1"/>
                </a:solidFill>
                <a:latin typeface="Century Gothic" panose="020B0502020202020204" pitchFamily="34" charset="0"/>
              </a:rPr>
              <a:t>para describir sus funciones, pero se les considera mejor como un </a:t>
            </a:r>
            <a:r>
              <a:rPr lang="es-MX" sz="2000" b="1" dirty="0">
                <a:solidFill>
                  <a:schemeClr val="bg1"/>
                </a:solidFill>
                <a:effectLst>
                  <a:outerShdw blurRad="38100" dist="38100" dir="2700000" algn="tl">
                    <a:srgbClr val="000000">
                      <a:alpha val="43137"/>
                    </a:srgbClr>
                  </a:outerShdw>
                </a:effectLst>
                <a:latin typeface="Century Gothic" panose="020B0502020202020204" pitchFamily="34" charset="0"/>
              </a:rPr>
              <a:t>espectro continuo de conciencia. </a:t>
            </a:r>
            <a:endParaRPr lang="es-MX" sz="2000" b="1" dirty="0">
              <a:effectLst>
                <a:outerShdw blurRad="38100" dist="38100" dir="2700000" algn="tl">
                  <a:srgbClr val="000000">
                    <a:alpha val="43137"/>
                  </a:srgbClr>
                </a:outerShdw>
              </a:effectLst>
              <a:latin typeface="Century Gothic" panose="020B0502020202020204" pitchFamily="34" charset="0"/>
            </a:endParaRPr>
          </a:p>
        </p:txBody>
      </p:sp>
      <p:sp>
        <p:nvSpPr>
          <p:cNvPr id="17" name="Rectangle 16">
            <a:extLst>
              <a:ext uri="{FF2B5EF4-FFF2-40B4-BE49-F238E27FC236}">
                <a16:creationId xmlns:a16="http://schemas.microsoft.com/office/drawing/2014/main" id="{81B94982-91A1-4FD8-A25E-E93F97AD47F1}"/>
              </a:ext>
            </a:extLst>
          </p:cNvPr>
          <p:cNvSpPr/>
          <p:nvPr/>
        </p:nvSpPr>
        <p:spPr>
          <a:xfrm>
            <a:off x="8339808" y="3429000"/>
            <a:ext cx="2783964" cy="1938992"/>
          </a:xfrm>
          <a:prstGeom prst="rect">
            <a:avLst/>
          </a:prstGeom>
        </p:spPr>
        <p:txBody>
          <a:bodyPr wrap="square">
            <a:spAutoFit/>
          </a:bodyPr>
          <a:lstStyle/>
          <a:p>
            <a:pPr algn="ctr"/>
            <a:r>
              <a:rPr lang="es-MX" sz="2000" dirty="0">
                <a:solidFill>
                  <a:schemeClr val="bg1"/>
                </a:solidFill>
                <a:latin typeface="Century Gothic" panose="020B0502020202020204" pitchFamily="34" charset="0"/>
              </a:rPr>
              <a:t>Nuestras ondas cerebrales cambian de acuerdo con lo que </a:t>
            </a:r>
            <a:r>
              <a:rPr lang="es-MX" sz="2000" b="1" dirty="0">
                <a:solidFill>
                  <a:schemeClr val="bg1"/>
                </a:solidFill>
                <a:effectLst>
                  <a:outerShdw blurRad="38100" dist="38100" dir="2700000" algn="tl">
                    <a:srgbClr val="000000">
                      <a:alpha val="43137"/>
                    </a:srgbClr>
                  </a:outerShdw>
                </a:effectLst>
                <a:latin typeface="Century Gothic" panose="020B0502020202020204" pitchFamily="34" charset="0"/>
              </a:rPr>
              <a:t>estamos haciendo </a:t>
            </a:r>
            <a:r>
              <a:rPr lang="es-MX" sz="2000" dirty="0">
                <a:solidFill>
                  <a:schemeClr val="bg1"/>
                </a:solidFill>
                <a:latin typeface="Century Gothic" panose="020B0502020202020204" pitchFamily="34" charset="0"/>
              </a:rPr>
              <a:t>y </a:t>
            </a:r>
            <a:r>
              <a:rPr lang="es-MX" sz="2000" b="1" dirty="0">
                <a:solidFill>
                  <a:schemeClr val="bg1"/>
                </a:solidFill>
                <a:effectLst>
                  <a:outerShdw blurRad="38100" dist="38100" dir="2700000" algn="tl">
                    <a:srgbClr val="000000">
                      <a:alpha val="43137"/>
                    </a:srgbClr>
                  </a:outerShdw>
                </a:effectLst>
                <a:latin typeface="Century Gothic" panose="020B0502020202020204" pitchFamily="34" charset="0"/>
              </a:rPr>
              <a:t>sintiendo</a:t>
            </a:r>
            <a:r>
              <a:rPr lang="es-MX" sz="2000" dirty="0">
                <a:solidFill>
                  <a:schemeClr val="bg1"/>
                </a:solidFill>
                <a:latin typeface="Century Gothic" panose="020B0502020202020204" pitchFamily="34" charset="0"/>
              </a:rPr>
              <a:t>. </a:t>
            </a:r>
            <a:endParaRPr lang="es-MX" sz="2000" dirty="0">
              <a:latin typeface="Century Gothic" panose="020B0502020202020204" pitchFamily="34" charset="0"/>
            </a:endParaRPr>
          </a:p>
        </p:txBody>
      </p:sp>
      <p:pic>
        <p:nvPicPr>
          <p:cNvPr id="19" name="Graphic 18" descr="Voice">
            <a:extLst>
              <a:ext uri="{FF2B5EF4-FFF2-40B4-BE49-F238E27FC236}">
                <a16:creationId xmlns:a16="http://schemas.microsoft.com/office/drawing/2014/main" id="{ADB165B0-56BF-4BBE-8FBE-A3A6FBD9B3A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280374" y="1750070"/>
            <a:ext cx="1541341" cy="1541341"/>
          </a:xfrm>
          <a:prstGeom prst="rect">
            <a:avLst/>
          </a:prstGeom>
        </p:spPr>
      </p:pic>
      <p:grpSp>
        <p:nvGrpSpPr>
          <p:cNvPr id="26" name="Group 25">
            <a:extLst>
              <a:ext uri="{FF2B5EF4-FFF2-40B4-BE49-F238E27FC236}">
                <a16:creationId xmlns:a16="http://schemas.microsoft.com/office/drawing/2014/main" id="{9F7906E8-45BB-4A7C-978F-1FB3B57D3FE1}"/>
              </a:ext>
            </a:extLst>
          </p:cNvPr>
          <p:cNvGrpSpPr/>
          <p:nvPr/>
        </p:nvGrpSpPr>
        <p:grpSpPr>
          <a:xfrm>
            <a:off x="9052761" y="1782321"/>
            <a:ext cx="1571627" cy="1589813"/>
            <a:chOff x="8578522" y="1737562"/>
            <a:chExt cx="1571627" cy="1589813"/>
          </a:xfrm>
        </p:grpSpPr>
        <p:pic>
          <p:nvPicPr>
            <p:cNvPr id="21" name="Graphic 20" descr="Grinning Face with No Fill">
              <a:extLst>
                <a:ext uri="{FF2B5EF4-FFF2-40B4-BE49-F238E27FC236}">
                  <a16:creationId xmlns:a16="http://schemas.microsoft.com/office/drawing/2014/main" id="{B004E78B-E0F2-456E-BD0E-44FA6DFBB8F2}"/>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9235749" y="1737562"/>
              <a:ext cx="914400" cy="914400"/>
            </a:xfrm>
            <a:prstGeom prst="rect">
              <a:avLst/>
            </a:prstGeom>
          </p:spPr>
        </p:pic>
        <p:pic>
          <p:nvPicPr>
            <p:cNvPr id="23" name="Graphic 22" descr="Worried Face with No Fill">
              <a:extLst>
                <a:ext uri="{FF2B5EF4-FFF2-40B4-BE49-F238E27FC236}">
                  <a16:creationId xmlns:a16="http://schemas.microsoft.com/office/drawing/2014/main" id="{290273B0-03AB-479F-A58E-144899F067B5}"/>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9121102" y="2412975"/>
              <a:ext cx="914400" cy="914400"/>
            </a:xfrm>
            <a:prstGeom prst="rect">
              <a:avLst/>
            </a:prstGeom>
          </p:spPr>
        </p:pic>
        <p:pic>
          <p:nvPicPr>
            <p:cNvPr id="25" name="Graphic 24" descr="Angry Face with No Fill">
              <a:extLst>
                <a:ext uri="{FF2B5EF4-FFF2-40B4-BE49-F238E27FC236}">
                  <a16:creationId xmlns:a16="http://schemas.microsoft.com/office/drawing/2014/main" id="{A0A0FF6D-D5D2-4E0A-BCFA-FCC76FEF0A40}"/>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8578522" y="2000775"/>
              <a:ext cx="914400" cy="914400"/>
            </a:xfrm>
            <a:prstGeom prst="rect">
              <a:avLst/>
            </a:prstGeom>
          </p:spPr>
        </p:pic>
      </p:grpSp>
      <p:pic>
        <p:nvPicPr>
          <p:cNvPr id="34" name="Picture 33">
            <a:extLst>
              <a:ext uri="{FF2B5EF4-FFF2-40B4-BE49-F238E27FC236}">
                <a16:creationId xmlns:a16="http://schemas.microsoft.com/office/drawing/2014/main" id="{5E40277D-818E-4A44-93B7-5715AA5B36C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93125" y="2119021"/>
            <a:ext cx="1698676" cy="972666"/>
          </a:xfrm>
          <a:prstGeom prst="rect">
            <a:avLst/>
          </a:prstGeom>
          <a:ln>
            <a:noFill/>
          </a:ln>
          <a:scene3d>
            <a:camera prst="orthographicFront"/>
            <a:lightRig rig="threePt" dir="t"/>
          </a:scene3d>
          <a:sp3d>
            <a:bevelT w="1905000" prst="convex"/>
          </a:sp3d>
        </p:spPr>
      </p:pic>
      <p:sp>
        <p:nvSpPr>
          <p:cNvPr id="29" name="Diamond 28">
            <a:extLst>
              <a:ext uri="{FF2B5EF4-FFF2-40B4-BE49-F238E27FC236}">
                <a16:creationId xmlns:a16="http://schemas.microsoft.com/office/drawing/2014/main" id="{1B6091A1-F400-4BE9-99DB-1989D1D21065}"/>
              </a:ext>
            </a:extLst>
          </p:cNvPr>
          <p:cNvSpPr/>
          <p:nvPr/>
        </p:nvSpPr>
        <p:spPr>
          <a:xfrm>
            <a:off x="3908405" y="1841891"/>
            <a:ext cx="45719" cy="4073656"/>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Diamond 36">
            <a:extLst>
              <a:ext uri="{FF2B5EF4-FFF2-40B4-BE49-F238E27FC236}">
                <a16:creationId xmlns:a16="http://schemas.microsoft.com/office/drawing/2014/main" id="{7C6D61B6-ADA6-419E-9BBE-AC16566AB39B}"/>
              </a:ext>
            </a:extLst>
          </p:cNvPr>
          <p:cNvSpPr/>
          <p:nvPr/>
        </p:nvSpPr>
        <p:spPr>
          <a:xfrm>
            <a:off x="8019461" y="1845308"/>
            <a:ext cx="45719" cy="4073656"/>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860660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1A35"/>
        </a:solidFill>
        <a:effectLst/>
      </p:bgPr>
    </p:bg>
    <p:spTree>
      <p:nvGrpSpPr>
        <p:cNvPr id="1" name=""/>
        <p:cNvGrpSpPr/>
        <p:nvPr/>
      </p:nvGrpSpPr>
      <p:grpSpPr>
        <a:xfrm>
          <a:off x="0" y="0"/>
          <a:ext cx="0" cy="0"/>
          <a:chOff x="0" y="0"/>
          <a:chExt cx="0" cy="0"/>
        </a:xfrm>
      </p:grpSpPr>
      <p:grpSp>
        <p:nvGrpSpPr>
          <p:cNvPr id="4" name="Grupo 86">
            <a:extLst>
              <a:ext uri="{FF2B5EF4-FFF2-40B4-BE49-F238E27FC236}">
                <a16:creationId xmlns:a16="http://schemas.microsoft.com/office/drawing/2014/main" id="{046C33D4-7774-43D7-86E7-5D578D510E36}"/>
              </a:ext>
            </a:extLst>
          </p:cNvPr>
          <p:cNvGrpSpPr/>
          <p:nvPr/>
        </p:nvGrpSpPr>
        <p:grpSpPr>
          <a:xfrm>
            <a:off x="0" y="0"/>
            <a:ext cx="12192000" cy="6858000"/>
            <a:chOff x="0" y="0"/>
            <a:chExt cx="12192000" cy="6858000"/>
          </a:xfrm>
        </p:grpSpPr>
        <p:sp>
          <p:nvSpPr>
            <p:cNvPr id="5" name="Rectángulo: esquinas redondeadas 12">
              <a:extLst>
                <a:ext uri="{FF2B5EF4-FFF2-40B4-BE49-F238E27FC236}">
                  <a16:creationId xmlns:a16="http://schemas.microsoft.com/office/drawing/2014/main" id="{AA864F84-4612-4072-8CC5-7ED2F2A3B7EE}"/>
                </a:ext>
              </a:extLst>
            </p:cNvPr>
            <p:cNvSpPr/>
            <p:nvPr/>
          </p:nvSpPr>
          <p:spPr>
            <a:xfrm>
              <a:off x="0" y="0"/>
              <a:ext cx="12192000" cy="6858000"/>
            </a:xfrm>
            <a:prstGeom prst="roundRect">
              <a:avLst>
                <a:gd name="adj" fmla="val 8257"/>
              </a:avLst>
            </a:prstGeom>
            <a:solidFill>
              <a:srgbClr val="14AC79"/>
            </a:solidFill>
            <a:ln>
              <a:no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esquinas redondeadas 74">
              <a:extLst>
                <a:ext uri="{FF2B5EF4-FFF2-40B4-BE49-F238E27FC236}">
                  <a16:creationId xmlns:a16="http://schemas.microsoft.com/office/drawing/2014/main" id="{B5712B76-B639-47B9-AE8A-471D6E75C821}"/>
                </a:ext>
              </a:extLst>
            </p:cNvPr>
            <p:cNvSpPr/>
            <p:nvPr/>
          </p:nvSpPr>
          <p:spPr>
            <a:xfrm>
              <a:off x="85380" y="90000"/>
              <a:ext cx="12013200" cy="6678000"/>
            </a:xfrm>
            <a:prstGeom prst="roundRect">
              <a:avLst>
                <a:gd name="adj" fmla="val 82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Rectángulo: esquinas redondeadas 75">
              <a:extLst>
                <a:ext uri="{FF2B5EF4-FFF2-40B4-BE49-F238E27FC236}">
                  <a16:creationId xmlns:a16="http://schemas.microsoft.com/office/drawing/2014/main" id="{578844BF-2A98-434F-B029-92B066CE2D69}"/>
                </a:ext>
              </a:extLst>
            </p:cNvPr>
            <p:cNvSpPr/>
            <p:nvPr/>
          </p:nvSpPr>
          <p:spPr>
            <a:xfrm>
              <a:off x="721073" y="180000"/>
              <a:ext cx="10753200" cy="6498000"/>
            </a:xfrm>
            <a:prstGeom prst="roundRect">
              <a:avLst>
                <a:gd name="adj" fmla="val 0"/>
              </a:avLst>
            </a:prstGeom>
            <a:solidFill>
              <a:srgbClr val="001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esquinas redondeadas 17">
              <a:extLst>
                <a:ext uri="{FF2B5EF4-FFF2-40B4-BE49-F238E27FC236}">
                  <a16:creationId xmlns:a16="http://schemas.microsoft.com/office/drawing/2014/main" id="{E6A040D6-4E20-427B-B6D8-55651DC23BFA}"/>
                </a:ext>
              </a:extLst>
            </p:cNvPr>
            <p:cNvSpPr/>
            <p:nvPr/>
          </p:nvSpPr>
          <p:spPr>
            <a:xfrm>
              <a:off x="285407" y="1989000"/>
              <a:ext cx="235639" cy="2880000"/>
            </a:xfrm>
            <a:prstGeom prst="roundRect">
              <a:avLst>
                <a:gd name="adj" fmla="val 50000"/>
              </a:avLst>
            </a:prstGeom>
            <a:pattFill prst="openDmnd">
              <a:fgClr>
                <a:schemeClr val="tx1">
                  <a:lumMod val="95000"/>
                  <a:lumOff val="5000"/>
                </a:schemeClr>
              </a:fgClr>
              <a:bgClr>
                <a:schemeClr val="bg2">
                  <a:lumMod val="25000"/>
                </a:schemeClr>
              </a:bgClr>
            </a:pattFill>
            <a:ln>
              <a:solidFill>
                <a:schemeClr val="tx1"/>
              </a:solidFill>
            </a:ln>
            <a:effectLst>
              <a:innerShdw blurRad="114300" dist="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Elipse 76">
              <a:extLst>
                <a:ext uri="{FF2B5EF4-FFF2-40B4-BE49-F238E27FC236}">
                  <a16:creationId xmlns:a16="http://schemas.microsoft.com/office/drawing/2014/main" id="{8534307E-F83F-43AD-973D-6A391A86AC2A}"/>
                </a:ext>
              </a:extLst>
            </p:cNvPr>
            <p:cNvSpPr/>
            <p:nvPr/>
          </p:nvSpPr>
          <p:spPr>
            <a:xfrm>
              <a:off x="277226" y="769500"/>
              <a:ext cx="252000" cy="2520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Elipse 21">
              <a:extLst>
                <a:ext uri="{FF2B5EF4-FFF2-40B4-BE49-F238E27FC236}">
                  <a16:creationId xmlns:a16="http://schemas.microsoft.com/office/drawing/2014/main" id="{10013391-AF14-4F58-A90B-D138E6E5DEA1}"/>
                </a:ext>
              </a:extLst>
            </p:cNvPr>
            <p:cNvSpPr/>
            <p:nvPr/>
          </p:nvSpPr>
          <p:spPr>
            <a:xfrm>
              <a:off x="368765" y="859500"/>
              <a:ext cx="72000" cy="72000"/>
            </a:xfrm>
            <a:prstGeom prst="ellipse">
              <a:avLst/>
            </a:prstGeom>
            <a:gradFill flip="none" rotWithShape="1">
              <a:gsLst>
                <a:gs pos="34000">
                  <a:srgbClr val="7030A0"/>
                </a:gs>
                <a:gs pos="85000">
                  <a:srgbClr val="FF0000"/>
                </a:gs>
                <a:gs pos="8000">
                  <a:schemeClr val="accent5"/>
                </a:gs>
                <a:gs pos="55000">
                  <a:srgbClr val="BB0D9A"/>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23">
              <a:extLst>
                <a:ext uri="{FF2B5EF4-FFF2-40B4-BE49-F238E27FC236}">
                  <a16:creationId xmlns:a16="http://schemas.microsoft.com/office/drawing/2014/main" id="{358D9D59-B699-439E-BC6C-DF3F415A88CF}"/>
                </a:ext>
              </a:extLst>
            </p:cNvPr>
            <p:cNvSpPr/>
            <p:nvPr/>
          </p:nvSpPr>
          <p:spPr>
            <a:xfrm>
              <a:off x="11606426" y="3249000"/>
              <a:ext cx="360000" cy="360000"/>
            </a:xfrm>
            <a:prstGeom prst="round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Triángulo isósceles 82">
              <a:extLst>
                <a:ext uri="{FF2B5EF4-FFF2-40B4-BE49-F238E27FC236}">
                  <a16:creationId xmlns:a16="http://schemas.microsoft.com/office/drawing/2014/main" id="{CC6C7F7B-5AE6-4874-9E16-8613FD97E6EE}"/>
                </a:ext>
              </a:extLst>
            </p:cNvPr>
            <p:cNvSpPr/>
            <p:nvPr/>
          </p:nvSpPr>
          <p:spPr>
            <a:xfrm flipV="1">
              <a:off x="11605290" y="5020892"/>
              <a:ext cx="360000" cy="360000"/>
            </a:xfrm>
            <a:prstGeom prst="triangl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3" name="Grupo 85">
              <a:extLst>
                <a:ext uri="{FF2B5EF4-FFF2-40B4-BE49-F238E27FC236}">
                  <a16:creationId xmlns:a16="http://schemas.microsoft.com/office/drawing/2014/main" id="{75A76253-A0C1-4FAE-9317-5F1A5F308BCE}"/>
                </a:ext>
              </a:extLst>
            </p:cNvPr>
            <p:cNvGrpSpPr/>
            <p:nvPr/>
          </p:nvGrpSpPr>
          <p:grpSpPr>
            <a:xfrm>
              <a:off x="11651050" y="1387108"/>
              <a:ext cx="263858" cy="450000"/>
              <a:chOff x="10620654" y="1322776"/>
              <a:chExt cx="263858" cy="450000"/>
            </a:xfrm>
          </p:grpSpPr>
          <p:sp>
            <p:nvSpPr>
              <p:cNvPr id="14" name="Rectángulo 83">
                <a:extLst>
                  <a:ext uri="{FF2B5EF4-FFF2-40B4-BE49-F238E27FC236}">
                    <a16:creationId xmlns:a16="http://schemas.microsoft.com/office/drawing/2014/main" id="{BBA839DE-A195-4D0C-9568-686633670519}"/>
                  </a:ext>
                </a:extLst>
              </p:cNvPr>
              <p:cNvSpPr/>
              <p:nvPr/>
            </p:nvSpPr>
            <p:spPr>
              <a:xfrm>
                <a:off x="10620654" y="132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15" name="Rectángulo 84">
                <a:extLst>
                  <a:ext uri="{FF2B5EF4-FFF2-40B4-BE49-F238E27FC236}">
                    <a16:creationId xmlns:a16="http://schemas.microsoft.com/office/drawing/2014/main" id="{E2CE3146-3883-40D1-B073-7B750B331873}"/>
                  </a:ext>
                </a:extLst>
              </p:cNvPr>
              <p:cNvSpPr/>
              <p:nvPr/>
            </p:nvSpPr>
            <p:spPr>
              <a:xfrm>
                <a:off x="10704512" y="141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grpSp>
      </p:grpSp>
      <p:sp>
        <p:nvSpPr>
          <p:cNvPr id="35" name="Rectangle 34">
            <a:extLst>
              <a:ext uri="{FF2B5EF4-FFF2-40B4-BE49-F238E27FC236}">
                <a16:creationId xmlns:a16="http://schemas.microsoft.com/office/drawing/2014/main" id="{DB21BAEB-0A5A-4CE3-84A5-6E298F50B32A}"/>
              </a:ext>
            </a:extLst>
          </p:cNvPr>
          <p:cNvSpPr/>
          <p:nvPr/>
        </p:nvSpPr>
        <p:spPr>
          <a:xfrm rot="16200000">
            <a:off x="5700817" y="-4807036"/>
            <a:ext cx="782325" cy="10753201"/>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367510 w 781527"/>
              <a:gd name="connsiteY0" fmla="*/ 0 h 10753201"/>
              <a:gd name="connsiteX1" fmla="*/ 781527 w 781527"/>
              <a:gd name="connsiteY1" fmla="*/ 0 h 10753201"/>
              <a:gd name="connsiteX2" fmla="*/ 781527 w 781527"/>
              <a:gd name="connsiteY2" fmla="*/ 10753201 h 10753201"/>
              <a:gd name="connsiteX3" fmla="*/ 367510 w 781527"/>
              <a:gd name="connsiteY3" fmla="*/ 10753201 h 10753201"/>
              <a:gd name="connsiteX4" fmla="*/ 55 w 781527"/>
              <a:gd name="connsiteY4" fmla="*/ 771860 h 10753201"/>
              <a:gd name="connsiteX5" fmla="*/ 367510 w 781527"/>
              <a:gd name="connsiteY5" fmla="*/ 0 h 10753201"/>
              <a:gd name="connsiteX0" fmla="*/ 368308 w 782325"/>
              <a:gd name="connsiteY0" fmla="*/ 0 h 10753201"/>
              <a:gd name="connsiteX1" fmla="*/ 782325 w 782325"/>
              <a:gd name="connsiteY1" fmla="*/ 0 h 10753201"/>
              <a:gd name="connsiteX2" fmla="*/ 782325 w 782325"/>
              <a:gd name="connsiteY2" fmla="*/ 10753201 h 10753201"/>
              <a:gd name="connsiteX3" fmla="*/ 368308 w 782325"/>
              <a:gd name="connsiteY3" fmla="*/ 10753201 h 10753201"/>
              <a:gd name="connsiteX4" fmla="*/ 649782 w 782325"/>
              <a:gd name="connsiteY4" fmla="*/ 3544557 h 10753201"/>
              <a:gd name="connsiteX5" fmla="*/ 853 w 782325"/>
              <a:gd name="connsiteY5" fmla="*/ 771860 h 10753201"/>
              <a:gd name="connsiteX6" fmla="*/ 368308 w 782325"/>
              <a:gd name="connsiteY6" fmla="*/ 0 h 10753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325" h="10753201">
                <a:moveTo>
                  <a:pt x="368308" y="0"/>
                </a:moveTo>
                <a:lnTo>
                  <a:pt x="782325" y="0"/>
                </a:lnTo>
                <a:lnTo>
                  <a:pt x="782325" y="10753201"/>
                </a:lnTo>
                <a:lnTo>
                  <a:pt x="368308" y="10753201"/>
                </a:lnTo>
                <a:cubicBezTo>
                  <a:pt x="272475" y="9935218"/>
                  <a:pt x="711025" y="5208114"/>
                  <a:pt x="649782" y="3544557"/>
                </a:cubicBezTo>
                <a:cubicBezTo>
                  <a:pt x="588540" y="1881000"/>
                  <a:pt x="-25977" y="1746078"/>
                  <a:pt x="853" y="771860"/>
                </a:cubicBezTo>
                <a:lnTo>
                  <a:pt x="368308" y="0"/>
                </a:lnTo>
                <a:close/>
              </a:path>
            </a:pathLst>
          </a:custGeom>
          <a:blipFill dpi="0" rotWithShape="1">
            <a:blip r:embed="rId2"/>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2" name="Group 1">
            <a:extLst>
              <a:ext uri="{FF2B5EF4-FFF2-40B4-BE49-F238E27FC236}">
                <a16:creationId xmlns:a16="http://schemas.microsoft.com/office/drawing/2014/main" id="{349539E2-C3CC-465E-BAE9-F9E8DFDA39CE}"/>
              </a:ext>
            </a:extLst>
          </p:cNvPr>
          <p:cNvGrpSpPr/>
          <p:nvPr/>
        </p:nvGrpSpPr>
        <p:grpSpPr>
          <a:xfrm>
            <a:off x="721072" y="293740"/>
            <a:ext cx="4498535" cy="1078520"/>
            <a:chOff x="1220274" y="2060847"/>
            <a:chExt cx="4213297" cy="1078520"/>
          </a:xfrm>
        </p:grpSpPr>
        <p:sp>
          <p:nvSpPr>
            <p:cNvPr id="59" name="Parallelogram 38">
              <a:extLst>
                <a:ext uri="{FF2B5EF4-FFF2-40B4-BE49-F238E27FC236}">
                  <a16:creationId xmlns:a16="http://schemas.microsoft.com/office/drawing/2014/main" id="{910D4268-AD34-4163-AB6F-8FBABDDB6393}"/>
                </a:ext>
              </a:extLst>
            </p:cNvPr>
            <p:cNvSpPr/>
            <p:nvPr/>
          </p:nvSpPr>
          <p:spPr>
            <a:xfrm rot="16200000">
              <a:off x="1008463" y="2272658"/>
              <a:ext cx="834851" cy="411230"/>
            </a:xfrm>
            <a:prstGeom prst="parallelogram">
              <a:avLst>
                <a:gd name="adj" fmla="val 44901"/>
              </a:avLst>
            </a:prstGeom>
            <a:pattFill prst="lgConfetti">
              <a:fgClr>
                <a:schemeClr val="bg2">
                  <a:lumMod val="25000"/>
                </a:schemeClr>
              </a:fgClr>
              <a:bgClr>
                <a:schemeClr val="bg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7" name="Rectangle 56">
              <a:extLst>
                <a:ext uri="{FF2B5EF4-FFF2-40B4-BE49-F238E27FC236}">
                  <a16:creationId xmlns:a16="http://schemas.microsoft.com/office/drawing/2014/main" id="{EEAE2792-C99F-4EA8-8170-30EC652D1564}"/>
                </a:ext>
              </a:extLst>
            </p:cNvPr>
            <p:cNvSpPr/>
            <p:nvPr/>
          </p:nvSpPr>
          <p:spPr>
            <a:xfrm>
              <a:off x="1567970" y="2248973"/>
              <a:ext cx="3674792" cy="646724"/>
            </a:xfrm>
            <a:prstGeom prst="rect">
              <a:avLst/>
            </a:prstGeom>
            <a:pattFill prst="lgConfetti">
              <a:fgClr>
                <a:schemeClr val="bg2">
                  <a:lumMod val="25000"/>
                </a:schemeClr>
              </a:fgClr>
              <a:bgClr>
                <a:srgbClr val="A2AFC5"/>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8" name="Rectangle 57">
              <a:extLst>
                <a:ext uri="{FF2B5EF4-FFF2-40B4-BE49-F238E27FC236}">
                  <a16:creationId xmlns:a16="http://schemas.microsoft.com/office/drawing/2014/main" id="{3B1E87E7-3E35-49A7-AE69-1DD346C87AFF}"/>
                </a:ext>
              </a:extLst>
            </p:cNvPr>
            <p:cNvSpPr/>
            <p:nvPr/>
          </p:nvSpPr>
          <p:spPr>
            <a:xfrm>
              <a:off x="1758779" y="2418072"/>
              <a:ext cx="3674792" cy="721295"/>
            </a:xfrm>
            <a:prstGeom prst="rect">
              <a:avLst/>
            </a:prstGeom>
            <a:gradFill>
              <a:gsLst>
                <a:gs pos="2000">
                  <a:srgbClr val="1B4C5B"/>
                </a:gs>
                <a:gs pos="51000">
                  <a:srgbClr val="26697E"/>
                </a:gs>
                <a:gs pos="100000">
                  <a:srgbClr val="2E998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800" b="1" dirty="0">
                  <a:latin typeface="DK Breakfast Burrito" panose="02000000000000000000" pitchFamily="50" charset="0"/>
                  <a:ea typeface="ChildsWish" panose="02000603000000000000" pitchFamily="2" charset="0"/>
                  <a:cs typeface="Angie Atore" panose="00000400000000000000" pitchFamily="2" charset="-79"/>
                </a:rPr>
                <a:t>Ondas Cerebrales</a:t>
              </a:r>
              <a:endParaRPr lang="es-MX" sz="4000" b="1" dirty="0">
                <a:latin typeface="DK Breakfast Burrito" panose="02000000000000000000" pitchFamily="50" charset="0"/>
                <a:ea typeface="ChildsWish" panose="02000603000000000000" pitchFamily="2" charset="0"/>
                <a:cs typeface="Angie Atore" panose="00000400000000000000" pitchFamily="2" charset="-79"/>
              </a:endParaRPr>
            </a:p>
          </p:txBody>
        </p:sp>
      </p:grpSp>
      <p:sp>
        <p:nvSpPr>
          <p:cNvPr id="36" name="Rectangle 35">
            <a:extLst>
              <a:ext uri="{FF2B5EF4-FFF2-40B4-BE49-F238E27FC236}">
                <a16:creationId xmlns:a16="http://schemas.microsoft.com/office/drawing/2014/main" id="{E65D566B-0135-4AEA-B1B3-FE98CD638166}"/>
              </a:ext>
            </a:extLst>
          </p:cNvPr>
          <p:cNvSpPr/>
          <p:nvPr/>
        </p:nvSpPr>
        <p:spPr>
          <a:xfrm rot="5400000" flipV="1">
            <a:off x="5847501" y="1064294"/>
            <a:ext cx="488957" cy="10753201"/>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380180 w 794197"/>
              <a:gd name="connsiteY0" fmla="*/ 0 h 10753201"/>
              <a:gd name="connsiteX1" fmla="*/ 794197 w 794197"/>
              <a:gd name="connsiteY1" fmla="*/ 0 h 10753201"/>
              <a:gd name="connsiteX2" fmla="*/ 794197 w 794197"/>
              <a:gd name="connsiteY2" fmla="*/ 10753201 h 10753201"/>
              <a:gd name="connsiteX3" fmla="*/ 380180 w 794197"/>
              <a:gd name="connsiteY3" fmla="*/ 10753201 h 10753201"/>
              <a:gd name="connsiteX4" fmla="*/ 380180 w 794197"/>
              <a:gd name="connsiteY4" fmla="*/ 0 h 10753201"/>
              <a:gd name="connsiteX0" fmla="*/ 629264 w 1043281"/>
              <a:gd name="connsiteY0" fmla="*/ 0 h 10753201"/>
              <a:gd name="connsiteX1" fmla="*/ 1043281 w 1043281"/>
              <a:gd name="connsiteY1" fmla="*/ 0 h 10753201"/>
              <a:gd name="connsiteX2" fmla="*/ 1043281 w 1043281"/>
              <a:gd name="connsiteY2" fmla="*/ 10753201 h 10753201"/>
              <a:gd name="connsiteX3" fmla="*/ 629264 w 1043281"/>
              <a:gd name="connsiteY3" fmla="*/ 10753201 h 10753201"/>
              <a:gd name="connsiteX4" fmla="*/ 629264 w 1043281"/>
              <a:gd name="connsiteY4" fmla="*/ 0 h 10753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281" h="10753201">
                <a:moveTo>
                  <a:pt x="629264" y="0"/>
                </a:moveTo>
                <a:lnTo>
                  <a:pt x="1043281" y="0"/>
                </a:lnTo>
                <a:lnTo>
                  <a:pt x="1043281" y="10753201"/>
                </a:lnTo>
                <a:lnTo>
                  <a:pt x="629264" y="10753201"/>
                </a:lnTo>
                <a:cubicBezTo>
                  <a:pt x="629264" y="7168801"/>
                  <a:pt x="-786582" y="369251"/>
                  <a:pt x="629264" y="0"/>
                </a:cubicBezTo>
                <a:close/>
              </a:path>
            </a:pathLst>
          </a:custGeom>
          <a:blipFill dpi="0" rotWithShape="1">
            <a:blip r:embed="rId2"/>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7" name="Picture 2" descr="Resultado de imagen para ondas cerebrales beta png">
            <a:extLst>
              <a:ext uri="{FF2B5EF4-FFF2-40B4-BE49-F238E27FC236}">
                <a16:creationId xmlns:a16="http://schemas.microsoft.com/office/drawing/2014/main" id="{8AD95459-DDA2-4133-AD1D-F202EE6109F5}"/>
              </a:ext>
            </a:extLst>
          </p:cNvPr>
          <p:cNvPicPr>
            <a:picLocks noChangeAspect="1" noChangeArrowheads="1"/>
          </p:cNvPicPr>
          <p:nvPr/>
        </p:nvPicPr>
        <p:blipFill>
          <a:blip r:embed="rId3">
            <a:duotone>
              <a:prstClr val="black"/>
              <a:schemeClr val="accent2">
                <a:tint val="45000"/>
                <a:satMod val="400000"/>
              </a:schemeClr>
            </a:duotone>
            <a:extLst>
              <a:ext uri="{BEBA8EAE-BF5A-486C-A8C5-ECC9F3942E4B}">
                <a14:imgProps xmlns:a14="http://schemas.microsoft.com/office/drawing/2010/main">
                  <a14:imgLayer r:embed="rId4">
                    <a14:imgEffect>
                      <a14:colorTemperature colorTemp="112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rot="196010">
            <a:off x="3764306" y="1738236"/>
            <a:ext cx="3697746" cy="1686172"/>
          </a:xfrm>
          <a:prstGeom prst="rect">
            <a:avLst/>
          </a:prstGeom>
          <a:noFill/>
          <a:extLst>
            <a:ext uri="{909E8E84-426E-40DD-AFC4-6F175D3DCCD1}">
              <a14:hiddenFill xmlns:a14="http://schemas.microsoft.com/office/drawing/2010/main">
                <a:solidFill>
                  <a:srgbClr val="FFFFFF"/>
                </a:solidFill>
              </a14:hiddenFill>
            </a:ext>
          </a:extLst>
        </p:spPr>
      </p:pic>
      <p:grpSp>
        <p:nvGrpSpPr>
          <p:cNvPr id="56" name="Group 55">
            <a:extLst>
              <a:ext uri="{FF2B5EF4-FFF2-40B4-BE49-F238E27FC236}">
                <a16:creationId xmlns:a16="http://schemas.microsoft.com/office/drawing/2014/main" id="{A3645095-73D4-43D8-B11C-5D5D859D661F}"/>
              </a:ext>
            </a:extLst>
          </p:cNvPr>
          <p:cNvGrpSpPr/>
          <p:nvPr/>
        </p:nvGrpSpPr>
        <p:grpSpPr>
          <a:xfrm>
            <a:off x="938953" y="3866283"/>
            <a:ext cx="10456895" cy="2062996"/>
            <a:chOff x="911678" y="1491401"/>
            <a:chExt cx="10456895" cy="2062996"/>
          </a:xfrm>
        </p:grpSpPr>
        <p:pic>
          <p:nvPicPr>
            <p:cNvPr id="1026" name="Picture 2" descr="Resultado de imagen para ondas cerebrales beta png">
              <a:extLst>
                <a:ext uri="{FF2B5EF4-FFF2-40B4-BE49-F238E27FC236}">
                  <a16:creationId xmlns:a16="http://schemas.microsoft.com/office/drawing/2014/main" id="{8AD95459-DDA2-4133-AD1D-F202EE6109F5}"/>
                </a:ext>
              </a:extLst>
            </p:cNvPr>
            <p:cNvPicPr>
              <a:picLocks noChangeAspect="1" noChangeArrowheads="1"/>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3804067" y="1491401"/>
              <a:ext cx="3697746" cy="1686172"/>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a:extLst>
                <a:ext uri="{FF2B5EF4-FFF2-40B4-BE49-F238E27FC236}">
                  <a16:creationId xmlns:a16="http://schemas.microsoft.com/office/drawing/2014/main" id="{A788B925-DEF7-4F63-987D-7F019646D62C}"/>
                </a:ext>
              </a:extLst>
            </p:cNvPr>
            <p:cNvCxnSpPr>
              <a:cxnSpLocks/>
            </p:cNvCxnSpPr>
            <p:nvPr/>
          </p:nvCxnSpPr>
          <p:spPr>
            <a:xfrm flipH="1" flipV="1">
              <a:off x="911678" y="2386002"/>
              <a:ext cx="3011372" cy="7062"/>
            </a:xfrm>
            <a:prstGeom prst="line">
              <a:avLst/>
            </a:prstGeom>
            <a:ln w="34925">
              <a:solidFill>
                <a:srgbClr val="AAC3DA"/>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24B499F-8690-4F7A-AD7C-63AF84990374}"/>
                </a:ext>
              </a:extLst>
            </p:cNvPr>
            <p:cNvCxnSpPr>
              <a:cxnSpLocks/>
            </p:cNvCxnSpPr>
            <p:nvPr/>
          </p:nvCxnSpPr>
          <p:spPr>
            <a:xfrm flipH="1">
              <a:off x="7421641" y="2401971"/>
              <a:ext cx="3862442" cy="0"/>
            </a:xfrm>
            <a:prstGeom prst="line">
              <a:avLst/>
            </a:prstGeom>
            <a:ln w="34925">
              <a:solidFill>
                <a:srgbClr val="AAC3DA"/>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B00A22D-2AE2-418B-8ADE-F47B36D6AB23}"/>
                </a:ext>
              </a:extLst>
            </p:cNvPr>
            <p:cNvSpPr txBox="1"/>
            <p:nvPr/>
          </p:nvSpPr>
          <p:spPr>
            <a:xfrm>
              <a:off x="1010278" y="1743240"/>
              <a:ext cx="1263450" cy="646331"/>
            </a:xfrm>
            <a:prstGeom prst="rect">
              <a:avLst/>
            </a:prstGeom>
            <a:noFill/>
          </p:spPr>
          <p:txBody>
            <a:bodyPr wrap="square" rtlCol="0">
              <a:spAutoFit/>
            </a:bodyPr>
            <a:lstStyle/>
            <a:p>
              <a:r>
                <a:rPr lang="es-MX" sz="3600" b="1" dirty="0">
                  <a:solidFill>
                    <a:schemeClr val="accent1">
                      <a:lumMod val="20000"/>
                      <a:lumOff val="80000"/>
                    </a:schemeClr>
                  </a:solidFill>
                  <a:latin typeface="DK Breakfast Burrito" panose="02000000000000000000" pitchFamily="50" charset="0"/>
                  <a:ea typeface="ChildsWish" panose="02000603000000000000" pitchFamily="2" charset="0"/>
                  <a:cs typeface="Angie Atore" panose="00000400000000000000" pitchFamily="2" charset="-79"/>
                </a:rPr>
                <a:t>BETHA</a:t>
              </a:r>
            </a:p>
          </p:txBody>
        </p:sp>
        <p:sp>
          <p:nvSpPr>
            <p:cNvPr id="60" name="TextBox 59">
              <a:extLst>
                <a:ext uri="{FF2B5EF4-FFF2-40B4-BE49-F238E27FC236}">
                  <a16:creationId xmlns:a16="http://schemas.microsoft.com/office/drawing/2014/main" id="{157C7418-F5B3-469F-907A-201ED5408E28}"/>
                </a:ext>
              </a:extLst>
            </p:cNvPr>
            <p:cNvSpPr txBox="1"/>
            <p:nvPr/>
          </p:nvSpPr>
          <p:spPr>
            <a:xfrm>
              <a:off x="1010278" y="2393063"/>
              <a:ext cx="1873725" cy="461665"/>
            </a:xfrm>
            <a:prstGeom prst="rect">
              <a:avLst/>
            </a:prstGeom>
            <a:noFill/>
          </p:spPr>
          <p:txBody>
            <a:bodyPr wrap="square" rtlCol="0">
              <a:spAutoFit/>
            </a:bodyPr>
            <a:lstStyle/>
            <a:p>
              <a:r>
                <a:rPr lang="es-MX" sz="2400" dirty="0">
                  <a:solidFill>
                    <a:schemeClr val="bg1"/>
                  </a:solidFill>
                  <a:effectLst>
                    <a:outerShdw blurRad="38100" dist="38100" dir="2700000" algn="tl">
                      <a:srgbClr val="000000">
                        <a:alpha val="43137"/>
                      </a:srgbClr>
                    </a:outerShdw>
                  </a:effectLst>
                  <a:latin typeface="Alien League Bold" pitchFamily="2" charset="0"/>
                  <a:ea typeface="ChildsWish" panose="02000603000000000000" pitchFamily="2" charset="0"/>
                  <a:cs typeface="Angie Atore" panose="00000400000000000000" pitchFamily="2" charset="-79"/>
                </a:rPr>
                <a:t>14 - 30 HZ</a:t>
              </a:r>
            </a:p>
          </p:txBody>
        </p:sp>
        <p:sp>
          <p:nvSpPr>
            <p:cNvPr id="61" name="Rectangle 60">
              <a:extLst>
                <a:ext uri="{FF2B5EF4-FFF2-40B4-BE49-F238E27FC236}">
                  <a16:creationId xmlns:a16="http://schemas.microsoft.com/office/drawing/2014/main" id="{DCEF50B9-A926-41F6-A877-755C58BFE300}"/>
                </a:ext>
              </a:extLst>
            </p:cNvPr>
            <p:cNvSpPr/>
            <p:nvPr/>
          </p:nvSpPr>
          <p:spPr>
            <a:xfrm>
              <a:off x="7823125" y="1799587"/>
              <a:ext cx="3221161" cy="6171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spc="300" dirty="0">
                  <a:latin typeface="Playlist" pitchFamily="50" charset="0"/>
                </a:rPr>
                <a:t>Mente Consciente </a:t>
              </a:r>
            </a:p>
          </p:txBody>
        </p:sp>
        <p:sp>
          <p:nvSpPr>
            <p:cNvPr id="62" name="TextBox 61">
              <a:extLst>
                <a:ext uri="{FF2B5EF4-FFF2-40B4-BE49-F238E27FC236}">
                  <a16:creationId xmlns:a16="http://schemas.microsoft.com/office/drawing/2014/main" id="{A342FD0F-924E-4398-B34B-1992C04EAA5D}"/>
                </a:ext>
              </a:extLst>
            </p:cNvPr>
            <p:cNvSpPr txBox="1"/>
            <p:nvPr/>
          </p:nvSpPr>
          <p:spPr>
            <a:xfrm>
              <a:off x="7571130" y="2477179"/>
              <a:ext cx="3797443" cy="1077218"/>
            </a:xfrm>
            <a:prstGeom prst="rect">
              <a:avLst/>
            </a:prstGeom>
            <a:noFill/>
          </p:spPr>
          <p:txBody>
            <a:bodyPr wrap="square" rtlCol="0">
              <a:spAutoFit/>
            </a:bodyPr>
            <a:lstStyle/>
            <a:p>
              <a:pPr algn="just"/>
              <a:r>
                <a:rPr lang="es-MX" sz="1600" dirty="0">
                  <a:solidFill>
                    <a:schemeClr val="bg1"/>
                  </a:solidFill>
                  <a:effectLst>
                    <a:outerShdw blurRad="38100" dist="38100" dir="2700000" algn="tl">
                      <a:srgbClr val="000000">
                        <a:alpha val="43137"/>
                      </a:srgbClr>
                    </a:outerShdw>
                  </a:effectLst>
                  <a:latin typeface="Century Gothic" panose="020B0502020202020204" pitchFamily="34" charset="0"/>
                  <a:ea typeface="ChildsWish" panose="02000603000000000000" pitchFamily="2" charset="0"/>
                  <a:cs typeface="Angie Atore" panose="00000400000000000000" pitchFamily="2" charset="-79"/>
                </a:rPr>
                <a:t>Se producen cuando el cerebro está implicado en actividades mentales. Denotan una actividad mental intensa. </a:t>
              </a:r>
            </a:p>
          </p:txBody>
        </p:sp>
      </p:grpSp>
      <p:grpSp>
        <p:nvGrpSpPr>
          <p:cNvPr id="37" name="Group 36">
            <a:extLst>
              <a:ext uri="{FF2B5EF4-FFF2-40B4-BE49-F238E27FC236}">
                <a16:creationId xmlns:a16="http://schemas.microsoft.com/office/drawing/2014/main" id="{4CE4E56D-D50C-4FD5-9A19-050F2466A549}"/>
              </a:ext>
            </a:extLst>
          </p:cNvPr>
          <p:cNvGrpSpPr/>
          <p:nvPr/>
        </p:nvGrpSpPr>
        <p:grpSpPr>
          <a:xfrm>
            <a:off x="901182" y="1940775"/>
            <a:ext cx="10638570" cy="1735984"/>
            <a:chOff x="909226" y="4640150"/>
            <a:chExt cx="10638570" cy="1735984"/>
          </a:xfrm>
        </p:grpSpPr>
        <p:grpSp>
          <p:nvGrpSpPr>
            <p:cNvPr id="40" name="Group 39">
              <a:extLst>
                <a:ext uri="{FF2B5EF4-FFF2-40B4-BE49-F238E27FC236}">
                  <a16:creationId xmlns:a16="http://schemas.microsoft.com/office/drawing/2014/main" id="{F3B2BE08-888B-4C73-87B2-FEC42539D789}"/>
                </a:ext>
              </a:extLst>
            </p:cNvPr>
            <p:cNvGrpSpPr/>
            <p:nvPr/>
          </p:nvGrpSpPr>
          <p:grpSpPr>
            <a:xfrm>
              <a:off x="909226" y="4640150"/>
              <a:ext cx="10573647" cy="1735984"/>
              <a:chOff x="911119" y="1711229"/>
              <a:chExt cx="10573647" cy="1735984"/>
            </a:xfrm>
          </p:grpSpPr>
          <p:cxnSp>
            <p:nvCxnSpPr>
              <p:cNvPr id="42" name="Straight Connector 41">
                <a:extLst>
                  <a:ext uri="{FF2B5EF4-FFF2-40B4-BE49-F238E27FC236}">
                    <a16:creationId xmlns:a16="http://schemas.microsoft.com/office/drawing/2014/main" id="{D6584D63-ADF4-48DE-8738-B3586EB889A7}"/>
                  </a:ext>
                </a:extLst>
              </p:cNvPr>
              <p:cNvCxnSpPr>
                <a:cxnSpLocks/>
              </p:cNvCxnSpPr>
              <p:nvPr/>
            </p:nvCxnSpPr>
            <p:spPr>
              <a:xfrm flipH="1">
                <a:off x="911119" y="2289923"/>
                <a:ext cx="2977438" cy="0"/>
              </a:xfrm>
              <a:prstGeom prst="line">
                <a:avLst/>
              </a:prstGeom>
              <a:ln w="34925">
                <a:solidFill>
                  <a:srgbClr val="BD825B"/>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00A9F64-4815-4B44-90DA-EBC7BB23C89D}"/>
                  </a:ext>
                </a:extLst>
              </p:cNvPr>
              <p:cNvCxnSpPr>
                <a:cxnSpLocks/>
              </p:cNvCxnSpPr>
              <p:nvPr/>
            </p:nvCxnSpPr>
            <p:spPr>
              <a:xfrm flipH="1" flipV="1">
                <a:off x="7408219" y="2510215"/>
                <a:ext cx="3946932" cy="45769"/>
              </a:xfrm>
              <a:prstGeom prst="line">
                <a:avLst/>
              </a:prstGeom>
              <a:ln w="34925">
                <a:solidFill>
                  <a:srgbClr val="BD825B"/>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9004E7FA-8C3E-4CDC-929D-BD27AAB42972}"/>
                  </a:ext>
                </a:extLst>
              </p:cNvPr>
              <p:cNvSpPr txBox="1"/>
              <p:nvPr/>
            </p:nvSpPr>
            <p:spPr>
              <a:xfrm>
                <a:off x="1025096" y="1711229"/>
                <a:ext cx="1263450" cy="646331"/>
              </a:xfrm>
              <a:prstGeom prst="rect">
                <a:avLst/>
              </a:prstGeom>
              <a:noFill/>
            </p:spPr>
            <p:txBody>
              <a:bodyPr wrap="square" rtlCol="0">
                <a:spAutoFit/>
              </a:bodyPr>
              <a:lstStyle/>
              <a:p>
                <a:r>
                  <a:rPr lang="es-MX" sz="3600" b="1" dirty="0">
                    <a:solidFill>
                      <a:srgbClr val="BD825B"/>
                    </a:solidFill>
                    <a:latin typeface="DK Breakfast Burrito" panose="02000000000000000000" pitchFamily="50" charset="0"/>
                    <a:ea typeface="ChildsWish" panose="02000603000000000000" pitchFamily="2" charset="0"/>
                    <a:cs typeface="Angie Atore" panose="00000400000000000000" pitchFamily="2" charset="-79"/>
                  </a:rPr>
                  <a:t>Gamma</a:t>
                </a:r>
              </a:p>
            </p:txBody>
          </p:sp>
          <p:sp>
            <p:nvSpPr>
              <p:cNvPr id="45" name="TextBox 44">
                <a:extLst>
                  <a:ext uri="{FF2B5EF4-FFF2-40B4-BE49-F238E27FC236}">
                    <a16:creationId xmlns:a16="http://schemas.microsoft.com/office/drawing/2014/main" id="{43388858-CD40-4565-B704-5D06712F91F9}"/>
                  </a:ext>
                </a:extLst>
              </p:cNvPr>
              <p:cNvSpPr txBox="1"/>
              <p:nvPr/>
            </p:nvSpPr>
            <p:spPr>
              <a:xfrm>
                <a:off x="1010278" y="2393063"/>
                <a:ext cx="1873725" cy="461665"/>
              </a:xfrm>
              <a:prstGeom prst="rect">
                <a:avLst/>
              </a:prstGeom>
              <a:noFill/>
            </p:spPr>
            <p:txBody>
              <a:bodyPr wrap="square" rtlCol="0">
                <a:spAutoFit/>
              </a:bodyPr>
              <a:lstStyle/>
              <a:p>
                <a:r>
                  <a:rPr lang="es-MX" sz="2400" dirty="0">
                    <a:solidFill>
                      <a:schemeClr val="bg1"/>
                    </a:solidFill>
                    <a:effectLst>
                      <a:outerShdw blurRad="38100" dist="38100" dir="2700000" algn="tl">
                        <a:srgbClr val="000000">
                          <a:alpha val="43137"/>
                        </a:srgbClr>
                      </a:outerShdw>
                    </a:effectLst>
                    <a:latin typeface="Alien League Bold" pitchFamily="2" charset="0"/>
                    <a:ea typeface="ChildsWish" panose="02000603000000000000" pitchFamily="2" charset="0"/>
                    <a:cs typeface="Angie Atore" panose="00000400000000000000" pitchFamily="2" charset="-79"/>
                  </a:rPr>
                  <a:t>32-100 HZ</a:t>
                </a:r>
              </a:p>
            </p:txBody>
          </p:sp>
          <p:sp>
            <p:nvSpPr>
              <p:cNvPr id="46" name="TextBox 45">
                <a:extLst>
                  <a:ext uri="{FF2B5EF4-FFF2-40B4-BE49-F238E27FC236}">
                    <a16:creationId xmlns:a16="http://schemas.microsoft.com/office/drawing/2014/main" id="{21C4EEA7-7964-46CE-8C99-2B14D7314998}"/>
                  </a:ext>
                </a:extLst>
              </p:cNvPr>
              <p:cNvSpPr txBox="1"/>
              <p:nvPr/>
            </p:nvSpPr>
            <p:spPr>
              <a:xfrm>
                <a:off x="7524040" y="2616216"/>
                <a:ext cx="3960726" cy="830997"/>
              </a:xfrm>
              <a:prstGeom prst="rect">
                <a:avLst/>
              </a:prstGeom>
              <a:noFill/>
            </p:spPr>
            <p:txBody>
              <a:bodyPr wrap="square" rtlCol="0">
                <a:spAutoFit/>
              </a:bodyPr>
              <a:lstStyle/>
              <a:p>
                <a:r>
                  <a:rPr lang="es-MX" sz="1600" dirty="0">
                    <a:solidFill>
                      <a:schemeClr val="bg1"/>
                    </a:solidFill>
                    <a:effectLst>
                      <a:outerShdw blurRad="38100" dist="38100" dir="2700000" algn="tl">
                        <a:srgbClr val="000000">
                          <a:alpha val="43137"/>
                        </a:srgbClr>
                      </a:outerShdw>
                    </a:effectLst>
                    <a:latin typeface="Century Gothic" panose="020B0502020202020204" pitchFamily="34" charset="0"/>
                    <a:ea typeface="ChildsWish" panose="02000603000000000000" pitchFamily="2" charset="0"/>
                    <a:cs typeface="Angie Atore" panose="00000400000000000000" pitchFamily="2" charset="-79"/>
                  </a:rPr>
                  <a:t>Están asociados a estados de aprendizaje, mayor percepción y la resolución de problemas.</a:t>
                </a:r>
              </a:p>
            </p:txBody>
          </p:sp>
        </p:grpSp>
        <p:sp>
          <p:nvSpPr>
            <p:cNvPr id="39" name="Rectangle 38">
              <a:extLst>
                <a:ext uri="{FF2B5EF4-FFF2-40B4-BE49-F238E27FC236}">
                  <a16:creationId xmlns:a16="http://schemas.microsoft.com/office/drawing/2014/main" id="{0404CBBE-5E95-45CB-B6D1-F988B4190CB9}"/>
                </a:ext>
              </a:extLst>
            </p:cNvPr>
            <p:cNvSpPr/>
            <p:nvPr/>
          </p:nvSpPr>
          <p:spPr>
            <a:xfrm>
              <a:off x="7285278" y="4910278"/>
              <a:ext cx="4262518" cy="6171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spc="300" dirty="0">
                  <a:latin typeface="Playlist" pitchFamily="50" charset="0"/>
                </a:rPr>
                <a:t>Cognitivas de alto nivel</a:t>
              </a:r>
            </a:p>
          </p:txBody>
        </p:sp>
      </p:grpSp>
    </p:spTree>
    <p:extLst>
      <p:ext uri="{BB962C8B-B14F-4D97-AF65-F5344CB8AC3E}">
        <p14:creationId xmlns:p14="http://schemas.microsoft.com/office/powerpoint/2010/main" val="2334497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1A35"/>
        </a:solidFill>
        <a:effectLst/>
      </p:bgPr>
    </p:bg>
    <p:spTree>
      <p:nvGrpSpPr>
        <p:cNvPr id="1" name=""/>
        <p:cNvGrpSpPr/>
        <p:nvPr/>
      </p:nvGrpSpPr>
      <p:grpSpPr>
        <a:xfrm>
          <a:off x="0" y="0"/>
          <a:ext cx="0" cy="0"/>
          <a:chOff x="0" y="0"/>
          <a:chExt cx="0" cy="0"/>
        </a:xfrm>
      </p:grpSpPr>
      <p:grpSp>
        <p:nvGrpSpPr>
          <p:cNvPr id="4" name="Grupo 86">
            <a:extLst>
              <a:ext uri="{FF2B5EF4-FFF2-40B4-BE49-F238E27FC236}">
                <a16:creationId xmlns:a16="http://schemas.microsoft.com/office/drawing/2014/main" id="{046C33D4-7774-43D7-86E7-5D578D510E36}"/>
              </a:ext>
            </a:extLst>
          </p:cNvPr>
          <p:cNvGrpSpPr/>
          <p:nvPr/>
        </p:nvGrpSpPr>
        <p:grpSpPr>
          <a:xfrm>
            <a:off x="-4021" y="0"/>
            <a:ext cx="12192000" cy="6858000"/>
            <a:chOff x="0" y="0"/>
            <a:chExt cx="12192000" cy="6858000"/>
          </a:xfrm>
        </p:grpSpPr>
        <p:sp>
          <p:nvSpPr>
            <p:cNvPr id="5" name="Rectángulo: esquinas redondeadas 12">
              <a:extLst>
                <a:ext uri="{FF2B5EF4-FFF2-40B4-BE49-F238E27FC236}">
                  <a16:creationId xmlns:a16="http://schemas.microsoft.com/office/drawing/2014/main" id="{AA864F84-4612-4072-8CC5-7ED2F2A3B7EE}"/>
                </a:ext>
              </a:extLst>
            </p:cNvPr>
            <p:cNvSpPr/>
            <p:nvPr/>
          </p:nvSpPr>
          <p:spPr>
            <a:xfrm>
              <a:off x="0" y="0"/>
              <a:ext cx="12192000" cy="6858000"/>
            </a:xfrm>
            <a:prstGeom prst="roundRect">
              <a:avLst>
                <a:gd name="adj" fmla="val 8257"/>
              </a:avLst>
            </a:prstGeom>
            <a:solidFill>
              <a:srgbClr val="14AC79"/>
            </a:solidFill>
            <a:ln>
              <a:no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esquinas redondeadas 74">
              <a:extLst>
                <a:ext uri="{FF2B5EF4-FFF2-40B4-BE49-F238E27FC236}">
                  <a16:creationId xmlns:a16="http://schemas.microsoft.com/office/drawing/2014/main" id="{B5712B76-B639-47B9-AE8A-471D6E75C821}"/>
                </a:ext>
              </a:extLst>
            </p:cNvPr>
            <p:cNvSpPr/>
            <p:nvPr/>
          </p:nvSpPr>
          <p:spPr>
            <a:xfrm>
              <a:off x="85380" y="90000"/>
              <a:ext cx="12013200" cy="6678000"/>
            </a:xfrm>
            <a:prstGeom prst="roundRect">
              <a:avLst>
                <a:gd name="adj" fmla="val 82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Rectángulo: esquinas redondeadas 75">
              <a:extLst>
                <a:ext uri="{FF2B5EF4-FFF2-40B4-BE49-F238E27FC236}">
                  <a16:creationId xmlns:a16="http://schemas.microsoft.com/office/drawing/2014/main" id="{578844BF-2A98-434F-B029-92B066CE2D69}"/>
                </a:ext>
              </a:extLst>
            </p:cNvPr>
            <p:cNvSpPr/>
            <p:nvPr/>
          </p:nvSpPr>
          <p:spPr>
            <a:xfrm>
              <a:off x="721073" y="180000"/>
              <a:ext cx="10753200" cy="6498000"/>
            </a:xfrm>
            <a:prstGeom prst="roundRect">
              <a:avLst>
                <a:gd name="adj" fmla="val 0"/>
              </a:avLst>
            </a:prstGeom>
            <a:solidFill>
              <a:srgbClr val="001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esquinas redondeadas 17">
              <a:extLst>
                <a:ext uri="{FF2B5EF4-FFF2-40B4-BE49-F238E27FC236}">
                  <a16:creationId xmlns:a16="http://schemas.microsoft.com/office/drawing/2014/main" id="{E6A040D6-4E20-427B-B6D8-55651DC23BFA}"/>
                </a:ext>
              </a:extLst>
            </p:cNvPr>
            <p:cNvSpPr/>
            <p:nvPr/>
          </p:nvSpPr>
          <p:spPr>
            <a:xfrm>
              <a:off x="285407" y="1989000"/>
              <a:ext cx="235639" cy="2880000"/>
            </a:xfrm>
            <a:prstGeom prst="roundRect">
              <a:avLst>
                <a:gd name="adj" fmla="val 50000"/>
              </a:avLst>
            </a:prstGeom>
            <a:pattFill prst="openDmnd">
              <a:fgClr>
                <a:schemeClr val="tx1">
                  <a:lumMod val="95000"/>
                  <a:lumOff val="5000"/>
                </a:schemeClr>
              </a:fgClr>
              <a:bgClr>
                <a:schemeClr val="bg2">
                  <a:lumMod val="25000"/>
                </a:schemeClr>
              </a:bgClr>
            </a:pattFill>
            <a:ln>
              <a:solidFill>
                <a:schemeClr val="tx1"/>
              </a:solidFill>
            </a:ln>
            <a:effectLst>
              <a:innerShdw blurRad="114300" dist="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Elipse 76">
              <a:extLst>
                <a:ext uri="{FF2B5EF4-FFF2-40B4-BE49-F238E27FC236}">
                  <a16:creationId xmlns:a16="http://schemas.microsoft.com/office/drawing/2014/main" id="{8534307E-F83F-43AD-973D-6A391A86AC2A}"/>
                </a:ext>
              </a:extLst>
            </p:cNvPr>
            <p:cNvSpPr/>
            <p:nvPr/>
          </p:nvSpPr>
          <p:spPr>
            <a:xfrm>
              <a:off x="277226" y="769500"/>
              <a:ext cx="252000" cy="2520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Elipse 21">
              <a:extLst>
                <a:ext uri="{FF2B5EF4-FFF2-40B4-BE49-F238E27FC236}">
                  <a16:creationId xmlns:a16="http://schemas.microsoft.com/office/drawing/2014/main" id="{10013391-AF14-4F58-A90B-D138E6E5DEA1}"/>
                </a:ext>
              </a:extLst>
            </p:cNvPr>
            <p:cNvSpPr/>
            <p:nvPr/>
          </p:nvSpPr>
          <p:spPr>
            <a:xfrm>
              <a:off x="368765" y="859500"/>
              <a:ext cx="72000" cy="72000"/>
            </a:xfrm>
            <a:prstGeom prst="ellipse">
              <a:avLst/>
            </a:prstGeom>
            <a:gradFill flip="none" rotWithShape="1">
              <a:gsLst>
                <a:gs pos="34000">
                  <a:srgbClr val="7030A0"/>
                </a:gs>
                <a:gs pos="85000">
                  <a:srgbClr val="FF0000"/>
                </a:gs>
                <a:gs pos="8000">
                  <a:schemeClr val="accent5"/>
                </a:gs>
                <a:gs pos="55000">
                  <a:srgbClr val="BB0D9A"/>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23">
              <a:extLst>
                <a:ext uri="{FF2B5EF4-FFF2-40B4-BE49-F238E27FC236}">
                  <a16:creationId xmlns:a16="http://schemas.microsoft.com/office/drawing/2014/main" id="{358D9D59-B699-439E-BC6C-DF3F415A88CF}"/>
                </a:ext>
              </a:extLst>
            </p:cNvPr>
            <p:cNvSpPr/>
            <p:nvPr/>
          </p:nvSpPr>
          <p:spPr>
            <a:xfrm>
              <a:off x="11606426" y="3249000"/>
              <a:ext cx="360000" cy="360000"/>
            </a:xfrm>
            <a:prstGeom prst="round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Triángulo isósceles 82">
              <a:extLst>
                <a:ext uri="{FF2B5EF4-FFF2-40B4-BE49-F238E27FC236}">
                  <a16:creationId xmlns:a16="http://schemas.microsoft.com/office/drawing/2014/main" id="{CC6C7F7B-5AE6-4874-9E16-8613FD97E6EE}"/>
                </a:ext>
              </a:extLst>
            </p:cNvPr>
            <p:cNvSpPr/>
            <p:nvPr/>
          </p:nvSpPr>
          <p:spPr>
            <a:xfrm flipV="1">
              <a:off x="11605290" y="5020892"/>
              <a:ext cx="360000" cy="360000"/>
            </a:xfrm>
            <a:prstGeom prst="triangl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3" name="Grupo 85">
              <a:extLst>
                <a:ext uri="{FF2B5EF4-FFF2-40B4-BE49-F238E27FC236}">
                  <a16:creationId xmlns:a16="http://schemas.microsoft.com/office/drawing/2014/main" id="{75A76253-A0C1-4FAE-9317-5F1A5F308BCE}"/>
                </a:ext>
              </a:extLst>
            </p:cNvPr>
            <p:cNvGrpSpPr/>
            <p:nvPr/>
          </p:nvGrpSpPr>
          <p:grpSpPr>
            <a:xfrm>
              <a:off x="11651050" y="1387108"/>
              <a:ext cx="263858" cy="450000"/>
              <a:chOff x="10620654" y="1322776"/>
              <a:chExt cx="263858" cy="450000"/>
            </a:xfrm>
          </p:grpSpPr>
          <p:sp>
            <p:nvSpPr>
              <p:cNvPr id="14" name="Rectángulo 83">
                <a:extLst>
                  <a:ext uri="{FF2B5EF4-FFF2-40B4-BE49-F238E27FC236}">
                    <a16:creationId xmlns:a16="http://schemas.microsoft.com/office/drawing/2014/main" id="{BBA839DE-A195-4D0C-9568-686633670519}"/>
                  </a:ext>
                </a:extLst>
              </p:cNvPr>
              <p:cNvSpPr/>
              <p:nvPr/>
            </p:nvSpPr>
            <p:spPr>
              <a:xfrm>
                <a:off x="10620654" y="132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15" name="Rectángulo 84">
                <a:extLst>
                  <a:ext uri="{FF2B5EF4-FFF2-40B4-BE49-F238E27FC236}">
                    <a16:creationId xmlns:a16="http://schemas.microsoft.com/office/drawing/2014/main" id="{E2CE3146-3883-40D1-B073-7B750B331873}"/>
                  </a:ext>
                </a:extLst>
              </p:cNvPr>
              <p:cNvSpPr/>
              <p:nvPr/>
            </p:nvSpPr>
            <p:spPr>
              <a:xfrm>
                <a:off x="10704512" y="141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grpSp>
      </p:grpSp>
      <p:sp>
        <p:nvSpPr>
          <p:cNvPr id="35" name="Rectangle 34">
            <a:extLst>
              <a:ext uri="{FF2B5EF4-FFF2-40B4-BE49-F238E27FC236}">
                <a16:creationId xmlns:a16="http://schemas.microsoft.com/office/drawing/2014/main" id="{DB21BAEB-0A5A-4CE3-84A5-6E298F50B32A}"/>
              </a:ext>
            </a:extLst>
          </p:cNvPr>
          <p:cNvSpPr/>
          <p:nvPr/>
        </p:nvSpPr>
        <p:spPr>
          <a:xfrm rot="16200000">
            <a:off x="5707186" y="-4805325"/>
            <a:ext cx="782325" cy="10753201"/>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367510 w 781527"/>
              <a:gd name="connsiteY0" fmla="*/ 0 h 10753201"/>
              <a:gd name="connsiteX1" fmla="*/ 781527 w 781527"/>
              <a:gd name="connsiteY1" fmla="*/ 0 h 10753201"/>
              <a:gd name="connsiteX2" fmla="*/ 781527 w 781527"/>
              <a:gd name="connsiteY2" fmla="*/ 10753201 h 10753201"/>
              <a:gd name="connsiteX3" fmla="*/ 367510 w 781527"/>
              <a:gd name="connsiteY3" fmla="*/ 10753201 h 10753201"/>
              <a:gd name="connsiteX4" fmla="*/ 55 w 781527"/>
              <a:gd name="connsiteY4" fmla="*/ 771860 h 10753201"/>
              <a:gd name="connsiteX5" fmla="*/ 367510 w 781527"/>
              <a:gd name="connsiteY5" fmla="*/ 0 h 10753201"/>
              <a:gd name="connsiteX0" fmla="*/ 368308 w 782325"/>
              <a:gd name="connsiteY0" fmla="*/ 0 h 10753201"/>
              <a:gd name="connsiteX1" fmla="*/ 782325 w 782325"/>
              <a:gd name="connsiteY1" fmla="*/ 0 h 10753201"/>
              <a:gd name="connsiteX2" fmla="*/ 782325 w 782325"/>
              <a:gd name="connsiteY2" fmla="*/ 10753201 h 10753201"/>
              <a:gd name="connsiteX3" fmla="*/ 368308 w 782325"/>
              <a:gd name="connsiteY3" fmla="*/ 10753201 h 10753201"/>
              <a:gd name="connsiteX4" fmla="*/ 649782 w 782325"/>
              <a:gd name="connsiteY4" fmla="*/ 3544557 h 10753201"/>
              <a:gd name="connsiteX5" fmla="*/ 853 w 782325"/>
              <a:gd name="connsiteY5" fmla="*/ 771860 h 10753201"/>
              <a:gd name="connsiteX6" fmla="*/ 368308 w 782325"/>
              <a:gd name="connsiteY6" fmla="*/ 0 h 10753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325" h="10753201">
                <a:moveTo>
                  <a:pt x="368308" y="0"/>
                </a:moveTo>
                <a:lnTo>
                  <a:pt x="782325" y="0"/>
                </a:lnTo>
                <a:lnTo>
                  <a:pt x="782325" y="10753201"/>
                </a:lnTo>
                <a:lnTo>
                  <a:pt x="368308" y="10753201"/>
                </a:lnTo>
                <a:cubicBezTo>
                  <a:pt x="272475" y="9935218"/>
                  <a:pt x="711025" y="5208114"/>
                  <a:pt x="649782" y="3544557"/>
                </a:cubicBezTo>
                <a:cubicBezTo>
                  <a:pt x="588540" y="1881000"/>
                  <a:pt x="-25977" y="1746078"/>
                  <a:pt x="853" y="771860"/>
                </a:cubicBezTo>
                <a:lnTo>
                  <a:pt x="368308" y="0"/>
                </a:lnTo>
                <a:close/>
              </a:path>
            </a:pathLst>
          </a:custGeom>
          <a:blipFill dpi="0" rotWithShape="1">
            <a:blip r:embed="rId2"/>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2" name="Group 1">
            <a:extLst>
              <a:ext uri="{FF2B5EF4-FFF2-40B4-BE49-F238E27FC236}">
                <a16:creationId xmlns:a16="http://schemas.microsoft.com/office/drawing/2014/main" id="{349539E2-C3CC-465E-BAE9-F9E8DFDA39CE}"/>
              </a:ext>
            </a:extLst>
          </p:cNvPr>
          <p:cNvGrpSpPr/>
          <p:nvPr/>
        </p:nvGrpSpPr>
        <p:grpSpPr>
          <a:xfrm>
            <a:off x="721072" y="293740"/>
            <a:ext cx="4498535" cy="1078520"/>
            <a:chOff x="1220274" y="2060847"/>
            <a:chExt cx="4213297" cy="1078520"/>
          </a:xfrm>
        </p:grpSpPr>
        <p:sp>
          <p:nvSpPr>
            <p:cNvPr id="59" name="Parallelogram 38">
              <a:extLst>
                <a:ext uri="{FF2B5EF4-FFF2-40B4-BE49-F238E27FC236}">
                  <a16:creationId xmlns:a16="http://schemas.microsoft.com/office/drawing/2014/main" id="{910D4268-AD34-4163-AB6F-8FBABDDB6393}"/>
                </a:ext>
              </a:extLst>
            </p:cNvPr>
            <p:cNvSpPr/>
            <p:nvPr/>
          </p:nvSpPr>
          <p:spPr>
            <a:xfrm rot="16200000">
              <a:off x="1008463" y="2272658"/>
              <a:ext cx="834851" cy="411230"/>
            </a:xfrm>
            <a:prstGeom prst="parallelogram">
              <a:avLst>
                <a:gd name="adj" fmla="val 44901"/>
              </a:avLst>
            </a:prstGeom>
            <a:pattFill prst="lgConfetti">
              <a:fgClr>
                <a:schemeClr val="bg2">
                  <a:lumMod val="25000"/>
                </a:schemeClr>
              </a:fgClr>
              <a:bgClr>
                <a:schemeClr val="bg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7" name="Rectangle 56">
              <a:extLst>
                <a:ext uri="{FF2B5EF4-FFF2-40B4-BE49-F238E27FC236}">
                  <a16:creationId xmlns:a16="http://schemas.microsoft.com/office/drawing/2014/main" id="{EEAE2792-C99F-4EA8-8170-30EC652D1564}"/>
                </a:ext>
              </a:extLst>
            </p:cNvPr>
            <p:cNvSpPr/>
            <p:nvPr/>
          </p:nvSpPr>
          <p:spPr>
            <a:xfrm>
              <a:off x="1567970" y="2248973"/>
              <a:ext cx="3674792" cy="646724"/>
            </a:xfrm>
            <a:prstGeom prst="rect">
              <a:avLst/>
            </a:prstGeom>
            <a:pattFill prst="lgConfetti">
              <a:fgClr>
                <a:schemeClr val="bg2">
                  <a:lumMod val="25000"/>
                </a:schemeClr>
              </a:fgClr>
              <a:bgClr>
                <a:srgbClr val="A2AFC5"/>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8" name="Rectangle 57">
              <a:extLst>
                <a:ext uri="{FF2B5EF4-FFF2-40B4-BE49-F238E27FC236}">
                  <a16:creationId xmlns:a16="http://schemas.microsoft.com/office/drawing/2014/main" id="{3B1E87E7-3E35-49A7-AE69-1DD346C87AFF}"/>
                </a:ext>
              </a:extLst>
            </p:cNvPr>
            <p:cNvSpPr/>
            <p:nvPr/>
          </p:nvSpPr>
          <p:spPr>
            <a:xfrm>
              <a:off x="1758779" y="2418072"/>
              <a:ext cx="3674792" cy="721295"/>
            </a:xfrm>
            <a:prstGeom prst="rect">
              <a:avLst/>
            </a:prstGeom>
            <a:gradFill>
              <a:gsLst>
                <a:gs pos="2000">
                  <a:srgbClr val="1B4C5B"/>
                </a:gs>
                <a:gs pos="51000">
                  <a:srgbClr val="26697E"/>
                </a:gs>
                <a:gs pos="100000">
                  <a:srgbClr val="2E998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800" b="1" dirty="0">
                  <a:latin typeface="DK Breakfast Burrito" panose="02000000000000000000" pitchFamily="50" charset="0"/>
                  <a:ea typeface="ChildsWish" panose="02000603000000000000" pitchFamily="2" charset="0"/>
                  <a:cs typeface="Angie Atore" panose="00000400000000000000" pitchFamily="2" charset="-79"/>
                </a:rPr>
                <a:t>Ondas Cerebrales</a:t>
              </a:r>
              <a:endParaRPr lang="es-MX" sz="4000" b="1" dirty="0">
                <a:latin typeface="DK Breakfast Burrito" panose="02000000000000000000" pitchFamily="50" charset="0"/>
                <a:ea typeface="ChildsWish" panose="02000603000000000000" pitchFamily="2" charset="0"/>
                <a:cs typeface="Angie Atore" panose="00000400000000000000" pitchFamily="2" charset="-79"/>
              </a:endParaRPr>
            </a:p>
          </p:txBody>
        </p:sp>
      </p:grpSp>
      <p:grpSp>
        <p:nvGrpSpPr>
          <p:cNvPr id="16" name="Group 15">
            <a:extLst>
              <a:ext uri="{FF2B5EF4-FFF2-40B4-BE49-F238E27FC236}">
                <a16:creationId xmlns:a16="http://schemas.microsoft.com/office/drawing/2014/main" id="{EF00AEED-C356-4F4E-A0B6-27339375307B}"/>
              </a:ext>
            </a:extLst>
          </p:cNvPr>
          <p:cNvGrpSpPr/>
          <p:nvPr/>
        </p:nvGrpSpPr>
        <p:grpSpPr>
          <a:xfrm>
            <a:off x="844053" y="3047511"/>
            <a:ext cx="10591325" cy="1965665"/>
            <a:chOff x="831682" y="1042816"/>
            <a:chExt cx="10591325" cy="1965665"/>
          </a:xfrm>
        </p:grpSpPr>
        <p:grpSp>
          <p:nvGrpSpPr>
            <p:cNvPr id="87" name="Group 86">
              <a:extLst>
                <a:ext uri="{FF2B5EF4-FFF2-40B4-BE49-F238E27FC236}">
                  <a16:creationId xmlns:a16="http://schemas.microsoft.com/office/drawing/2014/main" id="{C9D75BA9-2674-4026-9244-F73337CA91DB}"/>
                </a:ext>
              </a:extLst>
            </p:cNvPr>
            <p:cNvGrpSpPr/>
            <p:nvPr/>
          </p:nvGrpSpPr>
          <p:grpSpPr>
            <a:xfrm>
              <a:off x="831682" y="1042816"/>
              <a:ext cx="10591325" cy="1965665"/>
              <a:chOff x="843184" y="1131143"/>
              <a:chExt cx="10591325" cy="1965665"/>
            </a:xfrm>
          </p:grpSpPr>
          <p:grpSp>
            <p:nvGrpSpPr>
              <p:cNvPr id="56" name="Group 55">
                <a:extLst>
                  <a:ext uri="{FF2B5EF4-FFF2-40B4-BE49-F238E27FC236}">
                    <a16:creationId xmlns:a16="http://schemas.microsoft.com/office/drawing/2014/main" id="{A3645095-73D4-43D8-B11C-5D5D859D661F}"/>
                  </a:ext>
                </a:extLst>
              </p:cNvPr>
              <p:cNvGrpSpPr/>
              <p:nvPr/>
            </p:nvGrpSpPr>
            <p:grpSpPr>
              <a:xfrm>
                <a:off x="843184" y="1521911"/>
                <a:ext cx="10591325" cy="1574897"/>
                <a:chOff x="911678" y="1743240"/>
                <a:chExt cx="10591325" cy="1574897"/>
              </a:xfrm>
            </p:grpSpPr>
            <p:cxnSp>
              <p:nvCxnSpPr>
                <p:cNvPr id="28" name="Straight Connector 27">
                  <a:extLst>
                    <a:ext uri="{FF2B5EF4-FFF2-40B4-BE49-F238E27FC236}">
                      <a16:creationId xmlns:a16="http://schemas.microsoft.com/office/drawing/2014/main" id="{A788B925-DEF7-4F63-987D-7F019646D62C}"/>
                    </a:ext>
                  </a:extLst>
                </p:cNvPr>
                <p:cNvCxnSpPr>
                  <a:cxnSpLocks/>
                </p:cNvCxnSpPr>
                <p:nvPr/>
              </p:nvCxnSpPr>
              <p:spPr>
                <a:xfrm flipH="1" flipV="1">
                  <a:off x="911678" y="2386002"/>
                  <a:ext cx="3011372" cy="7062"/>
                </a:xfrm>
                <a:prstGeom prst="line">
                  <a:avLst/>
                </a:prstGeom>
                <a:ln w="34925">
                  <a:solidFill>
                    <a:srgbClr val="809B7F"/>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24B499F-8690-4F7A-AD7C-63AF84990374}"/>
                    </a:ext>
                  </a:extLst>
                </p:cNvPr>
                <p:cNvCxnSpPr>
                  <a:cxnSpLocks/>
                </p:cNvCxnSpPr>
                <p:nvPr/>
              </p:nvCxnSpPr>
              <p:spPr>
                <a:xfrm flipH="1">
                  <a:off x="7418126" y="2180686"/>
                  <a:ext cx="3862442" cy="0"/>
                </a:xfrm>
                <a:prstGeom prst="line">
                  <a:avLst/>
                </a:prstGeom>
                <a:ln w="34925">
                  <a:solidFill>
                    <a:srgbClr val="809B7F"/>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B00A22D-2AE2-418B-8ADE-F47B36D6AB23}"/>
                    </a:ext>
                  </a:extLst>
                </p:cNvPr>
                <p:cNvSpPr txBox="1"/>
                <p:nvPr/>
              </p:nvSpPr>
              <p:spPr>
                <a:xfrm>
                  <a:off x="1010278" y="1743240"/>
                  <a:ext cx="1263450" cy="646331"/>
                </a:xfrm>
                <a:prstGeom prst="rect">
                  <a:avLst/>
                </a:prstGeom>
                <a:noFill/>
              </p:spPr>
              <p:txBody>
                <a:bodyPr wrap="square" rtlCol="0">
                  <a:spAutoFit/>
                </a:bodyPr>
                <a:lstStyle/>
                <a:p>
                  <a:r>
                    <a:rPr lang="es-MX" sz="3600" b="1" dirty="0">
                      <a:solidFill>
                        <a:schemeClr val="accent6">
                          <a:lumMod val="40000"/>
                          <a:lumOff val="60000"/>
                        </a:schemeClr>
                      </a:solidFill>
                      <a:latin typeface="DK Breakfast Burrito" panose="02000000000000000000" pitchFamily="50" charset="0"/>
                      <a:ea typeface="ChildsWish" panose="02000603000000000000" pitchFamily="2" charset="0"/>
                      <a:cs typeface="Angie Atore" panose="00000400000000000000" pitchFamily="2" charset="-79"/>
                    </a:rPr>
                    <a:t>THETA</a:t>
                  </a:r>
                </a:p>
              </p:txBody>
            </p:sp>
            <p:sp>
              <p:nvSpPr>
                <p:cNvPr id="60" name="TextBox 59">
                  <a:extLst>
                    <a:ext uri="{FF2B5EF4-FFF2-40B4-BE49-F238E27FC236}">
                      <a16:creationId xmlns:a16="http://schemas.microsoft.com/office/drawing/2014/main" id="{157C7418-F5B3-469F-907A-201ED5408E28}"/>
                    </a:ext>
                  </a:extLst>
                </p:cNvPr>
                <p:cNvSpPr txBox="1"/>
                <p:nvPr/>
              </p:nvSpPr>
              <p:spPr>
                <a:xfrm>
                  <a:off x="1010278" y="2393063"/>
                  <a:ext cx="1873725" cy="461665"/>
                </a:xfrm>
                <a:prstGeom prst="rect">
                  <a:avLst/>
                </a:prstGeom>
                <a:noFill/>
              </p:spPr>
              <p:txBody>
                <a:bodyPr wrap="square" rtlCol="0">
                  <a:spAutoFit/>
                </a:bodyPr>
                <a:lstStyle/>
                <a:p>
                  <a:r>
                    <a:rPr lang="es-MX" sz="2400" dirty="0">
                      <a:solidFill>
                        <a:schemeClr val="bg1"/>
                      </a:solidFill>
                      <a:effectLst>
                        <a:outerShdw blurRad="38100" dist="38100" dir="2700000" algn="tl">
                          <a:srgbClr val="000000">
                            <a:alpha val="43137"/>
                          </a:srgbClr>
                        </a:outerShdw>
                      </a:effectLst>
                      <a:latin typeface="Alien League Bold" pitchFamily="2" charset="0"/>
                      <a:ea typeface="ChildsWish" panose="02000603000000000000" pitchFamily="2" charset="0"/>
                      <a:cs typeface="Angie Atore" panose="00000400000000000000" pitchFamily="2" charset="-79"/>
                    </a:rPr>
                    <a:t>4 - 7 HZ</a:t>
                  </a:r>
                </a:p>
              </p:txBody>
            </p:sp>
            <p:sp>
              <p:nvSpPr>
                <p:cNvPr id="62" name="TextBox 61">
                  <a:extLst>
                    <a:ext uri="{FF2B5EF4-FFF2-40B4-BE49-F238E27FC236}">
                      <a16:creationId xmlns:a16="http://schemas.microsoft.com/office/drawing/2014/main" id="{A342FD0F-924E-4398-B34B-1992C04EAA5D}"/>
                    </a:ext>
                  </a:extLst>
                </p:cNvPr>
                <p:cNvSpPr txBox="1"/>
                <p:nvPr/>
              </p:nvSpPr>
              <p:spPr>
                <a:xfrm>
                  <a:off x="7633819" y="2240919"/>
                  <a:ext cx="3869184" cy="1077218"/>
                </a:xfrm>
                <a:prstGeom prst="rect">
                  <a:avLst/>
                </a:prstGeom>
                <a:noFill/>
              </p:spPr>
              <p:txBody>
                <a:bodyPr wrap="square" rtlCol="0">
                  <a:spAutoFit/>
                </a:bodyPr>
                <a:lstStyle/>
                <a:p>
                  <a:r>
                    <a:rPr lang="es-MX" sz="1600" dirty="0">
                      <a:solidFill>
                        <a:schemeClr val="bg1"/>
                      </a:solidFill>
                      <a:effectLst>
                        <a:outerShdw blurRad="38100" dist="38100" dir="2700000" algn="tl">
                          <a:srgbClr val="000000">
                            <a:alpha val="43137"/>
                          </a:srgbClr>
                        </a:outerShdw>
                      </a:effectLst>
                      <a:latin typeface="Century Gothic" panose="020B0502020202020204" pitchFamily="34" charset="0"/>
                      <a:ea typeface="ChildsWish" panose="02000603000000000000" pitchFamily="2" charset="0"/>
                      <a:cs typeface="Angie Atore" panose="00000400000000000000" pitchFamily="2" charset="-79"/>
                    </a:rPr>
                    <a:t>Estados de calma profunda y de fantaseo. Se dice que es un estado de inspiración de ideas y soluciones creativas.</a:t>
                  </a:r>
                </a:p>
              </p:txBody>
            </p:sp>
          </p:grpSp>
          <p:pic>
            <p:nvPicPr>
              <p:cNvPr id="1032" name="Picture 8" descr="Resultado de imagen para ondas cerebrales THETA PNG">
                <a:extLst>
                  <a:ext uri="{FF2B5EF4-FFF2-40B4-BE49-F238E27FC236}">
                    <a16:creationId xmlns:a16="http://schemas.microsoft.com/office/drawing/2014/main" id="{6649756F-314C-41E1-924A-351D66D4A8F0}"/>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3837" y="1131143"/>
                <a:ext cx="3697200" cy="1685924"/>
              </a:xfrm>
              <a:prstGeom prst="rect">
                <a:avLst/>
              </a:prstGeom>
              <a:noFill/>
              <a:extLst>
                <a:ext uri="{909E8E84-426E-40DD-AFC4-6F175D3DCCD1}">
                  <a14:hiddenFill xmlns:a14="http://schemas.microsoft.com/office/drawing/2010/main">
                    <a:solidFill>
                      <a:srgbClr val="FFFFFF"/>
                    </a:solidFill>
                  </a14:hiddenFill>
                </a:ext>
              </a:extLst>
            </p:spPr>
          </p:pic>
        </p:grpSp>
        <p:sp>
          <p:nvSpPr>
            <p:cNvPr id="45" name="Rectangle 44">
              <a:extLst>
                <a:ext uri="{FF2B5EF4-FFF2-40B4-BE49-F238E27FC236}">
                  <a16:creationId xmlns:a16="http://schemas.microsoft.com/office/drawing/2014/main" id="{2FE948A6-169D-4761-9A4A-701694E2EEBF}"/>
                </a:ext>
              </a:extLst>
            </p:cNvPr>
            <p:cNvSpPr/>
            <p:nvPr/>
          </p:nvSpPr>
          <p:spPr>
            <a:xfrm>
              <a:off x="7647483" y="1318982"/>
              <a:ext cx="3604688" cy="6171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spc="300" dirty="0">
                  <a:latin typeface="Playlist" pitchFamily="50" charset="0"/>
                </a:rPr>
                <a:t>Extrema Creatividad</a:t>
              </a:r>
            </a:p>
          </p:txBody>
        </p:sp>
      </p:grpSp>
      <p:grpSp>
        <p:nvGrpSpPr>
          <p:cNvPr id="17" name="Group 16">
            <a:extLst>
              <a:ext uri="{FF2B5EF4-FFF2-40B4-BE49-F238E27FC236}">
                <a16:creationId xmlns:a16="http://schemas.microsoft.com/office/drawing/2014/main" id="{F241BA21-8EFB-4BC3-ADFE-D175CA31AF61}"/>
              </a:ext>
            </a:extLst>
          </p:cNvPr>
          <p:cNvGrpSpPr/>
          <p:nvPr/>
        </p:nvGrpSpPr>
        <p:grpSpPr>
          <a:xfrm>
            <a:off x="800587" y="4620318"/>
            <a:ext cx="10757577" cy="2004450"/>
            <a:chOff x="831682" y="4221706"/>
            <a:chExt cx="10757577" cy="2004450"/>
          </a:xfrm>
        </p:grpSpPr>
        <p:grpSp>
          <p:nvGrpSpPr>
            <p:cNvPr id="78" name="Group 77">
              <a:extLst>
                <a:ext uri="{FF2B5EF4-FFF2-40B4-BE49-F238E27FC236}">
                  <a16:creationId xmlns:a16="http://schemas.microsoft.com/office/drawing/2014/main" id="{9D2D66BC-D5B2-40E2-A4C4-10768DE46BD2}"/>
                </a:ext>
              </a:extLst>
            </p:cNvPr>
            <p:cNvGrpSpPr/>
            <p:nvPr/>
          </p:nvGrpSpPr>
          <p:grpSpPr>
            <a:xfrm>
              <a:off x="831682" y="4221706"/>
              <a:ext cx="10757577" cy="2004450"/>
              <a:chOff x="829875" y="3096114"/>
              <a:chExt cx="10757577" cy="2004450"/>
            </a:xfrm>
          </p:grpSpPr>
          <p:grpSp>
            <p:nvGrpSpPr>
              <p:cNvPr id="64" name="Group 63">
                <a:extLst>
                  <a:ext uri="{FF2B5EF4-FFF2-40B4-BE49-F238E27FC236}">
                    <a16:creationId xmlns:a16="http://schemas.microsoft.com/office/drawing/2014/main" id="{38D221EC-4E84-49CC-A911-DC5FD16CD684}"/>
                  </a:ext>
                </a:extLst>
              </p:cNvPr>
              <p:cNvGrpSpPr/>
              <p:nvPr/>
            </p:nvGrpSpPr>
            <p:grpSpPr>
              <a:xfrm>
                <a:off x="829875" y="3408499"/>
                <a:ext cx="10757577" cy="1692065"/>
                <a:chOff x="911119" y="1711229"/>
                <a:chExt cx="10757577" cy="1692065"/>
              </a:xfrm>
            </p:grpSpPr>
            <p:cxnSp>
              <p:nvCxnSpPr>
                <p:cNvPr id="66" name="Straight Connector 65">
                  <a:extLst>
                    <a:ext uri="{FF2B5EF4-FFF2-40B4-BE49-F238E27FC236}">
                      <a16:creationId xmlns:a16="http://schemas.microsoft.com/office/drawing/2014/main" id="{77BD23A0-31A3-4E53-9244-B6F141C3DD58}"/>
                    </a:ext>
                  </a:extLst>
                </p:cNvPr>
                <p:cNvCxnSpPr>
                  <a:cxnSpLocks/>
                </p:cNvCxnSpPr>
                <p:nvPr/>
              </p:nvCxnSpPr>
              <p:spPr>
                <a:xfrm flipH="1">
                  <a:off x="911119" y="2289923"/>
                  <a:ext cx="2977438" cy="0"/>
                </a:xfrm>
                <a:prstGeom prst="line">
                  <a:avLst/>
                </a:prstGeom>
                <a:ln w="34925">
                  <a:solidFill>
                    <a:srgbClr val="98ADD4"/>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580EE6F-5F82-4E49-9408-18EA7DF80E07}"/>
                    </a:ext>
                  </a:extLst>
                </p:cNvPr>
                <p:cNvCxnSpPr>
                  <a:cxnSpLocks/>
                </p:cNvCxnSpPr>
                <p:nvPr/>
              </p:nvCxnSpPr>
              <p:spPr>
                <a:xfrm flipH="1" flipV="1">
                  <a:off x="7408219" y="2510215"/>
                  <a:ext cx="3946932" cy="45769"/>
                </a:xfrm>
                <a:prstGeom prst="line">
                  <a:avLst/>
                </a:prstGeom>
                <a:ln w="34925">
                  <a:solidFill>
                    <a:srgbClr val="98ADD4"/>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BB1A3378-7492-468B-99E6-87C8885B3716}"/>
                    </a:ext>
                  </a:extLst>
                </p:cNvPr>
                <p:cNvSpPr txBox="1"/>
                <p:nvPr/>
              </p:nvSpPr>
              <p:spPr>
                <a:xfrm>
                  <a:off x="1025096" y="1711229"/>
                  <a:ext cx="1263450" cy="646331"/>
                </a:xfrm>
                <a:prstGeom prst="rect">
                  <a:avLst/>
                </a:prstGeom>
                <a:noFill/>
              </p:spPr>
              <p:txBody>
                <a:bodyPr wrap="square" rtlCol="0">
                  <a:spAutoFit/>
                </a:bodyPr>
                <a:lstStyle/>
                <a:p>
                  <a:r>
                    <a:rPr lang="es-MX" sz="3600" b="1" dirty="0">
                      <a:solidFill>
                        <a:schemeClr val="accent1">
                          <a:lumMod val="60000"/>
                          <a:lumOff val="40000"/>
                        </a:schemeClr>
                      </a:solidFill>
                      <a:latin typeface="DK Breakfast Burrito" panose="02000000000000000000" pitchFamily="50" charset="0"/>
                      <a:ea typeface="ChildsWish" panose="02000603000000000000" pitchFamily="2" charset="0"/>
                      <a:cs typeface="Angie Atore" panose="00000400000000000000" pitchFamily="2" charset="-79"/>
                    </a:rPr>
                    <a:t>DELTA</a:t>
                  </a:r>
                </a:p>
              </p:txBody>
            </p:sp>
            <p:sp>
              <p:nvSpPr>
                <p:cNvPr id="69" name="TextBox 68">
                  <a:extLst>
                    <a:ext uri="{FF2B5EF4-FFF2-40B4-BE49-F238E27FC236}">
                      <a16:creationId xmlns:a16="http://schemas.microsoft.com/office/drawing/2014/main" id="{1C1E9BD5-40EC-4DB9-B211-6506432FBF54}"/>
                    </a:ext>
                  </a:extLst>
                </p:cNvPr>
                <p:cNvSpPr txBox="1"/>
                <p:nvPr/>
              </p:nvSpPr>
              <p:spPr>
                <a:xfrm>
                  <a:off x="1010278" y="2393063"/>
                  <a:ext cx="1873725" cy="461665"/>
                </a:xfrm>
                <a:prstGeom prst="rect">
                  <a:avLst/>
                </a:prstGeom>
                <a:noFill/>
              </p:spPr>
              <p:txBody>
                <a:bodyPr wrap="square" rtlCol="0">
                  <a:spAutoFit/>
                </a:bodyPr>
                <a:lstStyle/>
                <a:p>
                  <a:r>
                    <a:rPr lang="es-MX" sz="2400" dirty="0">
                      <a:solidFill>
                        <a:schemeClr val="bg1"/>
                      </a:solidFill>
                      <a:effectLst>
                        <a:outerShdw blurRad="38100" dist="38100" dir="2700000" algn="tl">
                          <a:srgbClr val="000000">
                            <a:alpha val="43137"/>
                          </a:srgbClr>
                        </a:outerShdw>
                      </a:effectLst>
                      <a:latin typeface="Alien League Bold" pitchFamily="2" charset="0"/>
                      <a:ea typeface="ChildsWish" panose="02000603000000000000" pitchFamily="2" charset="0"/>
                      <a:cs typeface="Angie Atore" panose="00000400000000000000" pitchFamily="2" charset="-79"/>
                    </a:rPr>
                    <a:t>1- 3 HZ</a:t>
                  </a:r>
                </a:p>
              </p:txBody>
            </p:sp>
            <p:sp>
              <p:nvSpPr>
                <p:cNvPr id="71" name="TextBox 70">
                  <a:extLst>
                    <a:ext uri="{FF2B5EF4-FFF2-40B4-BE49-F238E27FC236}">
                      <a16:creationId xmlns:a16="http://schemas.microsoft.com/office/drawing/2014/main" id="{AF35216E-245C-4D2E-9994-C08618CEE817}"/>
                    </a:ext>
                  </a:extLst>
                </p:cNvPr>
                <p:cNvSpPr txBox="1"/>
                <p:nvPr/>
              </p:nvSpPr>
              <p:spPr>
                <a:xfrm>
                  <a:off x="7707970" y="2572297"/>
                  <a:ext cx="3960726" cy="830997"/>
                </a:xfrm>
                <a:prstGeom prst="rect">
                  <a:avLst/>
                </a:prstGeom>
                <a:noFill/>
              </p:spPr>
              <p:txBody>
                <a:bodyPr wrap="square" rtlCol="0">
                  <a:spAutoFit/>
                </a:bodyPr>
                <a:lstStyle/>
                <a:p>
                  <a:r>
                    <a:rPr lang="es-MX" sz="1600" dirty="0">
                      <a:solidFill>
                        <a:schemeClr val="bg1"/>
                      </a:solidFill>
                      <a:effectLst>
                        <a:outerShdw blurRad="38100" dist="38100" dir="2700000" algn="tl">
                          <a:srgbClr val="000000">
                            <a:alpha val="43137"/>
                          </a:srgbClr>
                        </a:outerShdw>
                      </a:effectLst>
                      <a:latin typeface="Century Gothic" panose="020B0502020202020204" pitchFamily="34" charset="0"/>
                      <a:ea typeface="ChildsWish" panose="02000603000000000000" pitchFamily="2" charset="0"/>
                      <a:cs typeface="Angie Atore" panose="00000400000000000000" pitchFamily="2" charset="-79"/>
                    </a:rPr>
                    <a:t>Son las ondas de muy baja frecuencia, entre 1 y 4 Hz. Se generan ante la etapa del ‘sueño profundo’.</a:t>
                  </a:r>
                </a:p>
              </p:txBody>
            </p:sp>
          </p:grpSp>
          <p:pic>
            <p:nvPicPr>
              <p:cNvPr id="1034" name="Picture 10" descr="Resultado de imagen para ondas cerebrales DELTA PNG">
                <a:extLst>
                  <a:ext uri="{FF2B5EF4-FFF2-40B4-BE49-F238E27FC236}">
                    <a16:creationId xmlns:a16="http://schemas.microsoft.com/office/drawing/2014/main" id="{8D556F90-0E07-4976-8347-2FF021F587F1}"/>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22823" y="3096114"/>
                <a:ext cx="3697200" cy="1685923"/>
              </a:xfrm>
              <a:prstGeom prst="rect">
                <a:avLst/>
              </a:prstGeom>
              <a:noFill/>
              <a:extLst>
                <a:ext uri="{909E8E84-426E-40DD-AFC4-6F175D3DCCD1}">
                  <a14:hiddenFill xmlns:a14="http://schemas.microsoft.com/office/drawing/2010/main">
                    <a:solidFill>
                      <a:srgbClr val="FFFFFF"/>
                    </a:solidFill>
                  </a14:hiddenFill>
                </a:ext>
              </a:extLst>
            </p:spPr>
          </p:pic>
        </p:grpSp>
        <p:sp>
          <p:nvSpPr>
            <p:cNvPr id="46" name="Rectangle 45">
              <a:extLst>
                <a:ext uri="{FF2B5EF4-FFF2-40B4-BE49-F238E27FC236}">
                  <a16:creationId xmlns:a16="http://schemas.microsoft.com/office/drawing/2014/main" id="{08687BE6-D441-4F25-8D3F-B04C37D4CA31}"/>
                </a:ext>
              </a:extLst>
            </p:cNvPr>
            <p:cNvSpPr/>
            <p:nvPr/>
          </p:nvSpPr>
          <p:spPr>
            <a:xfrm>
              <a:off x="7804821" y="4746006"/>
              <a:ext cx="3221161" cy="6171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spc="300" dirty="0">
                  <a:latin typeface="Playlist" pitchFamily="50" charset="0"/>
                </a:rPr>
                <a:t>Sueño profundo</a:t>
              </a:r>
            </a:p>
          </p:txBody>
        </p:sp>
      </p:grpSp>
      <p:grpSp>
        <p:nvGrpSpPr>
          <p:cNvPr id="63" name="Group 62">
            <a:extLst>
              <a:ext uri="{FF2B5EF4-FFF2-40B4-BE49-F238E27FC236}">
                <a16:creationId xmlns:a16="http://schemas.microsoft.com/office/drawing/2014/main" id="{04AA3B60-3527-435F-99EF-75B85B9C3FAF}"/>
              </a:ext>
            </a:extLst>
          </p:cNvPr>
          <p:cNvGrpSpPr/>
          <p:nvPr/>
        </p:nvGrpSpPr>
        <p:grpSpPr>
          <a:xfrm>
            <a:off x="930841" y="1029315"/>
            <a:ext cx="10669404" cy="2182110"/>
            <a:chOff x="826629" y="2655380"/>
            <a:chExt cx="10669404" cy="2182110"/>
          </a:xfrm>
        </p:grpSpPr>
        <p:grpSp>
          <p:nvGrpSpPr>
            <p:cNvPr id="65" name="Group 64">
              <a:extLst>
                <a:ext uri="{FF2B5EF4-FFF2-40B4-BE49-F238E27FC236}">
                  <a16:creationId xmlns:a16="http://schemas.microsoft.com/office/drawing/2014/main" id="{0E6C38A9-2838-4928-961B-8EE929DB5C74}"/>
                </a:ext>
              </a:extLst>
            </p:cNvPr>
            <p:cNvGrpSpPr/>
            <p:nvPr/>
          </p:nvGrpSpPr>
          <p:grpSpPr>
            <a:xfrm>
              <a:off x="826629" y="2934870"/>
              <a:ext cx="10669404" cy="1902620"/>
              <a:chOff x="911119" y="1651777"/>
              <a:chExt cx="10669404" cy="1902620"/>
            </a:xfrm>
          </p:grpSpPr>
          <p:cxnSp>
            <p:nvCxnSpPr>
              <p:cNvPr id="72" name="Straight Connector 71">
                <a:extLst>
                  <a:ext uri="{FF2B5EF4-FFF2-40B4-BE49-F238E27FC236}">
                    <a16:creationId xmlns:a16="http://schemas.microsoft.com/office/drawing/2014/main" id="{38F0D6FB-A29C-40BA-9084-70C459BC1086}"/>
                  </a:ext>
                </a:extLst>
              </p:cNvPr>
              <p:cNvCxnSpPr>
                <a:cxnSpLocks/>
              </p:cNvCxnSpPr>
              <p:nvPr/>
            </p:nvCxnSpPr>
            <p:spPr>
              <a:xfrm flipH="1">
                <a:off x="911119" y="2289923"/>
                <a:ext cx="2977438" cy="0"/>
              </a:xfrm>
              <a:prstGeom prst="line">
                <a:avLst/>
              </a:prstGeom>
              <a:ln w="34925">
                <a:solidFill>
                  <a:srgbClr val="DBC28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7E4C118-A08C-4EA9-B45A-B52BE32B4017}"/>
                  </a:ext>
                </a:extLst>
              </p:cNvPr>
              <p:cNvCxnSpPr>
                <a:cxnSpLocks/>
              </p:cNvCxnSpPr>
              <p:nvPr/>
            </p:nvCxnSpPr>
            <p:spPr>
              <a:xfrm flipH="1" flipV="1">
                <a:off x="7421641" y="2401971"/>
                <a:ext cx="3946932" cy="45769"/>
              </a:xfrm>
              <a:prstGeom prst="line">
                <a:avLst/>
              </a:prstGeom>
              <a:ln w="34925">
                <a:solidFill>
                  <a:srgbClr val="DBC281"/>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CB1F3978-9E6A-497C-8ED9-C2A6F2B1FD84}"/>
                  </a:ext>
                </a:extLst>
              </p:cNvPr>
              <p:cNvSpPr txBox="1"/>
              <p:nvPr/>
            </p:nvSpPr>
            <p:spPr>
              <a:xfrm>
                <a:off x="1025096" y="1711229"/>
                <a:ext cx="1263450" cy="646331"/>
              </a:xfrm>
              <a:prstGeom prst="rect">
                <a:avLst/>
              </a:prstGeom>
              <a:noFill/>
            </p:spPr>
            <p:txBody>
              <a:bodyPr wrap="square" rtlCol="0">
                <a:spAutoFit/>
              </a:bodyPr>
              <a:lstStyle/>
              <a:p>
                <a:r>
                  <a:rPr lang="es-MX" sz="3600" b="1" dirty="0">
                    <a:solidFill>
                      <a:schemeClr val="accent4">
                        <a:lumMod val="20000"/>
                        <a:lumOff val="80000"/>
                      </a:schemeClr>
                    </a:solidFill>
                    <a:latin typeface="DK Breakfast Burrito" panose="02000000000000000000" pitchFamily="50" charset="0"/>
                    <a:ea typeface="ChildsWish" panose="02000603000000000000" pitchFamily="2" charset="0"/>
                    <a:cs typeface="Angie Atore" panose="00000400000000000000" pitchFamily="2" charset="-79"/>
                  </a:rPr>
                  <a:t>Alpha</a:t>
                </a:r>
              </a:p>
            </p:txBody>
          </p:sp>
          <p:sp>
            <p:nvSpPr>
              <p:cNvPr id="75" name="TextBox 74">
                <a:extLst>
                  <a:ext uri="{FF2B5EF4-FFF2-40B4-BE49-F238E27FC236}">
                    <a16:creationId xmlns:a16="http://schemas.microsoft.com/office/drawing/2014/main" id="{BDCDC844-58DF-4C8A-BBC4-5A81CB653CA6}"/>
                  </a:ext>
                </a:extLst>
              </p:cNvPr>
              <p:cNvSpPr txBox="1"/>
              <p:nvPr/>
            </p:nvSpPr>
            <p:spPr>
              <a:xfrm>
                <a:off x="1010278" y="2393063"/>
                <a:ext cx="1873725" cy="461665"/>
              </a:xfrm>
              <a:prstGeom prst="rect">
                <a:avLst/>
              </a:prstGeom>
              <a:noFill/>
            </p:spPr>
            <p:txBody>
              <a:bodyPr wrap="square" rtlCol="0">
                <a:spAutoFit/>
              </a:bodyPr>
              <a:lstStyle/>
              <a:p>
                <a:r>
                  <a:rPr lang="es-MX" sz="2400" dirty="0">
                    <a:solidFill>
                      <a:schemeClr val="bg1"/>
                    </a:solidFill>
                    <a:effectLst>
                      <a:outerShdw blurRad="38100" dist="38100" dir="2700000" algn="tl">
                        <a:srgbClr val="000000">
                          <a:alpha val="43137"/>
                        </a:srgbClr>
                      </a:outerShdw>
                    </a:effectLst>
                    <a:latin typeface="Alien League Bold" pitchFamily="2" charset="0"/>
                    <a:ea typeface="ChildsWish" panose="02000603000000000000" pitchFamily="2" charset="0"/>
                    <a:cs typeface="Angie Atore" panose="00000400000000000000" pitchFamily="2" charset="-79"/>
                  </a:rPr>
                  <a:t>8- 13 HZ</a:t>
                </a:r>
              </a:p>
            </p:txBody>
          </p:sp>
          <p:sp>
            <p:nvSpPr>
              <p:cNvPr id="76" name="Rectangle 75">
                <a:extLst>
                  <a:ext uri="{FF2B5EF4-FFF2-40B4-BE49-F238E27FC236}">
                    <a16:creationId xmlns:a16="http://schemas.microsoft.com/office/drawing/2014/main" id="{79A66C57-B3F0-497E-AD3E-3569FA456EBD}"/>
                  </a:ext>
                </a:extLst>
              </p:cNvPr>
              <p:cNvSpPr/>
              <p:nvPr/>
            </p:nvSpPr>
            <p:spPr>
              <a:xfrm>
                <a:off x="7718456" y="1651777"/>
                <a:ext cx="3697200" cy="6171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spc="300" dirty="0">
                    <a:latin typeface="Playlist" pitchFamily="50" charset="0"/>
                  </a:rPr>
                  <a:t>Calma y paz interior</a:t>
                </a:r>
              </a:p>
            </p:txBody>
          </p:sp>
          <p:sp>
            <p:nvSpPr>
              <p:cNvPr id="77" name="TextBox 76">
                <a:extLst>
                  <a:ext uri="{FF2B5EF4-FFF2-40B4-BE49-F238E27FC236}">
                    <a16:creationId xmlns:a16="http://schemas.microsoft.com/office/drawing/2014/main" id="{1E2B8E82-2FAC-4910-98BB-13E5B17B3C52}"/>
                  </a:ext>
                </a:extLst>
              </p:cNvPr>
              <p:cNvSpPr txBox="1"/>
              <p:nvPr/>
            </p:nvSpPr>
            <p:spPr>
              <a:xfrm>
                <a:off x="7577716" y="2477179"/>
                <a:ext cx="4002807" cy="1077218"/>
              </a:xfrm>
              <a:prstGeom prst="rect">
                <a:avLst/>
              </a:prstGeom>
              <a:noFill/>
            </p:spPr>
            <p:txBody>
              <a:bodyPr wrap="square" rtlCol="0">
                <a:spAutoFit/>
              </a:bodyPr>
              <a:lstStyle/>
              <a:p>
                <a:r>
                  <a:rPr lang="es-MX" sz="1600" dirty="0">
                    <a:solidFill>
                      <a:schemeClr val="bg1"/>
                    </a:solidFill>
                    <a:effectLst>
                      <a:outerShdw blurRad="38100" dist="38100" dir="2700000" algn="tl">
                        <a:srgbClr val="000000">
                          <a:alpha val="43137"/>
                        </a:srgbClr>
                      </a:outerShdw>
                    </a:effectLst>
                    <a:latin typeface="Century Gothic" panose="020B0502020202020204" pitchFamily="34" charset="0"/>
                    <a:ea typeface="ChildsWish" panose="02000603000000000000" pitchFamily="2" charset="0"/>
                    <a:cs typeface="Angie Atore" panose="00000400000000000000" pitchFamily="2" charset="-79"/>
                  </a:rPr>
                  <a:t>Representa un estado de escasa actividad cerebral y relajación. La imaginación puede ejercitarse favorablemente.</a:t>
                </a:r>
              </a:p>
            </p:txBody>
          </p:sp>
        </p:grpSp>
        <p:pic>
          <p:nvPicPr>
            <p:cNvPr id="70" name="Picture 4" descr="Resultado de imagen para ondas cerebrales alpha png">
              <a:extLst>
                <a:ext uri="{FF2B5EF4-FFF2-40B4-BE49-F238E27FC236}">
                  <a16:creationId xmlns:a16="http://schemas.microsoft.com/office/drawing/2014/main" id="{8B0CCD9A-EB27-4B19-941E-C3413CDA6CE9}"/>
                </a:ext>
              </a:extLst>
            </p:cNvPr>
            <p:cNvPicPr>
              <a:picLocks noChangeAspect="1" noChangeArrowheads="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10647" y="2655380"/>
              <a:ext cx="3697200" cy="168592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4580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1A35"/>
        </a:solidFill>
        <a:effectLst/>
      </p:bgPr>
    </p:bg>
    <p:spTree>
      <p:nvGrpSpPr>
        <p:cNvPr id="1" name=""/>
        <p:cNvGrpSpPr/>
        <p:nvPr/>
      </p:nvGrpSpPr>
      <p:grpSpPr>
        <a:xfrm>
          <a:off x="0" y="0"/>
          <a:ext cx="0" cy="0"/>
          <a:chOff x="0" y="0"/>
          <a:chExt cx="0" cy="0"/>
        </a:xfrm>
      </p:grpSpPr>
      <p:grpSp>
        <p:nvGrpSpPr>
          <p:cNvPr id="4" name="Grupo 86">
            <a:extLst>
              <a:ext uri="{FF2B5EF4-FFF2-40B4-BE49-F238E27FC236}">
                <a16:creationId xmlns:a16="http://schemas.microsoft.com/office/drawing/2014/main" id="{046C33D4-7774-43D7-86E7-5D578D510E36}"/>
              </a:ext>
            </a:extLst>
          </p:cNvPr>
          <p:cNvGrpSpPr/>
          <p:nvPr/>
        </p:nvGrpSpPr>
        <p:grpSpPr>
          <a:xfrm>
            <a:off x="-4021" y="0"/>
            <a:ext cx="12192000" cy="6858000"/>
            <a:chOff x="0" y="0"/>
            <a:chExt cx="12192000" cy="6858000"/>
          </a:xfrm>
        </p:grpSpPr>
        <p:sp>
          <p:nvSpPr>
            <p:cNvPr id="5" name="Rectángulo: esquinas redondeadas 12">
              <a:extLst>
                <a:ext uri="{FF2B5EF4-FFF2-40B4-BE49-F238E27FC236}">
                  <a16:creationId xmlns:a16="http://schemas.microsoft.com/office/drawing/2014/main" id="{AA864F84-4612-4072-8CC5-7ED2F2A3B7EE}"/>
                </a:ext>
              </a:extLst>
            </p:cNvPr>
            <p:cNvSpPr/>
            <p:nvPr/>
          </p:nvSpPr>
          <p:spPr>
            <a:xfrm>
              <a:off x="0" y="0"/>
              <a:ext cx="12192000" cy="6858000"/>
            </a:xfrm>
            <a:prstGeom prst="roundRect">
              <a:avLst>
                <a:gd name="adj" fmla="val 8257"/>
              </a:avLst>
            </a:prstGeom>
            <a:solidFill>
              <a:srgbClr val="14AC79"/>
            </a:solidFill>
            <a:ln>
              <a:no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esquinas redondeadas 74">
              <a:extLst>
                <a:ext uri="{FF2B5EF4-FFF2-40B4-BE49-F238E27FC236}">
                  <a16:creationId xmlns:a16="http://schemas.microsoft.com/office/drawing/2014/main" id="{B5712B76-B639-47B9-AE8A-471D6E75C821}"/>
                </a:ext>
              </a:extLst>
            </p:cNvPr>
            <p:cNvSpPr/>
            <p:nvPr/>
          </p:nvSpPr>
          <p:spPr>
            <a:xfrm>
              <a:off x="85380" y="90000"/>
              <a:ext cx="12013200" cy="6678000"/>
            </a:xfrm>
            <a:prstGeom prst="roundRect">
              <a:avLst>
                <a:gd name="adj" fmla="val 82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Rectángulo: esquinas redondeadas 75">
              <a:extLst>
                <a:ext uri="{FF2B5EF4-FFF2-40B4-BE49-F238E27FC236}">
                  <a16:creationId xmlns:a16="http://schemas.microsoft.com/office/drawing/2014/main" id="{578844BF-2A98-434F-B029-92B066CE2D69}"/>
                </a:ext>
              </a:extLst>
            </p:cNvPr>
            <p:cNvSpPr/>
            <p:nvPr/>
          </p:nvSpPr>
          <p:spPr>
            <a:xfrm>
              <a:off x="721073" y="180000"/>
              <a:ext cx="10753200" cy="6498000"/>
            </a:xfrm>
            <a:prstGeom prst="roundRect">
              <a:avLst>
                <a:gd name="adj" fmla="val 0"/>
              </a:avLst>
            </a:prstGeom>
            <a:solidFill>
              <a:srgbClr val="001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esquinas redondeadas 17">
              <a:extLst>
                <a:ext uri="{FF2B5EF4-FFF2-40B4-BE49-F238E27FC236}">
                  <a16:creationId xmlns:a16="http://schemas.microsoft.com/office/drawing/2014/main" id="{E6A040D6-4E20-427B-B6D8-55651DC23BFA}"/>
                </a:ext>
              </a:extLst>
            </p:cNvPr>
            <p:cNvSpPr/>
            <p:nvPr/>
          </p:nvSpPr>
          <p:spPr>
            <a:xfrm>
              <a:off x="285407" y="1989000"/>
              <a:ext cx="235639" cy="2880000"/>
            </a:xfrm>
            <a:prstGeom prst="roundRect">
              <a:avLst>
                <a:gd name="adj" fmla="val 50000"/>
              </a:avLst>
            </a:prstGeom>
            <a:pattFill prst="openDmnd">
              <a:fgClr>
                <a:schemeClr val="tx1">
                  <a:lumMod val="95000"/>
                  <a:lumOff val="5000"/>
                </a:schemeClr>
              </a:fgClr>
              <a:bgClr>
                <a:schemeClr val="bg2">
                  <a:lumMod val="25000"/>
                </a:schemeClr>
              </a:bgClr>
            </a:pattFill>
            <a:ln>
              <a:solidFill>
                <a:schemeClr val="tx1"/>
              </a:solidFill>
            </a:ln>
            <a:effectLst>
              <a:innerShdw blurRad="114300" dist="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Elipse 76">
              <a:extLst>
                <a:ext uri="{FF2B5EF4-FFF2-40B4-BE49-F238E27FC236}">
                  <a16:creationId xmlns:a16="http://schemas.microsoft.com/office/drawing/2014/main" id="{8534307E-F83F-43AD-973D-6A391A86AC2A}"/>
                </a:ext>
              </a:extLst>
            </p:cNvPr>
            <p:cNvSpPr/>
            <p:nvPr/>
          </p:nvSpPr>
          <p:spPr>
            <a:xfrm>
              <a:off x="277226" y="769500"/>
              <a:ext cx="252000" cy="2520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Elipse 21">
              <a:extLst>
                <a:ext uri="{FF2B5EF4-FFF2-40B4-BE49-F238E27FC236}">
                  <a16:creationId xmlns:a16="http://schemas.microsoft.com/office/drawing/2014/main" id="{10013391-AF14-4F58-A90B-D138E6E5DEA1}"/>
                </a:ext>
              </a:extLst>
            </p:cNvPr>
            <p:cNvSpPr/>
            <p:nvPr/>
          </p:nvSpPr>
          <p:spPr>
            <a:xfrm>
              <a:off x="368765" y="859500"/>
              <a:ext cx="72000" cy="72000"/>
            </a:xfrm>
            <a:prstGeom prst="ellipse">
              <a:avLst/>
            </a:prstGeom>
            <a:gradFill flip="none" rotWithShape="1">
              <a:gsLst>
                <a:gs pos="34000">
                  <a:srgbClr val="7030A0"/>
                </a:gs>
                <a:gs pos="85000">
                  <a:srgbClr val="FF0000"/>
                </a:gs>
                <a:gs pos="8000">
                  <a:schemeClr val="accent5"/>
                </a:gs>
                <a:gs pos="55000">
                  <a:srgbClr val="BB0D9A"/>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23">
              <a:extLst>
                <a:ext uri="{FF2B5EF4-FFF2-40B4-BE49-F238E27FC236}">
                  <a16:creationId xmlns:a16="http://schemas.microsoft.com/office/drawing/2014/main" id="{358D9D59-B699-439E-BC6C-DF3F415A88CF}"/>
                </a:ext>
              </a:extLst>
            </p:cNvPr>
            <p:cNvSpPr/>
            <p:nvPr/>
          </p:nvSpPr>
          <p:spPr>
            <a:xfrm>
              <a:off x="11606426" y="3249000"/>
              <a:ext cx="360000" cy="360000"/>
            </a:xfrm>
            <a:prstGeom prst="round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Triángulo isósceles 82">
              <a:extLst>
                <a:ext uri="{FF2B5EF4-FFF2-40B4-BE49-F238E27FC236}">
                  <a16:creationId xmlns:a16="http://schemas.microsoft.com/office/drawing/2014/main" id="{CC6C7F7B-5AE6-4874-9E16-8613FD97E6EE}"/>
                </a:ext>
              </a:extLst>
            </p:cNvPr>
            <p:cNvSpPr/>
            <p:nvPr/>
          </p:nvSpPr>
          <p:spPr>
            <a:xfrm flipV="1">
              <a:off x="11605290" y="5020892"/>
              <a:ext cx="360000" cy="360000"/>
            </a:xfrm>
            <a:prstGeom prst="triangl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3" name="Grupo 85">
              <a:extLst>
                <a:ext uri="{FF2B5EF4-FFF2-40B4-BE49-F238E27FC236}">
                  <a16:creationId xmlns:a16="http://schemas.microsoft.com/office/drawing/2014/main" id="{75A76253-A0C1-4FAE-9317-5F1A5F308BCE}"/>
                </a:ext>
              </a:extLst>
            </p:cNvPr>
            <p:cNvGrpSpPr/>
            <p:nvPr/>
          </p:nvGrpSpPr>
          <p:grpSpPr>
            <a:xfrm>
              <a:off x="11651050" y="1387108"/>
              <a:ext cx="263858" cy="450000"/>
              <a:chOff x="10620654" y="1322776"/>
              <a:chExt cx="263858" cy="450000"/>
            </a:xfrm>
          </p:grpSpPr>
          <p:sp>
            <p:nvSpPr>
              <p:cNvPr id="14" name="Rectángulo 83">
                <a:extLst>
                  <a:ext uri="{FF2B5EF4-FFF2-40B4-BE49-F238E27FC236}">
                    <a16:creationId xmlns:a16="http://schemas.microsoft.com/office/drawing/2014/main" id="{BBA839DE-A195-4D0C-9568-686633670519}"/>
                  </a:ext>
                </a:extLst>
              </p:cNvPr>
              <p:cNvSpPr/>
              <p:nvPr/>
            </p:nvSpPr>
            <p:spPr>
              <a:xfrm>
                <a:off x="10620654" y="132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15" name="Rectángulo 84">
                <a:extLst>
                  <a:ext uri="{FF2B5EF4-FFF2-40B4-BE49-F238E27FC236}">
                    <a16:creationId xmlns:a16="http://schemas.microsoft.com/office/drawing/2014/main" id="{E2CE3146-3883-40D1-B073-7B750B331873}"/>
                  </a:ext>
                </a:extLst>
              </p:cNvPr>
              <p:cNvSpPr/>
              <p:nvPr/>
            </p:nvSpPr>
            <p:spPr>
              <a:xfrm>
                <a:off x="10704512" y="141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grpSp>
      </p:grpSp>
      <p:sp>
        <p:nvSpPr>
          <p:cNvPr id="35" name="Rectangle 34">
            <a:extLst>
              <a:ext uri="{FF2B5EF4-FFF2-40B4-BE49-F238E27FC236}">
                <a16:creationId xmlns:a16="http://schemas.microsoft.com/office/drawing/2014/main" id="{DB21BAEB-0A5A-4CE3-84A5-6E298F50B32A}"/>
              </a:ext>
            </a:extLst>
          </p:cNvPr>
          <p:cNvSpPr/>
          <p:nvPr/>
        </p:nvSpPr>
        <p:spPr>
          <a:xfrm>
            <a:off x="8400256" y="180000"/>
            <a:ext cx="3081399" cy="6498000"/>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367510 w 781527"/>
              <a:gd name="connsiteY0" fmla="*/ 0 h 10753201"/>
              <a:gd name="connsiteX1" fmla="*/ 781527 w 781527"/>
              <a:gd name="connsiteY1" fmla="*/ 0 h 10753201"/>
              <a:gd name="connsiteX2" fmla="*/ 781527 w 781527"/>
              <a:gd name="connsiteY2" fmla="*/ 10753201 h 10753201"/>
              <a:gd name="connsiteX3" fmla="*/ 367510 w 781527"/>
              <a:gd name="connsiteY3" fmla="*/ 10753201 h 10753201"/>
              <a:gd name="connsiteX4" fmla="*/ 55 w 781527"/>
              <a:gd name="connsiteY4" fmla="*/ 771860 h 10753201"/>
              <a:gd name="connsiteX5" fmla="*/ 367510 w 781527"/>
              <a:gd name="connsiteY5" fmla="*/ 0 h 10753201"/>
              <a:gd name="connsiteX0" fmla="*/ 368308 w 782325"/>
              <a:gd name="connsiteY0" fmla="*/ 0 h 10753201"/>
              <a:gd name="connsiteX1" fmla="*/ 782325 w 782325"/>
              <a:gd name="connsiteY1" fmla="*/ 0 h 10753201"/>
              <a:gd name="connsiteX2" fmla="*/ 782325 w 782325"/>
              <a:gd name="connsiteY2" fmla="*/ 10753201 h 10753201"/>
              <a:gd name="connsiteX3" fmla="*/ 368308 w 782325"/>
              <a:gd name="connsiteY3" fmla="*/ 10753201 h 10753201"/>
              <a:gd name="connsiteX4" fmla="*/ 649782 w 782325"/>
              <a:gd name="connsiteY4" fmla="*/ 3544557 h 10753201"/>
              <a:gd name="connsiteX5" fmla="*/ 853 w 782325"/>
              <a:gd name="connsiteY5" fmla="*/ 771860 h 10753201"/>
              <a:gd name="connsiteX6" fmla="*/ 368308 w 782325"/>
              <a:gd name="connsiteY6" fmla="*/ 0 h 10753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325" h="10753201">
                <a:moveTo>
                  <a:pt x="368308" y="0"/>
                </a:moveTo>
                <a:lnTo>
                  <a:pt x="782325" y="0"/>
                </a:lnTo>
                <a:lnTo>
                  <a:pt x="782325" y="10753201"/>
                </a:lnTo>
                <a:lnTo>
                  <a:pt x="368308" y="10753201"/>
                </a:lnTo>
                <a:cubicBezTo>
                  <a:pt x="272475" y="9935218"/>
                  <a:pt x="711025" y="5208114"/>
                  <a:pt x="649782" y="3544557"/>
                </a:cubicBezTo>
                <a:cubicBezTo>
                  <a:pt x="588540" y="1881000"/>
                  <a:pt x="-25977" y="1746078"/>
                  <a:pt x="853" y="771860"/>
                </a:cubicBezTo>
                <a:lnTo>
                  <a:pt x="368308" y="0"/>
                </a:lnTo>
                <a:close/>
              </a:path>
            </a:pathLst>
          </a:custGeom>
          <a:blipFill dpi="0" rotWithShape="1">
            <a:blip r:embed="rId2"/>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2" name="Group 1">
            <a:extLst>
              <a:ext uri="{FF2B5EF4-FFF2-40B4-BE49-F238E27FC236}">
                <a16:creationId xmlns:a16="http://schemas.microsoft.com/office/drawing/2014/main" id="{349539E2-C3CC-465E-BAE9-F9E8DFDA39CE}"/>
              </a:ext>
            </a:extLst>
          </p:cNvPr>
          <p:cNvGrpSpPr/>
          <p:nvPr/>
        </p:nvGrpSpPr>
        <p:grpSpPr>
          <a:xfrm>
            <a:off x="721072" y="293740"/>
            <a:ext cx="5014888" cy="1078520"/>
            <a:chOff x="1220274" y="2060847"/>
            <a:chExt cx="4696909" cy="1078520"/>
          </a:xfrm>
        </p:grpSpPr>
        <p:sp>
          <p:nvSpPr>
            <p:cNvPr id="59" name="Parallelogram 38">
              <a:extLst>
                <a:ext uri="{FF2B5EF4-FFF2-40B4-BE49-F238E27FC236}">
                  <a16:creationId xmlns:a16="http://schemas.microsoft.com/office/drawing/2014/main" id="{910D4268-AD34-4163-AB6F-8FBABDDB6393}"/>
                </a:ext>
              </a:extLst>
            </p:cNvPr>
            <p:cNvSpPr/>
            <p:nvPr/>
          </p:nvSpPr>
          <p:spPr>
            <a:xfrm rot="16200000">
              <a:off x="1008463" y="2272658"/>
              <a:ext cx="834851" cy="411230"/>
            </a:xfrm>
            <a:prstGeom prst="parallelogram">
              <a:avLst>
                <a:gd name="adj" fmla="val 44901"/>
              </a:avLst>
            </a:prstGeom>
            <a:pattFill prst="lgConfetti">
              <a:fgClr>
                <a:schemeClr val="bg2">
                  <a:lumMod val="25000"/>
                </a:schemeClr>
              </a:fgClr>
              <a:bgClr>
                <a:schemeClr val="bg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7" name="Rectangle 56">
              <a:extLst>
                <a:ext uri="{FF2B5EF4-FFF2-40B4-BE49-F238E27FC236}">
                  <a16:creationId xmlns:a16="http://schemas.microsoft.com/office/drawing/2014/main" id="{EEAE2792-C99F-4EA8-8170-30EC652D1564}"/>
                </a:ext>
              </a:extLst>
            </p:cNvPr>
            <p:cNvSpPr/>
            <p:nvPr/>
          </p:nvSpPr>
          <p:spPr>
            <a:xfrm>
              <a:off x="1567970" y="2248973"/>
              <a:ext cx="4158404" cy="646724"/>
            </a:xfrm>
            <a:prstGeom prst="rect">
              <a:avLst/>
            </a:prstGeom>
            <a:pattFill prst="lgConfetti">
              <a:fgClr>
                <a:schemeClr val="bg2">
                  <a:lumMod val="25000"/>
                </a:schemeClr>
              </a:fgClr>
              <a:bgClr>
                <a:srgbClr val="A2AFC5"/>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8" name="Rectangle 57">
              <a:extLst>
                <a:ext uri="{FF2B5EF4-FFF2-40B4-BE49-F238E27FC236}">
                  <a16:creationId xmlns:a16="http://schemas.microsoft.com/office/drawing/2014/main" id="{3B1E87E7-3E35-49A7-AE69-1DD346C87AFF}"/>
                </a:ext>
              </a:extLst>
            </p:cNvPr>
            <p:cNvSpPr/>
            <p:nvPr/>
          </p:nvSpPr>
          <p:spPr>
            <a:xfrm>
              <a:off x="1758779" y="2418072"/>
              <a:ext cx="4158404" cy="721295"/>
            </a:xfrm>
            <a:prstGeom prst="rect">
              <a:avLst/>
            </a:prstGeom>
            <a:gradFill>
              <a:gsLst>
                <a:gs pos="2000">
                  <a:srgbClr val="1B4C5B"/>
                </a:gs>
                <a:gs pos="51000">
                  <a:srgbClr val="26697E"/>
                </a:gs>
                <a:gs pos="100000">
                  <a:srgbClr val="2E998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800" b="1" dirty="0">
                  <a:latin typeface="DK Breakfast Burrito" panose="02000000000000000000" pitchFamily="50" charset="0"/>
                  <a:ea typeface="ChildsWish" panose="02000603000000000000" pitchFamily="2" charset="0"/>
                  <a:cs typeface="Angie Atore" panose="00000400000000000000" pitchFamily="2" charset="-79"/>
                </a:rPr>
                <a:t>electroencefalografía</a:t>
              </a:r>
              <a:endParaRPr lang="es-MX" sz="4000" b="1" dirty="0">
                <a:latin typeface="DK Breakfast Burrito" panose="02000000000000000000" pitchFamily="50" charset="0"/>
                <a:ea typeface="ChildsWish" panose="02000603000000000000" pitchFamily="2" charset="0"/>
                <a:cs typeface="Angie Atore" panose="00000400000000000000" pitchFamily="2" charset="-79"/>
              </a:endParaRPr>
            </a:p>
          </p:txBody>
        </p:sp>
      </p:grpSp>
      <p:sp>
        <p:nvSpPr>
          <p:cNvPr id="37" name="Rectángulo 1">
            <a:extLst>
              <a:ext uri="{FF2B5EF4-FFF2-40B4-BE49-F238E27FC236}">
                <a16:creationId xmlns:a16="http://schemas.microsoft.com/office/drawing/2014/main" id="{7DD1D872-03A2-4A6E-AD8A-D7647167A2CB}"/>
              </a:ext>
            </a:extLst>
          </p:cNvPr>
          <p:cNvSpPr/>
          <p:nvPr/>
        </p:nvSpPr>
        <p:spPr>
          <a:xfrm>
            <a:off x="1753700" y="2409353"/>
            <a:ext cx="4007178" cy="3046988"/>
          </a:xfrm>
          <a:prstGeom prst="rect">
            <a:avLst/>
          </a:prstGeom>
        </p:spPr>
        <p:txBody>
          <a:bodyPr wrap="square">
            <a:spAutoFit/>
          </a:bodyPr>
          <a:lstStyle/>
          <a:p>
            <a:r>
              <a:rPr lang="es-MX" sz="2400" dirty="0">
                <a:solidFill>
                  <a:schemeClr val="bg1"/>
                </a:solidFill>
                <a:latin typeface="Century Gothic" panose="020B0502020202020204" pitchFamily="34" charset="0"/>
                <a:ea typeface="Arial" panose="020B0604020202020204" pitchFamily="34" charset="0"/>
                <a:cs typeface="Arial" panose="020B0604020202020204" pitchFamily="34" charset="0"/>
              </a:rPr>
              <a:t>La electroencefalografía es una técnica de exploración funcional del sistema nervioso central (SNC) mediante la cual se obtiene el registro de la actividad eléctrica cerebral en tiempo real. </a:t>
            </a:r>
            <a:endParaRPr lang="es-MX" sz="2400" dirty="0">
              <a:solidFill>
                <a:schemeClr val="bg1"/>
              </a:solidFill>
              <a:latin typeface="Century Gothic" panose="020B0502020202020204" pitchFamily="34" charset="0"/>
            </a:endParaRPr>
          </a:p>
        </p:txBody>
      </p:sp>
      <p:pic>
        <p:nvPicPr>
          <p:cNvPr id="39" name="Picture 8" descr="Resultado de imagen para ondas cerebrales THETA PNG">
            <a:extLst>
              <a:ext uri="{FF2B5EF4-FFF2-40B4-BE49-F238E27FC236}">
                <a16:creationId xmlns:a16="http://schemas.microsoft.com/office/drawing/2014/main" id="{79E835FD-9790-4E31-BED3-C591B8501BAC}"/>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49068" y="2418919"/>
            <a:ext cx="3697200" cy="168592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descr="Resultado de imagen para ondas cerebrales DELTA PNG">
            <a:extLst>
              <a:ext uri="{FF2B5EF4-FFF2-40B4-BE49-F238E27FC236}">
                <a16:creationId xmlns:a16="http://schemas.microsoft.com/office/drawing/2014/main" id="{A0417E2E-61E8-49D7-84D2-F7293C8E40E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60471" y="3613823"/>
            <a:ext cx="3697200" cy="1534031"/>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a:extLst>
              <a:ext uri="{FF2B5EF4-FFF2-40B4-BE49-F238E27FC236}">
                <a16:creationId xmlns:a16="http://schemas.microsoft.com/office/drawing/2014/main" id="{3EFDCB8B-0D3C-4987-AEB2-0C436BFAE8A2}"/>
              </a:ext>
            </a:extLst>
          </p:cNvPr>
          <p:cNvPicPr>
            <a:picLocks noChangeAspect="1"/>
          </p:cNvPicPr>
          <p:nvPr/>
        </p:nvPicPr>
        <p:blipFill rotWithShape="1">
          <a:blip r:embed="rId5">
            <a:extLst>
              <a:ext uri="{BEBA8EAE-BF5A-486C-A8C5-ECC9F3942E4B}">
                <a14:imgProps xmlns:a14="http://schemas.microsoft.com/office/drawing/2010/main">
                  <a14:imgLayer r:embed="rId6">
                    <a14:imgEffect>
                      <a14:brightnessContrast bright="49000" contrast="22000"/>
                    </a14:imgEffect>
                  </a14:imgLayer>
                </a14:imgProps>
              </a:ext>
              <a:ext uri="{28A0092B-C50C-407E-A947-70E740481C1C}">
                <a14:useLocalDpi xmlns:a14="http://schemas.microsoft.com/office/drawing/2010/main" val="0"/>
              </a:ext>
            </a:extLst>
          </a:blip>
          <a:srcRect l="33506" t="9052" r="34169" b="47827"/>
          <a:stretch/>
        </p:blipFill>
        <p:spPr>
          <a:xfrm>
            <a:off x="6737086" y="2655575"/>
            <a:ext cx="2112961" cy="2213425"/>
          </a:xfrm>
          <a:prstGeom prst="rect">
            <a:avLst/>
          </a:prstGeom>
        </p:spPr>
      </p:pic>
    </p:spTree>
    <p:extLst>
      <p:ext uri="{BB962C8B-B14F-4D97-AF65-F5344CB8AC3E}">
        <p14:creationId xmlns:p14="http://schemas.microsoft.com/office/powerpoint/2010/main" val="240762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1A35"/>
        </a:solidFill>
        <a:effectLst/>
      </p:bgPr>
    </p:bg>
    <p:spTree>
      <p:nvGrpSpPr>
        <p:cNvPr id="1" name=""/>
        <p:cNvGrpSpPr/>
        <p:nvPr/>
      </p:nvGrpSpPr>
      <p:grpSpPr>
        <a:xfrm>
          <a:off x="0" y="0"/>
          <a:ext cx="0" cy="0"/>
          <a:chOff x="0" y="0"/>
          <a:chExt cx="0" cy="0"/>
        </a:xfrm>
      </p:grpSpPr>
      <p:grpSp>
        <p:nvGrpSpPr>
          <p:cNvPr id="4" name="Grupo 86">
            <a:extLst>
              <a:ext uri="{FF2B5EF4-FFF2-40B4-BE49-F238E27FC236}">
                <a16:creationId xmlns:a16="http://schemas.microsoft.com/office/drawing/2014/main" id="{046C33D4-7774-43D7-86E7-5D578D510E36}"/>
              </a:ext>
            </a:extLst>
          </p:cNvPr>
          <p:cNvGrpSpPr/>
          <p:nvPr/>
        </p:nvGrpSpPr>
        <p:grpSpPr>
          <a:xfrm>
            <a:off x="-4021" y="0"/>
            <a:ext cx="12192000" cy="6858000"/>
            <a:chOff x="0" y="0"/>
            <a:chExt cx="12192000" cy="6858000"/>
          </a:xfrm>
        </p:grpSpPr>
        <p:sp>
          <p:nvSpPr>
            <p:cNvPr id="5" name="Rectángulo: esquinas redondeadas 12">
              <a:extLst>
                <a:ext uri="{FF2B5EF4-FFF2-40B4-BE49-F238E27FC236}">
                  <a16:creationId xmlns:a16="http://schemas.microsoft.com/office/drawing/2014/main" id="{AA864F84-4612-4072-8CC5-7ED2F2A3B7EE}"/>
                </a:ext>
              </a:extLst>
            </p:cNvPr>
            <p:cNvSpPr/>
            <p:nvPr/>
          </p:nvSpPr>
          <p:spPr>
            <a:xfrm>
              <a:off x="0" y="0"/>
              <a:ext cx="12192000" cy="6858000"/>
            </a:xfrm>
            <a:prstGeom prst="roundRect">
              <a:avLst>
                <a:gd name="adj" fmla="val 8257"/>
              </a:avLst>
            </a:prstGeom>
            <a:solidFill>
              <a:srgbClr val="14AC79"/>
            </a:solidFill>
            <a:ln>
              <a:no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esquinas redondeadas 74">
              <a:extLst>
                <a:ext uri="{FF2B5EF4-FFF2-40B4-BE49-F238E27FC236}">
                  <a16:creationId xmlns:a16="http://schemas.microsoft.com/office/drawing/2014/main" id="{B5712B76-B639-47B9-AE8A-471D6E75C821}"/>
                </a:ext>
              </a:extLst>
            </p:cNvPr>
            <p:cNvSpPr/>
            <p:nvPr/>
          </p:nvSpPr>
          <p:spPr>
            <a:xfrm>
              <a:off x="85380" y="90000"/>
              <a:ext cx="12013200" cy="6678000"/>
            </a:xfrm>
            <a:prstGeom prst="roundRect">
              <a:avLst>
                <a:gd name="adj" fmla="val 82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Rectángulo: esquinas redondeadas 75">
              <a:extLst>
                <a:ext uri="{FF2B5EF4-FFF2-40B4-BE49-F238E27FC236}">
                  <a16:creationId xmlns:a16="http://schemas.microsoft.com/office/drawing/2014/main" id="{578844BF-2A98-434F-B029-92B066CE2D69}"/>
                </a:ext>
              </a:extLst>
            </p:cNvPr>
            <p:cNvSpPr/>
            <p:nvPr/>
          </p:nvSpPr>
          <p:spPr>
            <a:xfrm>
              <a:off x="721073" y="180000"/>
              <a:ext cx="10753200" cy="6498000"/>
            </a:xfrm>
            <a:prstGeom prst="roundRect">
              <a:avLst>
                <a:gd name="adj" fmla="val 0"/>
              </a:avLst>
            </a:prstGeom>
            <a:solidFill>
              <a:srgbClr val="001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esquinas redondeadas 17">
              <a:extLst>
                <a:ext uri="{FF2B5EF4-FFF2-40B4-BE49-F238E27FC236}">
                  <a16:creationId xmlns:a16="http://schemas.microsoft.com/office/drawing/2014/main" id="{E6A040D6-4E20-427B-B6D8-55651DC23BFA}"/>
                </a:ext>
              </a:extLst>
            </p:cNvPr>
            <p:cNvSpPr/>
            <p:nvPr/>
          </p:nvSpPr>
          <p:spPr>
            <a:xfrm>
              <a:off x="285407" y="1989000"/>
              <a:ext cx="235639" cy="2880000"/>
            </a:xfrm>
            <a:prstGeom prst="roundRect">
              <a:avLst>
                <a:gd name="adj" fmla="val 50000"/>
              </a:avLst>
            </a:prstGeom>
            <a:pattFill prst="openDmnd">
              <a:fgClr>
                <a:schemeClr val="tx1">
                  <a:lumMod val="95000"/>
                  <a:lumOff val="5000"/>
                </a:schemeClr>
              </a:fgClr>
              <a:bgClr>
                <a:schemeClr val="bg2">
                  <a:lumMod val="25000"/>
                </a:schemeClr>
              </a:bgClr>
            </a:pattFill>
            <a:ln>
              <a:solidFill>
                <a:schemeClr val="tx1"/>
              </a:solidFill>
            </a:ln>
            <a:effectLst>
              <a:innerShdw blurRad="114300" dist="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Elipse 76">
              <a:extLst>
                <a:ext uri="{FF2B5EF4-FFF2-40B4-BE49-F238E27FC236}">
                  <a16:creationId xmlns:a16="http://schemas.microsoft.com/office/drawing/2014/main" id="{8534307E-F83F-43AD-973D-6A391A86AC2A}"/>
                </a:ext>
              </a:extLst>
            </p:cNvPr>
            <p:cNvSpPr/>
            <p:nvPr/>
          </p:nvSpPr>
          <p:spPr>
            <a:xfrm>
              <a:off x="277226" y="769500"/>
              <a:ext cx="252000" cy="2520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Elipse 21">
              <a:extLst>
                <a:ext uri="{FF2B5EF4-FFF2-40B4-BE49-F238E27FC236}">
                  <a16:creationId xmlns:a16="http://schemas.microsoft.com/office/drawing/2014/main" id="{10013391-AF14-4F58-A90B-D138E6E5DEA1}"/>
                </a:ext>
              </a:extLst>
            </p:cNvPr>
            <p:cNvSpPr/>
            <p:nvPr/>
          </p:nvSpPr>
          <p:spPr>
            <a:xfrm>
              <a:off x="368765" y="859500"/>
              <a:ext cx="72000" cy="72000"/>
            </a:xfrm>
            <a:prstGeom prst="ellipse">
              <a:avLst/>
            </a:prstGeom>
            <a:gradFill flip="none" rotWithShape="1">
              <a:gsLst>
                <a:gs pos="34000">
                  <a:srgbClr val="7030A0"/>
                </a:gs>
                <a:gs pos="85000">
                  <a:srgbClr val="FF0000"/>
                </a:gs>
                <a:gs pos="8000">
                  <a:schemeClr val="accent5"/>
                </a:gs>
                <a:gs pos="55000">
                  <a:srgbClr val="BB0D9A"/>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23">
              <a:extLst>
                <a:ext uri="{FF2B5EF4-FFF2-40B4-BE49-F238E27FC236}">
                  <a16:creationId xmlns:a16="http://schemas.microsoft.com/office/drawing/2014/main" id="{358D9D59-B699-439E-BC6C-DF3F415A88CF}"/>
                </a:ext>
              </a:extLst>
            </p:cNvPr>
            <p:cNvSpPr/>
            <p:nvPr/>
          </p:nvSpPr>
          <p:spPr>
            <a:xfrm>
              <a:off x="11606426" y="3249000"/>
              <a:ext cx="360000" cy="360000"/>
            </a:xfrm>
            <a:prstGeom prst="round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Triángulo isósceles 82">
              <a:extLst>
                <a:ext uri="{FF2B5EF4-FFF2-40B4-BE49-F238E27FC236}">
                  <a16:creationId xmlns:a16="http://schemas.microsoft.com/office/drawing/2014/main" id="{CC6C7F7B-5AE6-4874-9E16-8613FD97E6EE}"/>
                </a:ext>
              </a:extLst>
            </p:cNvPr>
            <p:cNvSpPr/>
            <p:nvPr/>
          </p:nvSpPr>
          <p:spPr>
            <a:xfrm flipV="1">
              <a:off x="11605290" y="5020892"/>
              <a:ext cx="360000" cy="360000"/>
            </a:xfrm>
            <a:prstGeom prst="triangl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3" name="Grupo 85">
              <a:extLst>
                <a:ext uri="{FF2B5EF4-FFF2-40B4-BE49-F238E27FC236}">
                  <a16:creationId xmlns:a16="http://schemas.microsoft.com/office/drawing/2014/main" id="{75A76253-A0C1-4FAE-9317-5F1A5F308BCE}"/>
                </a:ext>
              </a:extLst>
            </p:cNvPr>
            <p:cNvGrpSpPr/>
            <p:nvPr/>
          </p:nvGrpSpPr>
          <p:grpSpPr>
            <a:xfrm>
              <a:off x="11651050" y="1387108"/>
              <a:ext cx="263858" cy="450000"/>
              <a:chOff x="10620654" y="1322776"/>
              <a:chExt cx="263858" cy="450000"/>
            </a:xfrm>
          </p:grpSpPr>
          <p:sp>
            <p:nvSpPr>
              <p:cNvPr id="14" name="Rectángulo 83">
                <a:extLst>
                  <a:ext uri="{FF2B5EF4-FFF2-40B4-BE49-F238E27FC236}">
                    <a16:creationId xmlns:a16="http://schemas.microsoft.com/office/drawing/2014/main" id="{BBA839DE-A195-4D0C-9568-686633670519}"/>
                  </a:ext>
                </a:extLst>
              </p:cNvPr>
              <p:cNvSpPr/>
              <p:nvPr/>
            </p:nvSpPr>
            <p:spPr>
              <a:xfrm>
                <a:off x="10620654" y="132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15" name="Rectángulo 84">
                <a:extLst>
                  <a:ext uri="{FF2B5EF4-FFF2-40B4-BE49-F238E27FC236}">
                    <a16:creationId xmlns:a16="http://schemas.microsoft.com/office/drawing/2014/main" id="{E2CE3146-3883-40D1-B073-7B750B331873}"/>
                  </a:ext>
                </a:extLst>
              </p:cNvPr>
              <p:cNvSpPr/>
              <p:nvPr/>
            </p:nvSpPr>
            <p:spPr>
              <a:xfrm>
                <a:off x="10704512" y="141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grpSp>
      </p:grpSp>
      <p:sp>
        <p:nvSpPr>
          <p:cNvPr id="35" name="Rectangle 34">
            <a:extLst>
              <a:ext uri="{FF2B5EF4-FFF2-40B4-BE49-F238E27FC236}">
                <a16:creationId xmlns:a16="http://schemas.microsoft.com/office/drawing/2014/main" id="{DB21BAEB-0A5A-4CE3-84A5-6E298F50B32A}"/>
              </a:ext>
            </a:extLst>
          </p:cNvPr>
          <p:cNvSpPr/>
          <p:nvPr/>
        </p:nvSpPr>
        <p:spPr>
          <a:xfrm rot="5400000">
            <a:off x="5538604" y="739983"/>
            <a:ext cx="1082391" cy="10780905"/>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367510 w 781527"/>
              <a:gd name="connsiteY0" fmla="*/ 0 h 10753201"/>
              <a:gd name="connsiteX1" fmla="*/ 781527 w 781527"/>
              <a:gd name="connsiteY1" fmla="*/ 0 h 10753201"/>
              <a:gd name="connsiteX2" fmla="*/ 781527 w 781527"/>
              <a:gd name="connsiteY2" fmla="*/ 10753201 h 10753201"/>
              <a:gd name="connsiteX3" fmla="*/ 367510 w 781527"/>
              <a:gd name="connsiteY3" fmla="*/ 10753201 h 10753201"/>
              <a:gd name="connsiteX4" fmla="*/ 55 w 781527"/>
              <a:gd name="connsiteY4" fmla="*/ 771860 h 10753201"/>
              <a:gd name="connsiteX5" fmla="*/ 367510 w 781527"/>
              <a:gd name="connsiteY5" fmla="*/ 0 h 10753201"/>
              <a:gd name="connsiteX0" fmla="*/ 368308 w 782325"/>
              <a:gd name="connsiteY0" fmla="*/ 0 h 10753201"/>
              <a:gd name="connsiteX1" fmla="*/ 782325 w 782325"/>
              <a:gd name="connsiteY1" fmla="*/ 0 h 10753201"/>
              <a:gd name="connsiteX2" fmla="*/ 782325 w 782325"/>
              <a:gd name="connsiteY2" fmla="*/ 10753201 h 10753201"/>
              <a:gd name="connsiteX3" fmla="*/ 368308 w 782325"/>
              <a:gd name="connsiteY3" fmla="*/ 10753201 h 10753201"/>
              <a:gd name="connsiteX4" fmla="*/ 649782 w 782325"/>
              <a:gd name="connsiteY4" fmla="*/ 3544557 h 10753201"/>
              <a:gd name="connsiteX5" fmla="*/ 853 w 782325"/>
              <a:gd name="connsiteY5" fmla="*/ 771860 h 10753201"/>
              <a:gd name="connsiteX6" fmla="*/ 368308 w 782325"/>
              <a:gd name="connsiteY6" fmla="*/ 0 h 10753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325" h="10753201">
                <a:moveTo>
                  <a:pt x="368308" y="0"/>
                </a:moveTo>
                <a:lnTo>
                  <a:pt x="782325" y="0"/>
                </a:lnTo>
                <a:lnTo>
                  <a:pt x="782325" y="10753201"/>
                </a:lnTo>
                <a:lnTo>
                  <a:pt x="368308" y="10753201"/>
                </a:lnTo>
                <a:cubicBezTo>
                  <a:pt x="272475" y="9935218"/>
                  <a:pt x="711025" y="5208114"/>
                  <a:pt x="649782" y="3544557"/>
                </a:cubicBezTo>
                <a:cubicBezTo>
                  <a:pt x="588540" y="1881000"/>
                  <a:pt x="-25977" y="1746078"/>
                  <a:pt x="853" y="771860"/>
                </a:cubicBezTo>
                <a:lnTo>
                  <a:pt x="368308" y="0"/>
                </a:lnTo>
                <a:close/>
              </a:path>
            </a:pathLst>
          </a:custGeom>
          <a:blipFill dpi="0" rotWithShape="1">
            <a:blip r:embed="rId2"/>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2" name="Group 1">
            <a:extLst>
              <a:ext uri="{FF2B5EF4-FFF2-40B4-BE49-F238E27FC236}">
                <a16:creationId xmlns:a16="http://schemas.microsoft.com/office/drawing/2014/main" id="{349539E2-C3CC-465E-BAE9-F9E8DFDA39CE}"/>
              </a:ext>
            </a:extLst>
          </p:cNvPr>
          <p:cNvGrpSpPr/>
          <p:nvPr/>
        </p:nvGrpSpPr>
        <p:grpSpPr>
          <a:xfrm>
            <a:off x="721072" y="293740"/>
            <a:ext cx="3656361" cy="1078520"/>
            <a:chOff x="1220274" y="2060847"/>
            <a:chExt cx="3424522" cy="1078520"/>
          </a:xfrm>
        </p:grpSpPr>
        <p:sp>
          <p:nvSpPr>
            <p:cNvPr id="59" name="Parallelogram 38">
              <a:extLst>
                <a:ext uri="{FF2B5EF4-FFF2-40B4-BE49-F238E27FC236}">
                  <a16:creationId xmlns:a16="http://schemas.microsoft.com/office/drawing/2014/main" id="{910D4268-AD34-4163-AB6F-8FBABDDB6393}"/>
                </a:ext>
              </a:extLst>
            </p:cNvPr>
            <p:cNvSpPr/>
            <p:nvPr/>
          </p:nvSpPr>
          <p:spPr>
            <a:xfrm rot="16200000">
              <a:off x="1008463" y="2272658"/>
              <a:ext cx="834851" cy="411230"/>
            </a:xfrm>
            <a:prstGeom prst="parallelogram">
              <a:avLst>
                <a:gd name="adj" fmla="val 44901"/>
              </a:avLst>
            </a:prstGeom>
            <a:pattFill prst="lgConfetti">
              <a:fgClr>
                <a:schemeClr val="bg2">
                  <a:lumMod val="25000"/>
                </a:schemeClr>
              </a:fgClr>
              <a:bgClr>
                <a:schemeClr val="bg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7" name="Rectangle 56">
              <a:extLst>
                <a:ext uri="{FF2B5EF4-FFF2-40B4-BE49-F238E27FC236}">
                  <a16:creationId xmlns:a16="http://schemas.microsoft.com/office/drawing/2014/main" id="{EEAE2792-C99F-4EA8-8170-30EC652D1564}"/>
                </a:ext>
              </a:extLst>
            </p:cNvPr>
            <p:cNvSpPr/>
            <p:nvPr/>
          </p:nvSpPr>
          <p:spPr>
            <a:xfrm>
              <a:off x="1567970" y="2248973"/>
              <a:ext cx="2886017" cy="646724"/>
            </a:xfrm>
            <a:prstGeom prst="rect">
              <a:avLst/>
            </a:prstGeom>
            <a:pattFill prst="lgConfetti">
              <a:fgClr>
                <a:schemeClr val="bg2">
                  <a:lumMod val="25000"/>
                </a:schemeClr>
              </a:fgClr>
              <a:bgClr>
                <a:srgbClr val="A2AFC5"/>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8" name="Rectangle 57">
              <a:extLst>
                <a:ext uri="{FF2B5EF4-FFF2-40B4-BE49-F238E27FC236}">
                  <a16:creationId xmlns:a16="http://schemas.microsoft.com/office/drawing/2014/main" id="{3B1E87E7-3E35-49A7-AE69-1DD346C87AFF}"/>
                </a:ext>
              </a:extLst>
            </p:cNvPr>
            <p:cNvSpPr/>
            <p:nvPr/>
          </p:nvSpPr>
          <p:spPr>
            <a:xfrm>
              <a:off x="1758779" y="2418072"/>
              <a:ext cx="2886017" cy="721295"/>
            </a:xfrm>
            <a:prstGeom prst="rect">
              <a:avLst/>
            </a:prstGeom>
            <a:gradFill>
              <a:gsLst>
                <a:gs pos="2000">
                  <a:srgbClr val="1B4C5B"/>
                </a:gs>
                <a:gs pos="51000">
                  <a:srgbClr val="26697E"/>
                </a:gs>
                <a:gs pos="100000">
                  <a:srgbClr val="2E998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800" b="1" dirty="0">
                  <a:latin typeface="DK Breakfast Burrito" panose="02000000000000000000" pitchFamily="50" charset="0"/>
                  <a:ea typeface="ChildsWish" panose="02000603000000000000" pitchFamily="2" charset="0"/>
                  <a:cs typeface="Angie Atore" panose="00000400000000000000" pitchFamily="2" charset="-79"/>
                </a:rPr>
                <a:t>Diadema muse</a:t>
              </a:r>
            </a:p>
          </p:txBody>
        </p:sp>
      </p:grpSp>
      <p:sp>
        <p:nvSpPr>
          <p:cNvPr id="37" name="Rectángulo 1">
            <a:extLst>
              <a:ext uri="{FF2B5EF4-FFF2-40B4-BE49-F238E27FC236}">
                <a16:creationId xmlns:a16="http://schemas.microsoft.com/office/drawing/2014/main" id="{7DD1D872-03A2-4A6E-AD8A-D7647167A2CB}"/>
              </a:ext>
            </a:extLst>
          </p:cNvPr>
          <p:cNvSpPr/>
          <p:nvPr/>
        </p:nvSpPr>
        <p:spPr>
          <a:xfrm>
            <a:off x="4779244" y="369112"/>
            <a:ext cx="6415984" cy="1107996"/>
          </a:xfrm>
          <a:prstGeom prst="rect">
            <a:avLst/>
          </a:prstGeom>
        </p:spPr>
        <p:txBody>
          <a:bodyPr wrap="square">
            <a:spAutoFit/>
          </a:bodyPr>
          <a:lstStyle/>
          <a:p>
            <a:pPr algn="ctr"/>
            <a:r>
              <a:rPr lang="es-MX" sz="2200" dirty="0">
                <a:solidFill>
                  <a:schemeClr val="bg1"/>
                </a:solidFill>
                <a:latin typeface="Century Gothic" panose="020B0502020202020204" pitchFamily="34" charset="0"/>
                <a:ea typeface="Arial" panose="020B0604020202020204" pitchFamily="34" charset="0"/>
                <a:cs typeface="Arial" panose="020B0604020202020204" pitchFamily="34" charset="0"/>
              </a:rPr>
              <a:t>La diadema MUSE es una herramienta de acondicionamiento cerebral que mide las señales cerebrales.  </a:t>
            </a:r>
            <a:endParaRPr lang="es-MX" sz="2200" dirty="0">
              <a:solidFill>
                <a:schemeClr val="bg1"/>
              </a:solidFill>
              <a:latin typeface="Century Gothic" panose="020B0502020202020204" pitchFamily="34" charset="0"/>
            </a:endParaRPr>
          </a:p>
        </p:txBody>
      </p:sp>
      <p:grpSp>
        <p:nvGrpSpPr>
          <p:cNvPr id="42" name="Group 41">
            <a:extLst>
              <a:ext uri="{FF2B5EF4-FFF2-40B4-BE49-F238E27FC236}">
                <a16:creationId xmlns:a16="http://schemas.microsoft.com/office/drawing/2014/main" id="{46DC01E5-4B68-4E1A-A429-4C10EB32DF41}"/>
              </a:ext>
            </a:extLst>
          </p:cNvPr>
          <p:cNvGrpSpPr/>
          <p:nvPr/>
        </p:nvGrpSpPr>
        <p:grpSpPr>
          <a:xfrm>
            <a:off x="1858525" y="1660517"/>
            <a:ext cx="7623693" cy="4464392"/>
            <a:chOff x="1858525" y="1660517"/>
            <a:chExt cx="7623693" cy="4464392"/>
          </a:xfrm>
        </p:grpSpPr>
        <p:grpSp>
          <p:nvGrpSpPr>
            <p:cNvPr id="29" name="Group 28">
              <a:extLst>
                <a:ext uri="{FF2B5EF4-FFF2-40B4-BE49-F238E27FC236}">
                  <a16:creationId xmlns:a16="http://schemas.microsoft.com/office/drawing/2014/main" id="{95344617-0876-4284-9B49-6C38FEF64A56}"/>
                </a:ext>
              </a:extLst>
            </p:cNvPr>
            <p:cNvGrpSpPr/>
            <p:nvPr/>
          </p:nvGrpSpPr>
          <p:grpSpPr>
            <a:xfrm>
              <a:off x="2838191" y="2320521"/>
              <a:ext cx="6644027" cy="3804388"/>
              <a:chOff x="2795126" y="2311530"/>
              <a:chExt cx="6644027" cy="3804388"/>
            </a:xfrm>
          </p:grpSpPr>
          <p:pic>
            <p:nvPicPr>
              <p:cNvPr id="20" name="Picture 19">
                <a:extLst>
                  <a:ext uri="{FF2B5EF4-FFF2-40B4-BE49-F238E27FC236}">
                    <a16:creationId xmlns:a16="http://schemas.microsoft.com/office/drawing/2014/main" id="{E062261A-78C7-413F-BE2B-26AF4F023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5126" y="2311530"/>
                <a:ext cx="6644027" cy="3804388"/>
              </a:xfrm>
              <a:prstGeom prst="rect">
                <a:avLst/>
              </a:prstGeom>
            </p:spPr>
          </p:pic>
          <p:cxnSp>
            <p:nvCxnSpPr>
              <p:cNvPr id="16" name="Conector recto 15">
                <a:extLst>
                  <a:ext uri="{FF2B5EF4-FFF2-40B4-BE49-F238E27FC236}">
                    <a16:creationId xmlns:a16="http://schemas.microsoft.com/office/drawing/2014/main" id="{97BAB702-ABB3-4974-B202-A107CB22561C}"/>
                  </a:ext>
                </a:extLst>
              </p:cNvPr>
              <p:cNvCxnSpPr>
                <a:cxnSpLocks/>
              </p:cNvCxnSpPr>
              <p:nvPr/>
            </p:nvCxnSpPr>
            <p:spPr>
              <a:xfrm>
                <a:off x="3172615" y="2311530"/>
                <a:ext cx="1850685" cy="2835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ector recto 15">
                <a:extLst>
                  <a:ext uri="{FF2B5EF4-FFF2-40B4-BE49-F238E27FC236}">
                    <a16:creationId xmlns:a16="http://schemas.microsoft.com/office/drawing/2014/main" id="{B0C58CD4-B125-4728-BD52-2B661F9E40E7}"/>
                  </a:ext>
                </a:extLst>
              </p:cNvPr>
              <p:cNvCxnSpPr>
                <a:cxnSpLocks/>
              </p:cNvCxnSpPr>
              <p:nvPr/>
            </p:nvCxnSpPr>
            <p:spPr>
              <a:xfrm>
                <a:off x="3172615" y="2311530"/>
                <a:ext cx="1433322" cy="33893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Conector recto 15">
                <a:extLst>
                  <a:ext uri="{FF2B5EF4-FFF2-40B4-BE49-F238E27FC236}">
                    <a16:creationId xmlns:a16="http://schemas.microsoft.com/office/drawing/2014/main" id="{9D05F8F8-B720-44BB-944B-9C22E27A3069}"/>
                  </a:ext>
                </a:extLst>
              </p:cNvPr>
              <p:cNvCxnSpPr>
                <a:cxnSpLocks/>
              </p:cNvCxnSpPr>
              <p:nvPr/>
            </p:nvCxnSpPr>
            <p:spPr>
              <a:xfrm>
                <a:off x="3172615" y="2311530"/>
                <a:ext cx="1044604" cy="41855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1" name="Rectángulo 1">
              <a:extLst>
                <a:ext uri="{FF2B5EF4-FFF2-40B4-BE49-F238E27FC236}">
                  <a16:creationId xmlns:a16="http://schemas.microsoft.com/office/drawing/2014/main" id="{D9FA2D7B-44AA-4F6D-A042-C9E73F8CD87C}"/>
                </a:ext>
              </a:extLst>
            </p:cNvPr>
            <p:cNvSpPr/>
            <p:nvPr/>
          </p:nvSpPr>
          <p:spPr>
            <a:xfrm>
              <a:off x="1858525" y="1660517"/>
              <a:ext cx="1923588" cy="646331"/>
            </a:xfrm>
            <a:prstGeom prst="rect">
              <a:avLst/>
            </a:prstGeom>
            <a:ln>
              <a:solidFill>
                <a:schemeClr val="bg1"/>
              </a:solidFill>
            </a:ln>
          </p:spPr>
          <p:txBody>
            <a:bodyPr wrap="square">
              <a:spAutoFit/>
            </a:bodyPr>
            <a:lstStyle/>
            <a:p>
              <a:pPr algn="ctr"/>
              <a:r>
                <a:rPr lang="es-MX" dirty="0">
                  <a:solidFill>
                    <a:schemeClr val="bg1"/>
                  </a:solidFill>
                  <a:latin typeface="Century Gothic" panose="020B0502020202020204" pitchFamily="34" charset="0"/>
                  <a:ea typeface="Arial" panose="020B0604020202020204" pitchFamily="34" charset="0"/>
                  <a:cs typeface="Arial" panose="020B0604020202020204" pitchFamily="34" charset="0"/>
                </a:rPr>
                <a:t>SENSORES DE REFERENCIA</a:t>
              </a:r>
              <a:endParaRPr lang="es-MX" dirty="0">
                <a:solidFill>
                  <a:schemeClr val="bg1"/>
                </a:solidFill>
                <a:latin typeface="Century Gothic" panose="020B0502020202020204" pitchFamily="34" charset="0"/>
              </a:endParaRPr>
            </a:p>
          </p:txBody>
        </p:sp>
      </p:grpSp>
      <p:cxnSp>
        <p:nvCxnSpPr>
          <p:cNvPr id="46" name="Conector recto 15">
            <a:extLst>
              <a:ext uri="{FF2B5EF4-FFF2-40B4-BE49-F238E27FC236}">
                <a16:creationId xmlns:a16="http://schemas.microsoft.com/office/drawing/2014/main" id="{2F4754DD-B50D-452B-B24B-989CD0165623}"/>
              </a:ext>
            </a:extLst>
          </p:cNvPr>
          <p:cNvCxnSpPr>
            <a:cxnSpLocks/>
          </p:cNvCxnSpPr>
          <p:nvPr/>
        </p:nvCxnSpPr>
        <p:spPr>
          <a:xfrm flipH="1">
            <a:off x="3737982" y="2659454"/>
            <a:ext cx="1707067" cy="140956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Conector recto 15">
            <a:extLst>
              <a:ext uri="{FF2B5EF4-FFF2-40B4-BE49-F238E27FC236}">
                <a16:creationId xmlns:a16="http://schemas.microsoft.com/office/drawing/2014/main" id="{1EB38567-024C-4FF1-A817-17B36F55DD8A}"/>
              </a:ext>
            </a:extLst>
          </p:cNvPr>
          <p:cNvCxnSpPr>
            <a:cxnSpLocks/>
          </p:cNvCxnSpPr>
          <p:nvPr/>
        </p:nvCxnSpPr>
        <p:spPr>
          <a:xfrm flipH="1">
            <a:off x="6404252" y="2358684"/>
            <a:ext cx="833367" cy="5259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Conector recto 15">
            <a:extLst>
              <a:ext uri="{FF2B5EF4-FFF2-40B4-BE49-F238E27FC236}">
                <a16:creationId xmlns:a16="http://schemas.microsoft.com/office/drawing/2014/main" id="{220EC7AA-BDC8-46B4-BB95-C6539152EF2C}"/>
              </a:ext>
            </a:extLst>
          </p:cNvPr>
          <p:cNvCxnSpPr>
            <a:cxnSpLocks/>
          </p:cNvCxnSpPr>
          <p:nvPr/>
        </p:nvCxnSpPr>
        <p:spPr>
          <a:xfrm>
            <a:off x="8544272" y="3159003"/>
            <a:ext cx="1" cy="73775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Conector recto 15">
            <a:extLst>
              <a:ext uri="{FF2B5EF4-FFF2-40B4-BE49-F238E27FC236}">
                <a16:creationId xmlns:a16="http://schemas.microsoft.com/office/drawing/2014/main" id="{C066CB4B-A369-4D0D-9C8A-CBF61A772773}"/>
              </a:ext>
            </a:extLst>
          </p:cNvPr>
          <p:cNvCxnSpPr>
            <a:cxnSpLocks/>
            <a:stCxn id="67" idx="1"/>
          </p:cNvCxnSpPr>
          <p:nvPr/>
        </p:nvCxnSpPr>
        <p:spPr>
          <a:xfrm flipH="1" flipV="1">
            <a:off x="8894570" y="3871303"/>
            <a:ext cx="539942" cy="8686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Conector recto 15">
            <a:extLst>
              <a:ext uri="{FF2B5EF4-FFF2-40B4-BE49-F238E27FC236}">
                <a16:creationId xmlns:a16="http://schemas.microsoft.com/office/drawing/2014/main" id="{3516ACE3-DBBF-4076-861E-79393C513DC8}"/>
              </a:ext>
            </a:extLst>
          </p:cNvPr>
          <p:cNvCxnSpPr>
            <a:cxnSpLocks/>
          </p:cNvCxnSpPr>
          <p:nvPr/>
        </p:nvCxnSpPr>
        <p:spPr>
          <a:xfrm flipH="1">
            <a:off x="8810549" y="4819563"/>
            <a:ext cx="543260" cy="60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Conector recto 15">
            <a:extLst>
              <a:ext uri="{FF2B5EF4-FFF2-40B4-BE49-F238E27FC236}">
                <a16:creationId xmlns:a16="http://schemas.microsoft.com/office/drawing/2014/main" id="{155F94D5-719D-4EE1-AA97-E831D082B8DF}"/>
              </a:ext>
            </a:extLst>
          </p:cNvPr>
          <p:cNvCxnSpPr>
            <a:cxnSpLocks/>
          </p:cNvCxnSpPr>
          <p:nvPr/>
        </p:nvCxnSpPr>
        <p:spPr>
          <a:xfrm flipH="1">
            <a:off x="5412236" y="5339189"/>
            <a:ext cx="833367" cy="5259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Conector recto 15">
            <a:extLst>
              <a:ext uri="{FF2B5EF4-FFF2-40B4-BE49-F238E27FC236}">
                <a16:creationId xmlns:a16="http://schemas.microsoft.com/office/drawing/2014/main" id="{46D925F8-1B48-40BF-A396-8544E60D7DB4}"/>
              </a:ext>
            </a:extLst>
          </p:cNvPr>
          <p:cNvCxnSpPr>
            <a:cxnSpLocks/>
          </p:cNvCxnSpPr>
          <p:nvPr/>
        </p:nvCxnSpPr>
        <p:spPr>
          <a:xfrm flipH="1">
            <a:off x="5412236" y="4852142"/>
            <a:ext cx="2451675" cy="101298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Conector recto 15">
            <a:extLst>
              <a:ext uri="{FF2B5EF4-FFF2-40B4-BE49-F238E27FC236}">
                <a16:creationId xmlns:a16="http://schemas.microsoft.com/office/drawing/2014/main" id="{026FCBAE-89B3-40BD-AA0D-8976682359B0}"/>
              </a:ext>
            </a:extLst>
          </p:cNvPr>
          <p:cNvCxnSpPr>
            <a:cxnSpLocks/>
          </p:cNvCxnSpPr>
          <p:nvPr/>
        </p:nvCxnSpPr>
        <p:spPr>
          <a:xfrm flipH="1">
            <a:off x="3724339" y="3159003"/>
            <a:ext cx="416683" cy="9100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3" name="Rectángulo 1">
            <a:extLst>
              <a:ext uri="{FF2B5EF4-FFF2-40B4-BE49-F238E27FC236}">
                <a16:creationId xmlns:a16="http://schemas.microsoft.com/office/drawing/2014/main" id="{8DE7FE91-7318-4DDE-AE85-F710CA87ED3B}"/>
              </a:ext>
            </a:extLst>
          </p:cNvPr>
          <p:cNvSpPr/>
          <p:nvPr/>
        </p:nvSpPr>
        <p:spPr>
          <a:xfrm>
            <a:off x="6312497" y="1727159"/>
            <a:ext cx="1923588" cy="369332"/>
          </a:xfrm>
          <a:prstGeom prst="rect">
            <a:avLst/>
          </a:prstGeom>
          <a:ln>
            <a:solidFill>
              <a:schemeClr val="bg1"/>
            </a:solidFill>
          </a:ln>
        </p:spPr>
        <p:txBody>
          <a:bodyPr wrap="square">
            <a:spAutoFit/>
          </a:bodyPr>
          <a:lstStyle/>
          <a:p>
            <a:pPr algn="ctr"/>
            <a:r>
              <a:rPr lang="es-MX" dirty="0">
                <a:solidFill>
                  <a:schemeClr val="bg1"/>
                </a:solidFill>
                <a:latin typeface="Century Gothic" panose="020B0502020202020204" pitchFamily="34" charset="0"/>
                <a:ea typeface="Arial" panose="020B0604020202020204" pitchFamily="34" charset="0"/>
                <a:cs typeface="Arial" panose="020B0604020202020204" pitchFamily="34" charset="0"/>
              </a:rPr>
              <a:t>AJUSTABLE</a:t>
            </a:r>
            <a:endParaRPr lang="es-MX" dirty="0">
              <a:solidFill>
                <a:schemeClr val="bg1"/>
              </a:solidFill>
              <a:latin typeface="Century Gothic" panose="020B0502020202020204" pitchFamily="34" charset="0"/>
            </a:endParaRPr>
          </a:p>
        </p:txBody>
      </p:sp>
      <p:sp>
        <p:nvSpPr>
          <p:cNvPr id="64" name="Rectángulo 1">
            <a:extLst>
              <a:ext uri="{FF2B5EF4-FFF2-40B4-BE49-F238E27FC236}">
                <a16:creationId xmlns:a16="http://schemas.microsoft.com/office/drawing/2014/main" id="{30F87C2C-70D8-4770-8290-F42055E1E84D}"/>
              </a:ext>
            </a:extLst>
          </p:cNvPr>
          <p:cNvSpPr/>
          <p:nvPr/>
        </p:nvSpPr>
        <p:spPr>
          <a:xfrm>
            <a:off x="2706038" y="4077610"/>
            <a:ext cx="1923588" cy="646331"/>
          </a:xfrm>
          <a:prstGeom prst="rect">
            <a:avLst/>
          </a:prstGeom>
          <a:ln>
            <a:solidFill>
              <a:schemeClr val="bg1"/>
            </a:solidFill>
          </a:ln>
        </p:spPr>
        <p:txBody>
          <a:bodyPr wrap="square">
            <a:spAutoFit/>
          </a:bodyPr>
          <a:lstStyle/>
          <a:p>
            <a:pPr algn="ctr"/>
            <a:r>
              <a:rPr lang="es-MX" dirty="0">
                <a:solidFill>
                  <a:schemeClr val="bg1"/>
                </a:solidFill>
                <a:latin typeface="Century Gothic" panose="020B0502020202020204" pitchFamily="34" charset="0"/>
                <a:ea typeface="Arial" panose="020B0604020202020204" pitchFamily="34" charset="0"/>
                <a:cs typeface="Arial" panose="020B0604020202020204" pitchFamily="34" charset="0"/>
              </a:rPr>
              <a:t>SENSORES DE FRENTE</a:t>
            </a:r>
            <a:endParaRPr lang="es-MX" dirty="0">
              <a:solidFill>
                <a:schemeClr val="bg1"/>
              </a:solidFill>
              <a:latin typeface="Century Gothic" panose="020B0502020202020204" pitchFamily="34" charset="0"/>
            </a:endParaRPr>
          </a:p>
        </p:txBody>
      </p:sp>
      <p:sp>
        <p:nvSpPr>
          <p:cNvPr id="65" name="Rectángulo 1">
            <a:extLst>
              <a:ext uri="{FF2B5EF4-FFF2-40B4-BE49-F238E27FC236}">
                <a16:creationId xmlns:a16="http://schemas.microsoft.com/office/drawing/2014/main" id="{DE8EE9CF-15A1-4BFD-842A-072D53FB23A0}"/>
              </a:ext>
            </a:extLst>
          </p:cNvPr>
          <p:cNvSpPr/>
          <p:nvPr/>
        </p:nvSpPr>
        <p:spPr>
          <a:xfrm>
            <a:off x="1559496" y="5484392"/>
            <a:ext cx="3852740" cy="646331"/>
          </a:xfrm>
          <a:prstGeom prst="rect">
            <a:avLst/>
          </a:prstGeom>
          <a:ln>
            <a:solidFill>
              <a:schemeClr val="bg1"/>
            </a:solidFill>
          </a:ln>
        </p:spPr>
        <p:txBody>
          <a:bodyPr wrap="square">
            <a:spAutoFit/>
          </a:bodyPr>
          <a:lstStyle/>
          <a:p>
            <a:pPr algn="ctr"/>
            <a:r>
              <a:rPr lang="es-MX" dirty="0">
                <a:solidFill>
                  <a:schemeClr val="bg1"/>
                </a:solidFill>
                <a:latin typeface="Century Gothic" panose="020B0502020202020204" pitchFamily="34" charset="0"/>
                <a:ea typeface="Arial" panose="020B0604020202020204" pitchFamily="34" charset="0"/>
                <a:cs typeface="Arial" panose="020B0604020202020204" pitchFamily="34" charset="0"/>
              </a:rPr>
              <a:t>SENSORES DE OREJA DE GOMA CONDUCTIVOS SMARTSENSE</a:t>
            </a:r>
            <a:endParaRPr lang="es-MX" dirty="0">
              <a:solidFill>
                <a:schemeClr val="bg1"/>
              </a:solidFill>
              <a:latin typeface="Century Gothic" panose="020B0502020202020204" pitchFamily="34" charset="0"/>
            </a:endParaRPr>
          </a:p>
        </p:txBody>
      </p:sp>
      <p:sp>
        <p:nvSpPr>
          <p:cNvPr id="66" name="Rectángulo 1">
            <a:extLst>
              <a:ext uri="{FF2B5EF4-FFF2-40B4-BE49-F238E27FC236}">
                <a16:creationId xmlns:a16="http://schemas.microsoft.com/office/drawing/2014/main" id="{4B606282-1D59-4B1F-A28E-F71B24BF6C08}"/>
              </a:ext>
            </a:extLst>
          </p:cNvPr>
          <p:cNvSpPr/>
          <p:nvPr/>
        </p:nvSpPr>
        <p:spPr>
          <a:xfrm>
            <a:off x="7968208" y="2509806"/>
            <a:ext cx="3096343" cy="646331"/>
          </a:xfrm>
          <a:prstGeom prst="rect">
            <a:avLst/>
          </a:prstGeom>
          <a:ln>
            <a:solidFill>
              <a:schemeClr val="bg1"/>
            </a:solidFill>
          </a:ln>
        </p:spPr>
        <p:txBody>
          <a:bodyPr wrap="square">
            <a:spAutoFit/>
          </a:bodyPr>
          <a:lstStyle/>
          <a:p>
            <a:pPr algn="ctr"/>
            <a:r>
              <a:rPr lang="es-MX" dirty="0">
                <a:solidFill>
                  <a:schemeClr val="bg1"/>
                </a:solidFill>
                <a:latin typeface="Century Gothic" panose="020B0502020202020204" pitchFamily="34" charset="0"/>
                <a:ea typeface="Arial" panose="020B0604020202020204" pitchFamily="34" charset="0"/>
                <a:cs typeface="Arial" panose="020B0604020202020204" pitchFamily="34" charset="0"/>
              </a:rPr>
              <a:t>BOTÓN DE ENCENDIDO/ EMPAREJAMIENTO</a:t>
            </a:r>
            <a:endParaRPr lang="es-MX" dirty="0">
              <a:solidFill>
                <a:schemeClr val="bg1"/>
              </a:solidFill>
              <a:latin typeface="Century Gothic" panose="020B0502020202020204" pitchFamily="34" charset="0"/>
            </a:endParaRPr>
          </a:p>
        </p:txBody>
      </p:sp>
      <p:sp>
        <p:nvSpPr>
          <p:cNvPr id="67" name="Rectángulo 1">
            <a:extLst>
              <a:ext uri="{FF2B5EF4-FFF2-40B4-BE49-F238E27FC236}">
                <a16:creationId xmlns:a16="http://schemas.microsoft.com/office/drawing/2014/main" id="{6EBB29C2-5BCC-441F-959A-69F8AF636B26}"/>
              </a:ext>
            </a:extLst>
          </p:cNvPr>
          <p:cNvSpPr/>
          <p:nvPr/>
        </p:nvSpPr>
        <p:spPr>
          <a:xfrm>
            <a:off x="9434512" y="3773503"/>
            <a:ext cx="1923588" cy="369332"/>
          </a:xfrm>
          <a:prstGeom prst="rect">
            <a:avLst/>
          </a:prstGeom>
          <a:ln>
            <a:solidFill>
              <a:schemeClr val="bg1"/>
            </a:solidFill>
          </a:ln>
        </p:spPr>
        <p:txBody>
          <a:bodyPr wrap="square">
            <a:spAutoFit/>
          </a:bodyPr>
          <a:lstStyle/>
          <a:p>
            <a:pPr algn="ctr"/>
            <a:r>
              <a:rPr lang="es-MX" dirty="0">
                <a:solidFill>
                  <a:schemeClr val="bg1"/>
                </a:solidFill>
                <a:latin typeface="Century Gothic" panose="020B0502020202020204" pitchFamily="34" charset="0"/>
                <a:ea typeface="Arial" panose="020B0604020202020204" pitchFamily="34" charset="0"/>
                <a:cs typeface="Arial" panose="020B0604020202020204" pitchFamily="34" charset="0"/>
              </a:rPr>
              <a:t>LEDS</a:t>
            </a:r>
            <a:endParaRPr lang="es-MX" dirty="0">
              <a:solidFill>
                <a:schemeClr val="bg1"/>
              </a:solidFill>
              <a:latin typeface="Century Gothic" panose="020B0502020202020204" pitchFamily="34" charset="0"/>
            </a:endParaRPr>
          </a:p>
        </p:txBody>
      </p:sp>
      <p:sp>
        <p:nvSpPr>
          <p:cNvPr id="40" name="Rectángulo 1">
            <a:extLst>
              <a:ext uri="{FF2B5EF4-FFF2-40B4-BE49-F238E27FC236}">
                <a16:creationId xmlns:a16="http://schemas.microsoft.com/office/drawing/2014/main" id="{7E10CE76-CA33-4D66-9305-80D80713B7E9}"/>
              </a:ext>
            </a:extLst>
          </p:cNvPr>
          <p:cNvSpPr/>
          <p:nvPr/>
        </p:nvSpPr>
        <p:spPr>
          <a:xfrm>
            <a:off x="9349307" y="4650707"/>
            <a:ext cx="1923588" cy="646331"/>
          </a:xfrm>
          <a:prstGeom prst="rect">
            <a:avLst/>
          </a:prstGeom>
          <a:ln>
            <a:solidFill>
              <a:schemeClr val="bg1"/>
            </a:solidFill>
          </a:ln>
        </p:spPr>
        <p:txBody>
          <a:bodyPr wrap="square">
            <a:spAutoFit/>
          </a:bodyPr>
          <a:lstStyle/>
          <a:p>
            <a:pPr algn="ctr"/>
            <a:r>
              <a:rPr lang="es-MX" dirty="0">
                <a:solidFill>
                  <a:schemeClr val="bg1"/>
                </a:solidFill>
                <a:latin typeface="Century Gothic" panose="020B0502020202020204" pitchFamily="34" charset="0"/>
                <a:ea typeface="Arial" panose="020B0604020202020204" pitchFamily="34" charset="0"/>
                <a:cs typeface="Arial" panose="020B0604020202020204" pitchFamily="34" charset="0"/>
              </a:rPr>
              <a:t>Puerto de carga</a:t>
            </a:r>
            <a:endParaRPr lang="es-MX"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84400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1A35"/>
        </a:solidFill>
        <a:effectLst/>
      </p:bgPr>
    </p:bg>
    <p:spTree>
      <p:nvGrpSpPr>
        <p:cNvPr id="1" name=""/>
        <p:cNvGrpSpPr/>
        <p:nvPr/>
      </p:nvGrpSpPr>
      <p:grpSpPr>
        <a:xfrm>
          <a:off x="0" y="0"/>
          <a:ext cx="0" cy="0"/>
          <a:chOff x="0" y="0"/>
          <a:chExt cx="0" cy="0"/>
        </a:xfrm>
      </p:grpSpPr>
      <p:grpSp>
        <p:nvGrpSpPr>
          <p:cNvPr id="4" name="Grupo 86">
            <a:extLst>
              <a:ext uri="{FF2B5EF4-FFF2-40B4-BE49-F238E27FC236}">
                <a16:creationId xmlns:a16="http://schemas.microsoft.com/office/drawing/2014/main" id="{046C33D4-7774-43D7-86E7-5D578D510E36}"/>
              </a:ext>
            </a:extLst>
          </p:cNvPr>
          <p:cNvGrpSpPr/>
          <p:nvPr/>
        </p:nvGrpSpPr>
        <p:grpSpPr>
          <a:xfrm>
            <a:off x="-4021" y="0"/>
            <a:ext cx="12192000" cy="6858000"/>
            <a:chOff x="0" y="0"/>
            <a:chExt cx="12192000" cy="6858000"/>
          </a:xfrm>
        </p:grpSpPr>
        <p:sp>
          <p:nvSpPr>
            <p:cNvPr id="5" name="Rectángulo: esquinas redondeadas 12">
              <a:extLst>
                <a:ext uri="{FF2B5EF4-FFF2-40B4-BE49-F238E27FC236}">
                  <a16:creationId xmlns:a16="http://schemas.microsoft.com/office/drawing/2014/main" id="{AA864F84-4612-4072-8CC5-7ED2F2A3B7EE}"/>
                </a:ext>
              </a:extLst>
            </p:cNvPr>
            <p:cNvSpPr/>
            <p:nvPr/>
          </p:nvSpPr>
          <p:spPr>
            <a:xfrm>
              <a:off x="0" y="0"/>
              <a:ext cx="12192000" cy="6858000"/>
            </a:xfrm>
            <a:prstGeom prst="roundRect">
              <a:avLst>
                <a:gd name="adj" fmla="val 8257"/>
              </a:avLst>
            </a:prstGeom>
            <a:solidFill>
              <a:srgbClr val="14AC79"/>
            </a:solidFill>
            <a:ln>
              <a:no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esquinas redondeadas 74">
              <a:extLst>
                <a:ext uri="{FF2B5EF4-FFF2-40B4-BE49-F238E27FC236}">
                  <a16:creationId xmlns:a16="http://schemas.microsoft.com/office/drawing/2014/main" id="{B5712B76-B639-47B9-AE8A-471D6E75C821}"/>
                </a:ext>
              </a:extLst>
            </p:cNvPr>
            <p:cNvSpPr/>
            <p:nvPr/>
          </p:nvSpPr>
          <p:spPr>
            <a:xfrm>
              <a:off x="85380" y="90000"/>
              <a:ext cx="12013200" cy="6678000"/>
            </a:xfrm>
            <a:prstGeom prst="roundRect">
              <a:avLst>
                <a:gd name="adj" fmla="val 82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Rectángulo: esquinas redondeadas 75">
              <a:extLst>
                <a:ext uri="{FF2B5EF4-FFF2-40B4-BE49-F238E27FC236}">
                  <a16:creationId xmlns:a16="http://schemas.microsoft.com/office/drawing/2014/main" id="{578844BF-2A98-434F-B029-92B066CE2D69}"/>
                </a:ext>
              </a:extLst>
            </p:cNvPr>
            <p:cNvSpPr/>
            <p:nvPr/>
          </p:nvSpPr>
          <p:spPr>
            <a:xfrm>
              <a:off x="721073" y="180000"/>
              <a:ext cx="10753200" cy="6498000"/>
            </a:xfrm>
            <a:prstGeom prst="roundRect">
              <a:avLst>
                <a:gd name="adj" fmla="val 0"/>
              </a:avLst>
            </a:prstGeom>
            <a:solidFill>
              <a:srgbClr val="001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esquinas redondeadas 17">
              <a:extLst>
                <a:ext uri="{FF2B5EF4-FFF2-40B4-BE49-F238E27FC236}">
                  <a16:creationId xmlns:a16="http://schemas.microsoft.com/office/drawing/2014/main" id="{E6A040D6-4E20-427B-B6D8-55651DC23BFA}"/>
                </a:ext>
              </a:extLst>
            </p:cNvPr>
            <p:cNvSpPr/>
            <p:nvPr/>
          </p:nvSpPr>
          <p:spPr>
            <a:xfrm>
              <a:off x="285407" y="1989000"/>
              <a:ext cx="235639" cy="2880000"/>
            </a:xfrm>
            <a:prstGeom prst="roundRect">
              <a:avLst>
                <a:gd name="adj" fmla="val 50000"/>
              </a:avLst>
            </a:prstGeom>
            <a:pattFill prst="openDmnd">
              <a:fgClr>
                <a:schemeClr val="tx1">
                  <a:lumMod val="95000"/>
                  <a:lumOff val="5000"/>
                </a:schemeClr>
              </a:fgClr>
              <a:bgClr>
                <a:schemeClr val="bg2">
                  <a:lumMod val="25000"/>
                </a:schemeClr>
              </a:bgClr>
            </a:pattFill>
            <a:ln>
              <a:solidFill>
                <a:schemeClr val="tx1"/>
              </a:solidFill>
            </a:ln>
            <a:effectLst>
              <a:innerShdw blurRad="114300" dist="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Elipse 76">
              <a:extLst>
                <a:ext uri="{FF2B5EF4-FFF2-40B4-BE49-F238E27FC236}">
                  <a16:creationId xmlns:a16="http://schemas.microsoft.com/office/drawing/2014/main" id="{8534307E-F83F-43AD-973D-6A391A86AC2A}"/>
                </a:ext>
              </a:extLst>
            </p:cNvPr>
            <p:cNvSpPr/>
            <p:nvPr/>
          </p:nvSpPr>
          <p:spPr>
            <a:xfrm>
              <a:off x="277226" y="769500"/>
              <a:ext cx="252000" cy="2520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Elipse 21">
              <a:extLst>
                <a:ext uri="{FF2B5EF4-FFF2-40B4-BE49-F238E27FC236}">
                  <a16:creationId xmlns:a16="http://schemas.microsoft.com/office/drawing/2014/main" id="{10013391-AF14-4F58-A90B-D138E6E5DEA1}"/>
                </a:ext>
              </a:extLst>
            </p:cNvPr>
            <p:cNvSpPr/>
            <p:nvPr/>
          </p:nvSpPr>
          <p:spPr>
            <a:xfrm>
              <a:off x="368765" y="859500"/>
              <a:ext cx="72000" cy="72000"/>
            </a:xfrm>
            <a:prstGeom prst="ellipse">
              <a:avLst/>
            </a:prstGeom>
            <a:gradFill flip="none" rotWithShape="1">
              <a:gsLst>
                <a:gs pos="34000">
                  <a:srgbClr val="7030A0"/>
                </a:gs>
                <a:gs pos="85000">
                  <a:srgbClr val="FF0000"/>
                </a:gs>
                <a:gs pos="8000">
                  <a:schemeClr val="accent5"/>
                </a:gs>
                <a:gs pos="55000">
                  <a:srgbClr val="BB0D9A"/>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23">
              <a:extLst>
                <a:ext uri="{FF2B5EF4-FFF2-40B4-BE49-F238E27FC236}">
                  <a16:creationId xmlns:a16="http://schemas.microsoft.com/office/drawing/2014/main" id="{358D9D59-B699-439E-BC6C-DF3F415A88CF}"/>
                </a:ext>
              </a:extLst>
            </p:cNvPr>
            <p:cNvSpPr/>
            <p:nvPr/>
          </p:nvSpPr>
          <p:spPr>
            <a:xfrm>
              <a:off x="11606426" y="3249000"/>
              <a:ext cx="360000" cy="360000"/>
            </a:xfrm>
            <a:prstGeom prst="round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Triángulo isósceles 82">
              <a:extLst>
                <a:ext uri="{FF2B5EF4-FFF2-40B4-BE49-F238E27FC236}">
                  <a16:creationId xmlns:a16="http://schemas.microsoft.com/office/drawing/2014/main" id="{CC6C7F7B-5AE6-4874-9E16-8613FD97E6EE}"/>
                </a:ext>
              </a:extLst>
            </p:cNvPr>
            <p:cNvSpPr/>
            <p:nvPr/>
          </p:nvSpPr>
          <p:spPr>
            <a:xfrm flipV="1">
              <a:off x="11605290" y="5020892"/>
              <a:ext cx="360000" cy="360000"/>
            </a:xfrm>
            <a:prstGeom prst="triangl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3" name="Grupo 85">
              <a:extLst>
                <a:ext uri="{FF2B5EF4-FFF2-40B4-BE49-F238E27FC236}">
                  <a16:creationId xmlns:a16="http://schemas.microsoft.com/office/drawing/2014/main" id="{75A76253-A0C1-4FAE-9317-5F1A5F308BCE}"/>
                </a:ext>
              </a:extLst>
            </p:cNvPr>
            <p:cNvGrpSpPr/>
            <p:nvPr/>
          </p:nvGrpSpPr>
          <p:grpSpPr>
            <a:xfrm>
              <a:off x="11651050" y="1387108"/>
              <a:ext cx="263858" cy="450000"/>
              <a:chOff x="10620654" y="1322776"/>
              <a:chExt cx="263858" cy="450000"/>
            </a:xfrm>
          </p:grpSpPr>
          <p:sp>
            <p:nvSpPr>
              <p:cNvPr id="14" name="Rectángulo 83">
                <a:extLst>
                  <a:ext uri="{FF2B5EF4-FFF2-40B4-BE49-F238E27FC236}">
                    <a16:creationId xmlns:a16="http://schemas.microsoft.com/office/drawing/2014/main" id="{BBA839DE-A195-4D0C-9568-686633670519}"/>
                  </a:ext>
                </a:extLst>
              </p:cNvPr>
              <p:cNvSpPr/>
              <p:nvPr/>
            </p:nvSpPr>
            <p:spPr>
              <a:xfrm>
                <a:off x="10620654" y="132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15" name="Rectángulo 84">
                <a:extLst>
                  <a:ext uri="{FF2B5EF4-FFF2-40B4-BE49-F238E27FC236}">
                    <a16:creationId xmlns:a16="http://schemas.microsoft.com/office/drawing/2014/main" id="{E2CE3146-3883-40D1-B073-7B750B331873}"/>
                  </a:ext>
                </a:extLst>
              </p:cNvPr>
              <p:cNvSpPr/>
              <p:nvPr/>
            </p:nvSpPr>
            <p:spPr>
              <a:xfrm>
                <a:off x="10704512" y="141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grpSp>
      </p:grpSp>
      <p:sp>
        <p:nvSpPr>
          <p:cNvPr id="35" name="Rectangle 34">
            <a:extLst>
              <a:ext uri="{FF2B5EF4-FFF2-40B4-BE49-F238E27FC236}">
                <a16:creationId xmlns:a16="http://schemas.microsoft.com/office/drawing/2014/main" id="{DB21BAEB-0A5A-4CE3-84A5-6E298F50B32A}"/>
              </a:ext>
            </a:extLst>
          </p:cNvPr>
          <p:cNvSpPr/>
          <p:nvPr/>
        </p:nvSpPr>
        <p:spPr>
          <a:xfrm flipH="1">
            <a:off x="725232" y="180000"/>
            <a:ext cx="3081399" cy="6498000"/>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367510 w 781527"/>
              <a:gd name="connsiteY0" fmla="*/ 0 h 10753201"/>
              <a:gd name="connsiteX1" fmla="*/ 781527 w 781527"/>
              <a:gd name="connsiteY1" fmla="*/ 0 h 10753201"/>
              <a:gd name="connsiteX2" fmla="*/ 781527 w 781527"/>
              <a:gd name="connsiteY2" fmla="*/ 10753201 h 10753201"/>
              <a:gd name="connsiteX3" fmla="*/ 367510 w 781527"/>
              <a:gd name="connsiteY3" fmla="*/ 10753201 h 10753201"/>
              <a:gd name="connsiteX4" fmla="*/ 55 w 781527"/>
              <a:gd name="connsiteY4" fmla="*/ 771860 h 10753201"/>
              <a:gd name="connsiteX5" fmla="*/ 367510 w 781527"/>
              <a:gd name="connsiteY5" fmla="*/ 0 h 10753201"/>
              <a:gd name="connsiteX0" fmla="*/ 368308 w 782325"/>
              <a:gd name="connsiteY0" fmla="*/ 0 h 10753201"/>
              <a:gd name="connsiteX1" fmla="*/ 782325 w 782325"/>
              <a:gd name="connsiteY1" fmla="*/ 0 h 10753201"/>
              <a:gd name="connsiteX2" fmla="*/ 782325 w 782325"/>
              <a:gd name="connsiteY2" fmla="*/ 10753201 h 10753201"/>
              <a:gd name="connsiteX3" fmla="*/ 368308 w 782325"/>
              <a:gd name="connsiteY3" fmla="*/ 10753201 h 10753201"/>
              <a:gd name="connsiteX4" fmla="*/ 649782 w 782325"/>
              <a:gd name="connsiteY4" fmla="*/ 3544557 h 10753201"/>
              <a:gd name="connsiteX5" fmla="*/ 853 w 782325"/>
              <a:gd name="connsiteY5" fmla="*/ 771860 h 10753201"/>
              <a:gd name="connsiteX6" fmla="*/ 368308 w 782325"/>
              <a:gd name="connsiteY6" fmla="*/ 0 h 10753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325" h="10753201">
                <a:moveTo>
                  <a:pt x="368308" y="0"/>
                </a:moveTo>
                <a:lnTo>
                  <a:pt x="782325" y="0"/>
                </a:lnTo>
                <a:lnTo>
                  <a:pt x="782325" y="10753201"/>
                </a:lnTo>
                <a:lnTo>
                  <a:pt x="368308" y="10753201"/>
                </a:lnTo>
                <a:cubicBezTo>
                  <a:pt x="272475" y="9935218"/>
                  <a:pt x="711025" y="5208114"/>
                  <a:pt x="649782" y="3544557"/>
                </a:cubicBezTo>
                <a:cubicBezTo>
                  <a:pt x="588540" y="1881000"/>
                  <a:pt x="-25977" y="1746078"/>
                  <a:pt x="853" y="771860"/>
                </a:cubicBezTo>
                <a:lnTo>
                  <a:pt x="368308" y="0"/>
                </a:lnTo>
                <a:close/>
              </a:path>
            </a:pathLst>
          </a:custGeom>
          <a:blipFill dpi="0" rotWithShape="1">
            <a:blip r:embed="rId2"/>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2" name="Group 1">
            <a:extLst>
              <a:ext uri="{FF2B5EF4-FFF2-40B4-BE49-F238E27FC236}">
                <a16:creationId xmlns:a16="http://schemas.microsoft.com/office/drawing/2014/main" id="{349539E2-C3CC-465E-BAE9-F9E8DFDA39CE}"/>
              </a:ext>
            </a:extLst>
          </p:cNvPr>
          <p:cNvGrpSpPr/>
          <p:nvPr/>
        </p:nvGrpSpPr>
        <p:grpSpPr>
          <a:xfrm>
            <a:off x="721072" y="293740"/>
            <a:ext cx="3656361" cy="1078520"/>
            <a:chOff x="1220274" y="2060847"/>
            <a:chExt cx="3424522" cy="1078520"/>
          </a:xfrm>
        </p:grpSpPr>
        <p:sp>
          <p:nvSpPr>
            <p:cNvPr id="59" name="Parallelogram 38">
              <a:extLst>
                <a:ext uri="{FF2B5EF4-FFF2-40B4-BE49-F238E27FC236}">
                  <a16:creationId xmlns:a16="http://schemas.microsoft.com/office/drawing/2014/main" id="{910D4268-AD34-4163-AB6F-8FBABDDB6393}"/>
                </a:ext>
              </a:extLst>
            </p:cNvPr>
            <p:cNvSpPr/>
            <p:nvPr/>
          </p:nvSpPr>
          <p:spPr>
            <a:xfrm rot="16200000">
              <a:off x="1008463" y="2272658"/>
              <a:ext cx="834851" cy="411230"/>
            </a:xfrm>
            <a:prstGeom prst="parallelogram">
              <a:avLst>
                <a:gd name="adj" fmla="val 44901"/>
              </a:avLst>
            </a:prstGeom>
            <a:pattFill prst="lgConfetti">
              <a:fgClr>
                <a:schemeClr val="bg2">
                  <a:lumMod val="25000"/>
                </a:schemeClr>
              </a:fgClr>
              <a:bgClr>
                <a:schemeClr val="bg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7" name="Rectangle 56">
              <a:extLst>
                <a:ext uri="{FF2B5EF4-FFF2-40B4-BE49-F238E27FC236}">
                  <a16:creationId xmlns:a16="http://schemas.microsoft.com/office/drawing/2014/main" id="{EEAE2792-C99F-4EA8-8170-30EC652D1564}"/>
                </a:ext>
              </a:extLst>
            </p:cNvPr>
            <p:cNvSpPr/>
            <p:nvPr/>
          </p:nvSpPr>
          <p:spPr>
            <a:xfrm>
              <a:off x="1567970" y="2248973"/>
              <a:ext cx="2886017" cy="646724"/>
            </a:xfrm>
            <a:prstGeom prst="rect">
              <a:avLst/>
            </a:prstGeom>
            <a:pattFill prst="lgConfetti">
              <a:fgClr>
                <a:schemeClr val="bg2">
                  <a:lumMod val="25000"/>
                </a:schemeClr>
              </a:fgClr>
              <a:bgClr>
                <a:srgbClr val="A2AFC5"/>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8" name="Rectangle 57">
              <a:extLst>
                <a:ext uri="{FF2B5EF4-FFF2-40B4-BE49-F238E27FC236}">
                  <a16:creationId xmlns:a16="http://schemas.microsoft.com/office/drawing/2014/main" id="{3B1E87E7-3E35-49A7-AE69-1DD346C87AFF}"/>
                </a:ext>
              </a:extLst>
            </p:cNvPr>
            <p:cNvSpPr/>
            <p:nvPr/>
          </p:nvSpPr>
          <p:spPr>
            <a:xfrm>
              <a:off x="1758779" y="2418072"/>
              <a:ext cx="2886017" cy="721295"/>
            </a:xfrm>
            <a:prstGeom prst="rect">
              <a:avLst/>
            </a:prstGeom>
            <a:gradFill>
              <a:gsLst>
                <a:gs pos="2000">
                  <a:srgbClr val="1B4C5B"/>
                </a:gs>
                <a:gs pos="51000">
                  <a:srgbClr val="26697E"/>
                </a:gs>
                <a:gs pos="100000">
                  <a:srgbClr val="2E998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800" b="1" dirty="0">
                  <a:latin typeface="DK Breakfast Burrito" panose="02000000000000000000" pitchFamily="50" charset="0"/>
                  <a:ea typeface="ChildsWish" panose="02000603000000000000" pitchFamily="2" charset="0"/>
                  <a:cs typeface="Angie Atore" panose="00000400000000000000" pitchFamily="2" charset="-79"/>
                </a:rPr>
                <a:t>Herramientas</a:t>
              </a:r>
            </a:p>
          </p:txBody>
        </p:sp>
      </p:grpSp>
      <p:pic>
        <p:nvPicPr>
          <p:cNvPr id="20" name="Picture 2" descr="https://upload.wikimedia.org/wikipedia/commons/thumb/1/19/Unity_Technologies_logo.svg/2000px-Unity_Technologies_logo.svg.png">
            <a:extLst>
              <a:ext uri="{FF2B5EF4-FFF2-40B4-BE49-F238E27FC236}">
                <a16:creationId xmlns:a16="http://schemas.microsoft.com/office/drawing/2014/main" id="{6DEF6B24-88F4-4C02-B796-AC547790A257}"/>
              </a:ext>
            </a:extLst>
          </p:cNvPr>
          <p:cNvPicPr>
            <a:picLocks noChangeAspect="1" noChangeArrowheads="1"/>
          </p:cNvPicPr>
          <p:nvPr/>
        </p:nvPicPr>
        <p:blipFill>
          <a:blip r:embed="rId3" cstate="print">
            <a:lum bright="70000" contrast="-70000"/>
            <a:extLst>
              <a:ext uri="{BEBA8EAE-BF5A-486C-A8C5-ECC9F3942E4B}">
                <a14:imgProps xmlns:a14="http://schemas.microsoft.com/office/drawing/2010/main">
                  <a14:imgLayer r:embed="rId4">
                    <a14:imgEffect>
                      <a14:colorTemperature colorTemp="47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4540781" y="974993"/>
            <a:ext cx="6096000" cy="221615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1" name="Picture 4" descr="https://vignette.wikia.nocookie.net/logopedia/images/0/07/Android_kitkat_logo.png/revision/latest?cb=20150610180223">
            <a:extLst>
              <a:ext uri="{FF2B5EF4-FFF2-40B4-BE49-F238E27FC236}">
                <a16:creationId xmlns:a16="http://schemas.microsoft.com/office/drawing/2014/main" id="{C4243C3F-DC66-4C98-9D54-C4216ACC79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3006" y="3315240"/>
            <a:ext cx="3888432" cy="303783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https://www.americaninno.com/wp-content/uploads/wpallimport/files/1/2013/09/k-large1.png">
            <a:extLst>
              <a:ext uri="{FF2B5EF4-FFF2-40B4-BE49-F238E27FC236}">
                <a16:creationId xmlns:a16="http://schemas.microsoft.com/office/drawing/2014/main" id="{D9A651CA-1B91-48C6-949D-6E521D3E36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5371" y="3736642"/>
            <a:ext cx="2065818" cy="256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020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1A35"/>
        </a:solidFill>
        <a:effectLst/>
      </p:bgPr>
    </p:bg>
    <p:spTree>
      <p:nvGrpSpPr>
        <p:cNvPr id="1" name=""/>
        <p:cNvGrpSpPr/>
        <p:nvPr/>
      </p:nvGrpSpPr>
      <p:grpSpPr>
        <a:xfrm>
          <a:off x="0" y="0"/>
          <a:ext cx="0" cy="0"/>
          <a:chOff x="0" y="0"/>
          <a:chExt cx="0" cy="0"/>
        </a:xfrm>
      </p:grpSpPr>
      <p:sp>
        <p:nvSpPr>
          <p:cNvPr id="21" name="Rectangle 16">
            <a:extLst>
              <a:ext uri="{FF2B5EF4-FFF2-40B4-BE49-F238E27FC236}">
                <a16:creationId xmlns:a16="http://schemas.microsoft.com/office/drawing/2014/main" id="{70CB9A35-4F59-4836-8BD1-406C9A0D84C8}"/>
              </a:ext>
            </a:extLst>
          </p:cNvPr>
          <p:cNvSpPr/>
          <p:nvPr/>
        </p:nvSpPr>
        <p:spPr>
          <a:xfrm rot="16200000">
            <a:off x="-170608" y="1068335"/>
            <a:ext cx="6196134" cy="4419464"/>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5707625 w 6121642"/>
              <a:gd name="connsiteY0" fmla="*/ 13121 h 10766322"/>
              <a:gd name="connsiteX1" fmla="*/ 6121642 w 6121642"/>
              <a:gd name="connsiteY1" fmla="*/ 13121 h 10766322"/>
              <a:gd name="connsiteX2" fmla="*/ 6121642 w 6121642"/>
              <a:gd name="connsiteY2" fmla="*/ 10766322 h 10766322"/>
              <a:gd name="connsiteX3" fmla="*/ 0 w 6121642"/>
              <a:gd name="connsiteY3" fmla="*/ 0 h 10766322"/>
              <a:gd name="connsiteX4" fmla="*/ 5707625 w 6121642"/>
              <a:gd name="connsiteY4" fmla="*/ 13121 h 10766322"/>
              <a:gd name="connsiteX0" fmla="*/ 5707625 w 6121642"/>
              <a:gd name="connsiteY0" fmla="*/ 13121 h 10766322"/>
              <a:gd name="connsiteX1" fmla="*/ 6121642 w 6121642"/>
              <a:gd name="connsiteY1" fmla="*/ 13121 h 10766322"/>
              <a:gd name="connsiteX2" fmla="*/ 6121642 w 6121642"/>
              <a:gd name="connsiteY2" fmla="*/ 10766322 h 10766322"/>
              <a:gd name="connsiteX3" fmla="*/ 0 w 6121642"/>
              <a:gd name="connsiteY3" fmla="*/ 0 h 10766322"/>
              <a:gd name="connsiteX4" fmla="*/ 5707625 w 6121642"/>
              <a:gd name="connsiteY4" fmla="*/ 13121 h 10766322"/>
              <a:gd name="connsiteX0" fmla="*/ 5713309 w 6127326"/>
              <a:gd name="connsiteY0" fmla="*/ 13121 h 10775698"/>
              <a:gd name="connsiteX1" fmla="*/ 6127326 w 6127326"/>
              <a:gd name="connsiteY1" fmla="*/ 13121 h 10775698"/>
              <a:gd name="connsiteX2" fmla="*/ 6127326 w 6127326"/>
              <a:gd name="connsiteY2" fmla="*/ 10766322 h 10775698"/>
              <a:gd name="connsiteX3" fmla="*/ 5301610 w 6127326"/>
              <a:gd name="connsiteY3" fmla="*/ 1905858 h 10775698"/>
              <a:gd name="connsiteX4" fmla="*/ 5684 w 6127326"/>
              <a:gd name="connsiteY4" fmla="*/ 0 h 10775698"/>
              <a:gd name="connsiteX5" fmla="*/ 5713309 w 6127326"/>
              <a:gd name="connsiteY5" fmla="*/ 13121 h 10775698"/>
              <a:gd name="connsiteX0" fmla="*/ 5713309 w 6127326"/>
              <a:gd name="connsiteY0" fmla="*/ 13121 h 10776898"/>
              <a:gd name="connsiteX1" fmla="*/ 6127326 w 6127326"/>
              <a:gd name="connsiteY1" fmla="*/ 13121 h 10776898"/>
              <a:gd name="connsiteX2" fmla="*/ 6127326 w 6127326"/>
              <a:gd name="connsiteY2" fmla="*/ 10766322 h 10776898"/>
              <a:gd name="connsiteX3" fmla="*/ 5301610 w 6127326"/>
              <a:gd name="connsiteY3" fmla="*/ 1905858 h 10776898"/>
              <a:gd name="connsiteX4" fmla="*/ 5684 w 6127326"/>
              <a:gd name="connsiteY4" fmla="*/ 0 h 10776898"/>
              <a:gd name="connsiteX5" fmla="*/ 5713309 w 6127326"/>
              <a:gd name="connsiteY5" fmla="*/ 13121 h 10776898"/>
              <a:gd name="connsiteX0" fmla="*/ 5713720 w 6127737"/>
              <a:gd name="connsiteY0" fmla="*/ 13121 h 10777693"/>
              <a:gd name="connsiteX1" fmla="*/ 6127737 w 6127737"/>
              <a:gd name="connsiteY1" fmla="*/ 13121 h 10777693"/>
              <a:gd name="connsiteX2" fmla="*/ 6127737 w 6127737"/>
              <a:gd name="connsiteY2" fmla="*/ 10766322 h 10777693"/>
              <a:gd name="connsiteX3" fmla="*/ 4992305 w 6127737"/>
              <a:gd name="connsiteY3" fmla="*/ 2377806 h 10777693"/>
              <a:gd name="connsiteX4" fmla="*/ 6095 w 6127737"/>
              <a:gd name="connsiteY4" fmla="*/ 0 h 10777693"/>
              <a:gd name="connsiteX5" fmla="*/ 5713720 w 6127737"/>
              <a:gd name="connsiteY5" fmla="*/ 13121 h 10777693"/>
              <a:gd name="connsiteX0" fmla="*/ 5713347 w 6127364"/>
              <a:gd name="connsiteY0" fmla="*/ 13121 h 10776207"/>
              <a:gd name="connsiteX1" fmla="*/ 6127364 w 6127364"/>
              <a:gd name="connsiteY1" fmla="*/ 13121 h 10776207"/>
              <a:gd name="connsiteX2" fmla="*/ 6127364 w 6127364"/>
              <a:gd name="connsiteY2" fmla="*/ 10766322 h 10776207"/>
              <a:gd name="connsiteX3" fmla="*/ 5272152 w 6127364"/>
              <a:gd name="connsiteY3" fmla="*/ 1433909 h 10776207"/>
              <a:gd name="connsiteX4" fmla="*/ 5722 w 6127364"/>
              <a:gd name="connsiteY4" fmla="*/ 0 h 10776207"/>
              <a:gd name="connsiteX5" fmla="*/ 5713347 w 6127364"/>
              <a:gd name="connsiteY5" fmla="*/ 13121 h 10776207"/>
              <a:gd name="connsiteX0" fmla="*/ 5713347 w 6142112"/>
              <a:gd name="connsiteY0" fmla="*/ 13121 h 6294077"/>
              <a:gd name="connsiteX1" fmla="*/ 6127364 w 6142112"/>
              <a:gd name="connsiteY1" fmla="*/ 13121 h 6294077"/>
              <a:gd name="connsiteX2" fmla="*/ 6142112 w 6142112"/>
              <a:gd name="connsiteY2" fmla="*/ 6268067 h 6294077"/>
              <a:gd name="connsiteX3" fmla="*/ 5272152 w 6142112"/>
              <a:gd name="connsiteY3" fmla="*/ 1433909 h 6294077"/>
              <a:gd name="connsiteX4" fmla="*/ 5722 w 6142112"/>
              <a:gd name="connsiteY4" fmla="*/ 0 h 6294077"/>
              <a:gd name="connsiteX5" fmla="*/ 5713347 w 6142112"/>
              <a:gd name="connsiteY5" fmla="*/ 13121 h 6294077"/>
              <a:gd name="connsiteX0" fmla="*/ 5713347 w 6156861"/>
              <a:gd name="connsiteY0" fmla="*/ 13121 h 6279469"/>
              <a:gd name="connsiteX1" fmla="*/ 6127364 w 6156861"/>
              <a:gd name="connsiteY1" fmla="*/ 13121 h 6279469"/>
              <a:gd name="connsiteX2" fmla="*/ 6156861 w 6156861"/>
              <a:gd name="connsiteY2" fmla="*/ 6253321 h 6279469"/>
              <a:gd name="connsiteX3" fmla="*/ 5272152 w 6156861"/>
              <a:gd name="connsiteY3" fmla="*/ 1433909 h 6279469"/>
              <a:gd name="connsiteX4" fmla="*/ 5722 w 6156861"/>
              <a:gd name="connsiteY4" fmla="*/ 0 h 6279469"/>
              <a:gd name="connsiteX5" fmla="*/ 5713347 w 6156861"/>
              <a:gd name="connsiteY5" fmla="*/ 13121 h 6279469"/>
              <a:gd name="connsiteX0" fmla="*/ 5713347 w 6127364"/>
              <a:gd name="connsiteY0" fmla="*/ 13121 h 4426898"/>
              <a:gd name="connsiteX1" fmla="*/ 6127364 w 6127364"/>
              <a:gd name="connsiteY1" fmla="*/ 13121 h 4426898"/>
              <a:gd name="connsiteX2" fmla="*/ 6127364 w 6127364"/>
              <a:gd name="connsiteY2" fmla="*/ 4350779 h 4426898"/>
              <a:gd name="connsiteX3" fmla="*/ 5272152 w 6127364"/>
              <a:gd name="connsiteY3" fmla="*/ 1433909 h 4426898"/>
              <a:gd name="connsiteX4" fmla="*/ 5722 w 6127364"/>
              <a:gd name="connsiteY4" fmla="*/ 0 h 4426898"/>
              <a:gd name="connsiteX5" fmla="*/ 5713347 w 6127364"/>
              <a:gd name="connsiteY5" fmla="*/ 13121 h 4426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27364" h="4426898">
                <a:moveTo>
                  <a:pt x="5713347" y="13121"/>
                </a:moveTo>
                <a:lnTo>
                  <a:pt x="6127364" y="13121"/>
                </a:lnTo>
                <a:lnTo>
                  <a:pt x="6127364" y="4350779"/>
                </a:lnTo>
                <a:cubicBezTo>
                  <a:pt x="5871758" y="4658861"/>
                  <a:pt x="6528401" y="4098451"/>
                  <a:pt x="5272152" y="1433909"/>
                </a:cubicBezTo>
                <a:cubicBezTo>
                  <a:pt x="4251878" y="-360478"/>
                  <a:pt x="-180882" y="308082"/>
                  <a:pt x="5722" y="0"/>
                </a:cubicBezTo>
                <a:lnTo>
                  <a:pt x="5713347" y="13121"/>
                </a:lnTo>
                <a:close/>
              </a:path>
            </a:pathLst>
          </a:custGeom>
          <a:blipFill dpi="0" rotWithShape="1">
            <a:blip r:embed="rId2"/>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4" name="Grupo 86">
            <a:extLst>
              <a:ext uri="{FF2B5EF4-FFF2-40B4-BE49-F238E27FC236}">
                <a16:creationId xmlns:a16="http://schemas.microsoft.com/office/drawing/2014/main" id="{046C33D4-7774-43D7-86E7-5D578D510E36}"/>
              </a:ext>
            </a:extLst>
          </p:cNvPr>
          <p:cNvGrpSpPr/>
          <p:nvPr/>
        </p:nvGrpSpPr>
        <p:grpSpPr>
          <a:xfrm>
            <a:off x="0" y="-13375"/>
            <a:ext cx="12192000" cy="6858000"/>
            <a:chOff x="0" y="0"/>
            <a:chExt cx="12192000" cy="6858000"/>
          </a:xfrm>
        </p:grpSpPr>
        <p:sp>
          <p:nvSpPr>
            <p:cNvPr id="5" name="Rectángulo: esquinas redondeadas 12">
              <a:extLst>
                <a:ext uri="{FF2B5EF4-FFF2-40B4-BE49-F238E27FC236}">
                  <a16:creationId xmlns:a16="http://schemas.microsoft.com/office/drawing/2014/main" id="{AA864F84-4612-4072-8CC5-7ED2F2A3B7EE}"/>
                </a:ext>
              </a:extLst>
            </p:cNvPr>
            <p:cNvSpPr/>
            <p:nvPr/>
          </p:nvSpPr>
          <p:spPr>
            <a:xfrm>
              <a:off x="0" y="0"/>
              <a:ext cx="12192000" cy="6858000"/>
            </a:xfrm>
            <a:prstGeom prst="roundRect">
              <a:avLst>
                <a:gd name="adj" fmla="val 8257"/>
              </a:avLst>
            </a:prstGeom>
            <a:solidFill>
              <a:srgbClr val="14AC79"/>
            </a:solidFill>
            <a:ln>
              <a:no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esquinas redondeadas 74">
              <a:extLst>
                <a:ext uri="{FF2B5EF4-FFF2-40B4-BE49-F238E27FC236}">
                  <a16:creationId xmlns:a16="http://schemas.microsoft.com/office/drawing/2014/main" id="{B5712B76-B639-47B9-AE8A-471D6E75C821}"/>
                </a:ext>
              </a:extLst>
            </p:cNvPr>
            <p:cNvSpPr/>
            <p:nvPr/>
          </p:nvSpPr>
          <p:spPr>
            <a:xfrm>
              <a:off x="85380" y="90000"/>
              <a:ext cx="12013200" cy="6678000"/>
            </a:xfrm>
            <a:prstGeom prst="roundRect">
              <a:avLst>
                <a:gd name="adj" fmla="val 82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Rectángulo: esquinas redondeadas 75">
              <a:extLst>
                <a:ext uri="{FF2B5EF4-FFF2-40B4-BE49-F238E27FC236}">
                  <a16:creationId xmlns:a16="http://schemas.microsoft.com/office/drawing/2014/main" id="{578844BF-2A98-434F-B029-92B066CE2D69}"/>
                </a:ext>
              </a:extLst>
            </p:cNvPr>
            <p:cNvSpPr/>
            <p:nvPr/>
          </p:nvSpPr>
          <p:spPr>
            <a:xfrm>
              <a:off x="721073" y="180000"/>
              <a:ext cx="10753200" cy="6498000"/>
            </a:xfrm>
            <a:prstGeom prst="roundRect">
              <a:avLst>
                <a:gd name="adj" fmla="val 0"/>
              </a:avLst>
            </a:prstGeom>
            <a:solidFill>
              <a:srgbClr val="001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esquinas redondeadas 17">
              <a:extLst>
                <a:ext uri="{FF2B5EF4-FFF2-40B4-BE49-F238E27FC236}">
                  <a16:creationId xmlns:a16="http://schemas.microsoft.com/office/drawing/2014/main" id="{E6A040D6-4E20-427B-B6D8-55651DC23BFA}"/>
                </a:ext>
              </a:extLst>
            </p:cNvPr>
            <p:cNvSpPr/>
            <p:nvPr/>
          </p:nvSpPr>
          <p:spPr>
            <a:xfrm>
              <a:off x="285407" y="1989000"/>
              <a:ext cx="235639" cy="2880000"/>
            </a:xfrm>
            <a:prstGeom prst="roundRect">
              <a:avLst>
                <a:gd name="adj" fmla="val 50000"/>
              </a:avLst>
            </a:prstGeom>
            <a:pattFill prst="openDmnd">
              <a:fgClr>
                <a:schemeClr val="tx1">
                  <a:lumMod val="95000"/>
                  <a:lumOff val="5000"/>
                </a:schemeClr>
              </a:fgClr>
              <a:bgClr>
                <a:schemeClr val="bg2">
                  <a:lumMod val="25000"/>
                </a:schemeClr>
              </a:bgClr>
            </a:pattFill>
            <a:ln>
              <a:solidFill>
                <a:schemeClr val="tx1"/>
              </a:solidFill>
            </a:ln>
            <a:effectLst>
              <a:innerShdw blurRad="114300" dist="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Elipse 76">
              <a:extLst>
                <a:ext uri="{FF2B5EF4-FFF2-40B4-BE49-F238E27FC236}">
                  <a16:creationId xmlns:a16="http://schemas.microsoft.com/office/drawing/2014/main" id="{8534307E-F83F-43AD-973D-6A391A86AC2A}"/>
                </a:ext>
              </a:extLst>
            </p:cNvPr>
            <p:cNvSpPr/>
            <p:nvPr/>
          </p:nvSpPr>
          <p:spPr>
            <a:xfrm>
              <a:off x="277226" y="769500"/>
              <a:ext cx="252000" cy="2520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Elipse 21">
              <a:extLst>
                <a:ext uri="{FF2B5EF4-FFF2-40B4-BE49-F238E27FC236}">
                  <a16:creationId xmlns:a16="http://schemas.microsoft.com/office/drawing/2014/main" id="{10013391-AF14-4F58-A90B-D138E6E5DEA1}"/>
                </a:ext>
              </a:extLst>
            </p:cNvPr>
            <p:cNvSpPr/>
            <p:nvPr/>
          </p:nvSpPr>
          <p:spPr>
            <a:xfrm>
              <a:off x="368765" y="859500"/>
              <a:ext cx="72000" cy="72000"/>
            </a:xfrm>
            <a:prstGeom prst="ellipse">
              <a:avLst/>
            </a:prstGeom>
            <a:gradFill flip="none" rotWithShape="1">
              <a:gsLst>
                <a:gs pos="34000">
                  <a:srgbClr val="7030A0"/>
                </a:gs>
                <a:gs pos="85000">
                  <a:srgbClr val="FF0000"/>
                </a:gs>
                <a:gs pos="8000">
                  <a:schemeClr val="accent5"/>
                </a:gs>
                <a:gs pos="55000">
                  <a:srgbClr val="BB0D9A"/>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23">
              <a:extLst>
                <a:ext uri="{FF2B5EF4-FFF2-40B4-BE49-F238E27FC236}">
                  <a16:creationId xmlns:a16="http://schemas.microsoft.com/office/drawing/2014/main" id="{358D9D59-B699-439E-BC6C-DF3F415A88CF}"/>
                </a:ext>
              </a:extLst>
            </p:cNvPr>
            <p:cNvSpPr/>
            <p:nvPr/>
          </p:nvSpPr>
          <p:spPr>
            <a:xfrm>
              <a:off x="11606426" y="3249000"/>
              <a:ext cx="360000" cy="360000"/>
            </a:xfrm>
            <a:prstGeom prst="round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Triángulo isósceles 82">
              <a:extLst>
                <a:ext uri="{FF2B5EF4-FFF2-40B4-BE49-F238E27FC236}">
                  <a16:creationId xmlns:a16="http://schemas.microsoft.com/office/drawing/2014/main" id="{CC6C7F7B-5AE6-4874-9E16-8613FD97E6EE}"/>
                </a:ext>
              </a:extLst>
            </p:cNvPr>
            <p:cNvSpPr/>
            <p:nvPr/>
          </p:nvSpPr>
          <p:spPr>
            <a:xfrm flipV="1">
              <a:off x="11605290" y="5020892"/>
              <a:ext cx="360000" cy="360000"/>
            </a:xfrm>
            <a:prstGeom prst="triangl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3" name="Grupo 85">
              <a:extLst>
                <a:ext uri="{FF2B5EF4-FFF2-40B4-BE49-F238E27FC236}">
                  <a16:creationId xmlns:a16="http://schemas.microsoft.com/office/drawing/2014/main" id="{75A76253-A0C1-4FAE-9317-5F1A5F308BCE}"/>
                </a:ext>
              </a:extLst>
            </p:cNvPr>
            <p:cNvGrpSpPr/>
            <p:nvPr/>
          </p:nvGrpSpPr>
          <p:grpSpPr>
            <a:xfrm>
              <a:off x="11651050" y="1387108"/>
              <a:ext cx="263858" cy="450000"/>
              <a:chOff x="10620654" y="1322776"/>
              <a:chExt cx="263858" cy="450000"/>
            </a:xfrm>
          </p:grpSpPr>
          <p:sp>
            <p:nvSpPr>
              <p:cNvPr id="14" name="Rectángulo 83">
                <a:extLst>
                  <a:ext uri="{FF2B5EF4-FFF2-40B4-BE49-F238E27FC236}">
                    <a16:creationId xmlns:a16="http://schemas.microsoft.com/office/drawing/2014/main" id="{BBA839DE-A195-4D0C-9568-686633670519}"/>
                  </a:ext>
                </a:extLst>
              </p:cNvPr>
              <p:cNvSpPr/>
              <p:nvPr/>
            </p:nvSpPr>
            <p:spPr>
              <a:xfrm>
                <a:off x="10620654" y="132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15" name="Rectángulo 84">
                <a:extLst>
                  <a:ext uri="{FF2B5EF4-FFF2-40B4-BE49-F238E27FC236}">
                    <a16:creationId xmlns:a16="http://schemas.microsoft.com/office/drawing/2014/main" id="{E2CE3146-3883-40D1-B073-7B750B331873}"/>
                  </a:ext>
                </a:extLst>
              </p:cNvPr>
              <p:cNvSpPr/>
              <p:nvPr/>
            </p:nvSpPr>
            <p:spPr>
              <a:xfrm>
                <a:off x="10704512" y="141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grpSp>
      </p:grpSp>
      <p:grpSp>
        <p:nvGrpSpPr>
          <p:cNvPr id="2" name="Group 1">
            <a:extLst>
              <a:ext uri="{FF2B5EF4-FFF2-40B4-BE49-F238E27FC236}">
                <a16:creationId xmlns:a16="http://schemas.microsoft.com/office/drawing/2014/main" id="{349539E2-C3CC-465E-BAE9-F9E8DFDA39CE}"/>
              </a:ext>
            </a:extLst>
          </p:cNvPr>
          <p:cNvGrpSpPr/>
          <p:nvPr/>
        </p:nvGrpSpPr>
        <p:grpSpPr>
          <a:xfrm>
            <a:off x="721072" y="293740"/>
            <a:ext cx="3894408" cy="1078520"/>
            <a:chOff x="1220274" y="2060847"/>
            <a:chExt cx="3647476" cy="1078520"/>
          </a:xfrm>
        </p:grpSpPr>
        <p:sp>
          <p:nvSpPr>
            <p:cNvPr id="59" name="Parallelogram 38">
              <a:extLst>
                <a:ext uri="{FF2B5EF4-FFF2-40B4-BE49-F238E27FC236}">
                  <a16:creationId xmlns:a16="http://schemas.microsoft.com/office/drawing/2014/main" id="{910D4268-AD34-4163-AB6F-8FBABDDB6393}"/>
                </a:ext>
              </a:extLst>
            </p:cNvPr>
            <p:cNvSpPr/>
            <p:nvPr/>
          </p:nvSpPr>
          <p:spPr>
            <a:xfrm rot="16200000">
              <a:off x="1008463" y="2272658"/>
              <a:ext cx="834851" cy="411230"/>
            </a:xfrm>
            <a:prstGeom prst="parallelogram">
              <a:avLst>
                <a:gd name="adj" fmla="val 44901"/>
              </a:avLst>
            </a:prstGeom>
            <a:pattFill prst="lgConfetti">
              <a:fgClr>
                <a:schemeClr val="bg2">
                  <a:lumMod val="25000"/>
                </a:schemeClr>
              </a:fgClr>
              <a:bgClr>
                <a:schemeClr val="bg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7" name="Rectangle 56">
              <a:extLst>
                <a:ext uri="{FF2B5EF4-FFF2-40B4-BE49-F238E27FC236}">
                  <a16:creationId xmlns:a16="http://schemas.microsoft.com/office/drawing/2014/main" id="{EEAE2792-C99F-4EA8-8170-30EC652D1564}"/>
                </a:ext>
              </a:extLst>
            </p:cNvPr>
            <p:cNvSpPr/>
            <p:nvPr/>
          </p:nvSpPr>
          <p:spPr>
            <a:xfrm>
              <a:off x="1567969" y="2248973"/>
              <a:ext cx="3108972" cy="646724"/>
            </a:xfrm>
            <a:prstGeom prst="rect">
              <a:avLst/>
            </a:prstGeom>
            <a:pattFill prst="lgConfetti">
              <a:fgClr>
                <a:schemeClr val="bg2">
                  <a:lumMod val="25000"/>
                </a:schemeClr>
              </a:fgClr>
              <a:bgClr>
                <a:srgbClr val="A2AFC5"/>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8" name="Rectangle 57">
              <a:extLst>
                <a:ext uri="{FF2B5EF4-FFF2-40B4-BE49-F238E27FC236}">
                  <a16:creationId xmlns:a16="http://schemas.microsoft.com/office/drawing/2014/main" id="{3B1E87E7-3E35-49A7-AE69-1DD346C87AFF}"/>
                </a:ext>
              </a:extLst>
            </p:cNvPr>
            <p:cNvSpPr/>
            <p:nvPr/>
          </p:nvSpPr>
          <p:spPr>
            <a:xfrm>
              <a:off x="1758778" y="2418072"/>
              <a:ext cx="3108972" cy="721295"/>
            </a:xfrm>
            <a:prstGeom prst="rect">
              <a:avLst/>
            </a:prstGeom>
            <a:gradFill>
              <a:gsLst>
                <a:gs pos="2000">
                  <a:srgbClr val="1B4C5B"/>
                </a:gs>
                <a:gs pos="51000">
                  <a:srgbClr val="26697E"/>
                </a:gs>
                <a:gs pos="100000">
                  <a:srgbClr val="2E998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800" b="1" dirty="0">
                  <a:latin typeface="DK Breakfast Burrito" panose="02000000000000000000" pitchFamily="50" charset="0"/>
                  <a:ea typeface="ChildsWish" panose="02000603000000000000" pitchFamily="2" charset="0"/>
                  <a:cs typeface="Angie Atore" panose="00000400000000000000" pitchFamily="2" charset="-79"/>
                </a:rPr>
                <a:t>Análisis</a:t>
              </a:r>
              <a:endParaRPr lang="es-MX" sz="4000" b="1" dirty="0">
                <a:latin typeface="DK Breakfast Burrito" panose="02000000000000000000" pitchFamily="50" charset="0"/>
                <a:ea typeface="ChildsWish" panose="02000603000000000000" pitchFamily="2" charset="0"/>
                <a:cs typeface="Angie Atore" panose="00000400000000000000" pitchFamily="2" charset="-79"/>
              </a:endParaRPr>
            </a:p>
          </p:txBody>
        </p:sp>
      </p:grpSp>
      <p:sp>
        <p:nvSpPr>
          <p:cNvPr id="22" name="Rectangle 17">
            <a:extLst>
              <a:ext uri="{FF2B5EF4-FFF2-40B4-BE49-F238E27FC236}">
                <a16:creationId xmlns:a16="http://schemas.microsoft.com/office/drawing/2014/main" id="{209F0D02-771D-4390-BBE4-985848A3F245}"/>
              </a:ext>
            </a:extLst>
          </p:cNvPr>
          <p:cNvSpPr/>
          <p:nvPr/>
        </p:nvSpPr>
        <p:spPr>
          <a:xfrm rot="5400000" flipV="1">
            <a:off x="4780974" y="-11952"/>
            <a:ext cx="2626705" cy="10753200"/>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0 w 1800366"/>
              <a:gd name="connsiteY0" fmla="*/ 10795820 h 10795820"/>
              <a:gd name="connsiteX1" fmla="*/ 1800366 w 1800366"/>
              <a:gd name="connsiteY1" fmla="*/ 0 h 10795820"/>
              <a:gd name="connsiteX2" fmla="*/ 1800366 w 1800366"/>
              <a:gd name="connsiteY2" fmla="*/ 10753201 h 10795820"/>
              <a:gd name="connsiteX3" fmla="*/ 1386349 w 1800366"/>
              <a:gd name="connsiteY3" fmla="*/ 10753201 h 10795820"/>
              <a:gd name="connsiteX4" fmla="*/ 0 w 1800366"/>
              <a:gd name="connsiteY4" fmla="*/ 10795820 h 10795820"/>
              <a:gd name="connsiteX0" fmla="*/ 0 w 1800366"/>
              <a:gd name="connsiteY0" fmla="*/ 10795820 h 10795910"/>
              <a:gd name="connsiteX1" fmla="*/ 1800366 w 1800366"/>
              <a:gd name="connsiteY1" fmla="*/ 0 h 10795910"/>
              <a:gd name="connsiteX2" fmla="*/ 1800366 w 1800366"/>
              <a:gd name="connsiteY2" fmla="*/ 10753201 h 10795910"/>
              <a:gd name="connsiteX3" fmla="*/ 1386349 w 1800366"/>
              <a:gd name="connsiteY3" fmla="*/ 10753201 h 10795910"/>
              <a:gd name="connsiteX4" fmla="*/ 0 w 1800366"/>
              <a:gd name="connsiteY4" fmla="*/ 10795820 h 10795910"/>
              <a:gd name="connsiteX0" fmla="*/ 0 w 1807968"/>
              <a:gd name="connsiteY0" fmla="*/ 11335351 h 11335351"/>
              <a:gd name="connsiteX1" fmla="*/ 1608413 w 1807968"/>
              <a:gd name="connsiteY1" fmla="*/ 2655841 h 11335351"/>
              <a:gd name="connsiteX2" fmla="*/ 1800366 w 1807968"/>
              <a:gd name="connsiteY2" fmla="*/ 539531 h 11335351"/>
              <a:gd name="connsiteX3" fmla="*/ 1800366 w 1807968"/>
              <a:gd name="connsiteY3" fmla="*/ 11292732 h 11335351"/>
              <a:gd name="connsiteX4" fmla="*/ 1386349 w 1807968"/>
              <a:gd name="connsiteY4" fmla="*/ 11292732 h 11335351"/>
              <a:gd name="connsiteX5" fmla="*/ 0 w 1807968"/>
              <a:gd name="connsiteY5" fmla="*/ 11335351 h 11335351"/>
              <a:gd name="connsiteX0" fmla="*/ 0 w 1807968"/>
              <a:gd name="connsiteY0" fmla="*/ 11335351 h 11335351"/>
              <a:gd name="connsiteX1" fmla="*/ 1608413 w 1807968"/>
              <a:gd name="connsiteY1" fmla="*/ 2655841 h 11335351"/>
              <a:gd name="connsiteX2" fmla="*/ 1800366 w 1807968"/>
              <a:gd name="connsiteY2" fmla="*/ 539531 h 11335351"/>
              <a:gd name="connsiteX3" fmla="*/ 1800366 w 1807968"/>
              <a:gd name="connsiteY3" fmla="*/ 11292732 h 11335351"/>
              <a:gd name="connsiteX4" fmla="*/ 1386349 w 1807968"/>
              <a:gd name="connsiteY4" fmla="*/ 11292732 h 11335351"/>
              <a:gd name="connsiteX5" fmla="*/ 0 w 1807968"/>
              <a:gd name="connsiteY5" fmla="*/ 11335351 h 11335351"/>
              <a:gd name="connsiteX0" fmla="*/ 0 w 1884673"/>
              <a:gd name="connsiteY0" fmla="*/ 11318662 h 11318662"/>
              <a:gd name="connsiteX1" fmla="*/ 1741151 w 1884673"/>
              <a:gd name="connsiteY1" fmla="*/ 2742393 h 11318662"/>
              <a:gd name="connsiteX2" fmla="*/ 1800366 w 1884673"/>
              <a:gd name="connsiteY2" fmla="*/ 522842 h 11318662"/>
              <a:gd name="connsiteX3" fmla="*/ 1800366 w 1884673"/>
              <a:gd name="connsiteY3" fmla="*/ 11276043 h 11318662"/>
              <a:gd name="connsiteX4" fmla="*/ 1386349 w 1884673"/>
              <a:gd name="connsiteY4" fmla="*/ 11276043 h 11318662"/>
              <a:gd name="connsiteX5" fmla="*/ 0 w 1884673"/>
              <a:gd name="connsiteY5" fmla="*/ 11318662 h 11318662"/>
              <a:gd name="connsiteX0" fmla="*/ 0 w 1800366"/>
              <a:gd name="connsiteY0" fmla="*/ 11312464 h 11312464"/>
              <a:gd name="connsiteX1" fmla="*/ 1741151 w 1800366"/>
              <a:gd name="connsiteY1" fmla="*/ 2736195 h 11312464"/>
              <a:gd name="connsiteX2" fmla="*/ 1800366 w 1800366"/>
              <a:gd name="connsiteY2" fmla="*/ 516644 h 11312464"/>
              <a:gd name="connsiteX3" fmla="*/ 1800366 w 1800366"/>
              <a:gd name="connsiteY3" fmla="*/ 11269845 h 11312464"/>
              <a:gd name="connsiteX4" fmla="*/ 1386349 w 1800366"/>
              <a:gd name="connsiteY4" fmla="*/ 11269845 h 11312464"/>
              <a:gd name="connsiteX5" fmla="*/ 0 w 1800366"/>
              <a:gd name="connsiteY5" fmla="*/ 11312464 h 11312464"/>
              <a:gd name="connsiteX0" fmla="*/ 5555 w 1805921"/>
              <a:gd name="connsiteY0" fmla="*/ 11312464 h 11312464"/>
              <a:gd name="connsiteX1" fmla="*/ 1554974 w 1805921"/>
              <a:gd name="connsiteY1" fmla="*/ 10184128 h 11312464"/>
              <a:gd name="connsiteX2" fmla="*/ 1746706 w 1805921"/>
              <a:gd name="connsiteY2" fmla="*/ 2736195 h 11312464"/>
              <a:gd name="connsiteX3" fmla="*/ 1805921 w 1805921"/>
              <a:gd name="connsiteY3" fmla="*/ 516644 h 11312464"/>
              <a:gd name="connsiteX4" fmla="*/ 1805921 w 1805921"/>
              <a:gd name="connsiteY4" fmla="*/ 11269845 h 11312464"/>
              <a:gd name="connsiteX5" fmla="*/ 1391904 w 1805921"/>
              <a:gd name="connsiteY5" fmla="*/ 11269845 h 11312464"/>
              <a:gd name="connsiteX6" fmla="*/ 5555 w 1805921"/>
              <a:gd name="connsiteY6" fmla="*/ 11312464 h 11312464"/>
              <a:gd name="connsiteX0" fmla="*/ 3505 w 2644529"/>
              <a:gd name="connsiteY0" fmla="*/ 11282970 h 11282970"/>
              <a:gd name="connsiteX1" fmla="*/ 2393582 w 2644529"/>
              <a:gd name="connsiteY1" fmla="*/ 10184128 h 11282970"/>
              <a:gd name="connsiteX2" fmla="*/ 2585314 w 2644529"/>
              <a:gd name="connsiteY2" fmla="*/ 2736195 h 11282970"/>
              <a:gd name="connsiteX3" fmla="*/ 2644529 w 2644529"/>
              <a:gd name="connsiteY3" fmla="*/ 516644 h 11282970"/>
              <a:gd name="connsiteX4" fmla="*/ 2644529 w 2644529"/>
              <a:gd name="connsiteY4" fmla="*/ 11269845 h 11282970"/>
              <a:gd name="connsiteX5" fmla="*/ 2230512 w 2644529"/>
              <a:gd name="connsiteY5" fmla="*/ 11269845 h 11282970"/>
              <a:gd name="connsiteX6" fmla="*/ 3505 w 2644529"/>
              <a:gd name="connsiteY6" fmla="*/ 11282970 h 11282970"/>
              <a:gd name="connsiteX0" fmla="*/ 3505 w 2644529"/>
              <a:gd name="connsiteY0" fmla="*/ 10950522 h 10950522"/>
              <a:gd name="connsiteX1" fmla="*/ 2393582 w 2644529"/>
              <a:gd name="connsiteY1" fmla="*/ 9851680 h 10950522"/>
              <a:gd name="connsiteX2" fmla="*/ 2555820 w 2644529"/>
              <a:gd name="connsiteY2" fmla="*/ 8140873 h 10950522"/>
              <a:gd name="connsiteX3" fmla="*/ 2644529 w 2644529"/>
              <a:gd name="connsiteY3" fmla="*/ 184196 h 10950522"/>
              <a:gd name="connsiteX4" fmla="*/ 2644529 w 2644529"/>
              <a:gd name="connsiteY4" fmla="*/ 10937397 h 10950522"/>
              <a:gd name="connsiteX5" fmla="*/ 2230512 w 2644529"/>
              <a:gd name="connsiteY5" fmla="*/ 10937397 h 10950522"/>
              <a:gd name="connsiteX6" fmla="*/ 3505 w 2644529"/>
              <a:gd name="connsiteY6" fmla="*/ 10950522 h 10950522"/>
              <a:gd name="connsiteX0" fmla="*/ 3672 w 2644696"/>
              <a:gd name="connsiteY0" fmla="*/ 10950522 h 10950522"/>
              <a:gd name="connsiteX1" fmla="*/ 2290513 w 2644696"/>
              <a:gd name="connsiteY1" fmla="*/ 9792690 h 10950522"/>
              <a:gd name="connsiteX2" fmla="*/ 2555987 w 2644696"/>
              <a:gd name="connsiteY2" fmla="*/ 8140873 h 10950522"/>
              <a:gd name="connsiteX3" fmla="*/ 2644696 w 2644696"/>
              <a:gd name="connsiteY3" fmla="*/ 184196 h 10950522"/>
              <a:gd name="connsiteX4" fmla="*/ 2644696 w 2644696"/>
              <a:gd name="connsiteY4" fmla="*/ 10937397 h 10950522"/>
              <a:gd name="connsiteX5" fmla="*/ 2230679 w 2644696"/>
              <a:gd name="connsiteY5" fmla="*/ 10937397 h 10950522"/>
              <a:gd name="connsiteX6" fmla="*/ 3672 w 2644696"/>
              <a:gd name="connsiteY6" fmla="*/ 10950522 h 1095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4696" h="10950522">
                <a:moveTo>
                  <a:pt x="3672" y="10950522"/>
                </a:moveTo>
                <a:cubicBezTo>
                  <a:pt x="-99427" y="10671246"/>
                  <a:pt x="2000321" y="11222068"/>
                  <a:pt x="2290513" y="9792690"/>
                </a:cubicBezTo>
                <a:cubicBezTo>
                  <a:pt x="2580705" y="8363312"/>
                  <a:pt x="2383885" y="9653798"/>
                  <a:pt x="2555987" y="8140873"/>
                </a:cubicBezTo>
                <a:cubicBezTo>
                  <a:pt x="2575831" y="6385815"/>
                  <a:pt x="2617620" y="-1277408"/>
                  <a:pt x="2644696" y="184196"/>
                </a:cubicBezTo>
                <a:lnTo>
                  <a:pt x="2644696" y="10937397"/>
                </a:lnTo>
                <a:lnTo>
                  <a:pt x="2230679" y="10937397"/>
                </a:lnTo>
                <a:lnTo>
                  <a:pt x="3672" y="10950522"/>
                </a:lnTo>
                <a:close/>
              </a:path>
            </a:pathLst>
          </a:custGeom>
          <a:blipFill dpi="0" rotWithShape="1">
            <a:blip r:embed="rId2"/>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mc:AlternateContent xmlns:mc="http://schemas.openxmlformats.org/markup-compatibility/2006">
        <mc:Choice xmlns:pslz="http://schemas.microsoft.com/office/powerpoint/2016/slidezoom" xmlns="" Requires="pslz">
          <p:graphicFrame>
            <p:nvGraphicFramePr>
              <p:cNvPr id="17" name="Slide Zoom 16">
                <a:extLst>
                  <a:ext uri="{FF2B5EF4-FFF2-40B4-BE49-F238E27FC236}">
                    <a16:creationId xmlns:a16="http://schemas.microsoft.com/office/drawing/2014/main" id="{220DAF8E-0CD4-4995-8242-98EB0A6339F7}"/>
                  </a:ext>
                </a:extLst>
              </p:cNvPr>
              <p:cNvGraphicFramePr>
                <a:graphicFrameLocks noChangeAspect="1"/>
              </p:cNvGraphicFramePr>
              <p:nvPr>
                <p:extLst>
                  <p:ext uri="{D42A27DB-BD31-4B8C-83A1-F6EECF244321}">
                    <p14:modId xmlns:p14="http://schemas.microsoft.com/office/powerpoint/2010/main" val="1578024926"/>
                  </p:ext>
                </p:extLst>
              </p:nvPr>
            </p:nvGraphicFramePr>
            <p:xfrm>
              <a:off x="5102157" y="811234"/>
              <a:ext cx="1716365" cy="965455"/>
            </p:xfrm>
            <a:graphic>
              <a:graphicData uri="http://schemas.microsoft.com/office/powerpoint/2016/slidezoom">
                <pslz:sldZm>
                  <pslz:sldZmObj sldId="328" cId="1494630813">
                    <pslz:zmPr id="{4C22B88C-892D-4E1F-8FA1-C2CCA28F106E}" returnToParent="0" transitionDur="1000">
                      <p166:blipFill xmlns:p166="http://schemas.microsoft.com/office/powerpoint/2016/6/main">
                        <a:blip r:embed="rId3"/>
                        <a:stretch>
                          <a:fillRect/>
                        </a:stretch>
                      </p166:blipFill>
                      <p166:spPr xmlns:p166="http://schemas.microsoft.com/office/powerpoint/2016/6/main">
                        <a:xfrm>
                          <a:off x="0" y="0"/>
                          <a:ext cx="1716365" cy="965455"/>
                        </a:xfrm>
                        <a:prstGeom prst="rect">
                          <a:avLst/>
                        </a:prstGeom>
                        <a:ln w="3175">
                          <a:solidFill>
                            <a:prstClr val="ltGray"/>
                          </a:solidFill>
                        </a:ln>
                      </p166:spPr>
                    </pslz:zmPr>
                  </pslz:sldZmObj>
                </pslz:sldZm>
              </a:graphicData>
            </a:graphic>
          </p:graphicFrame>
        </mc:Choice>
        <mc:Fallback>
          <p:pic>
            <p:nvPicPr>
              <p:cNvPr id="17" name="Slide Zoom 16">
                <a:extLst>
                  <a:ext uri="{FF2B5EF4-FFF2-40B4-BE49-F238E27FC236}">
                    <a16:creationId xmlns:a16="http://schemas.microsoft.com/office/drawing/2014/main" id="{220DAF8E-0CD4-4995-8242-98EB0A6339F7}"/>
                  </a:ext>
                </a:extLst>
              </p:cNvPr>
              <p:cNvPicPr>
                <a:picLocks noGrp="1" noRot="1" noChangeAspect="1" noMove="1" noResize="1" noEditPoints="1" noAdjustHandles="1" noChangeArrowheads="1" noChangeShapeType="1"/>
              </p:cNvPicPr>
              <p:nvPr/>
            </p:nvPicPr>
            <p:blipFill>
              <a:blip r:embed="rId4"/>
              <a:stretch>
                <a:fillRect/>
              </a:stretch>
            </p:blipFill>
            <p:spPr>
              <a:xfrm>
                <a:off x="5102157" y="811234"/>
                <a:ext cx="1716365" cy="965455"/>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xmlns="" Requires="pslz">
          <p:graphicFrame>
            <p:nvGraphicFramePr>
              <p:cNvPr id="19" name="Slide Zoom 18">
                <a:extLst>
                  <a:ext uri="{FF2B5EF4-FFF2-40B4-BE49-F238E27FC236}">
                    <a16:creationId xmlns:a16="http://schemas.microsoft.com/office/drawing/2014/main" id="{744BBDFB-1325-4EA8-9CB2-AD17FFA39428}"/>
                  </a:ext>
                </a:extLst>
              </p:cNvPr>
              <p:cNvGraphicFramePr>
                <a:graphicFrameLocks noChangeAspect="1"/>
              </p:cNvGraphicFramePr>
              <p:nvPr>
                <p:extLst>
                  <p:ext uri="{D42A27DB-BD31-4B8C-83A1-F6EECF244321}">
                    <p14:modId xmlns:p14="http://schemas.microsoft.com/office/powerpoint/2010/main" val="422065065"/>
                  </p:ext>
                </p:extLst>
              </p:nvPr>
            </p:nvGraphicFramePr>
            <p:xfrm>
              <a:off x="7243128" y="801582"/>
              <a:ext cx="1716365" cy="965455"/>
            </p:xfrm>
            <a:graphic>
              <a:graphicData uri="http://schemas.microsoft.com/office/powerpoint/2016/slidezoom">
                <pslz:sldZm>
                  <pslz:sldZmObj sldId="299" cId="1941806688">
                    <pslz:zmPr id="{DBC89250-ABBD-4AA9-8838-4CE52FD903C0}" returnToParent="0" transitionDur="1000">
                      <p166:blipFill xmlns:p166="http://schemas.microsoft.com/office/powerpoint/2016/6/main">
                        <a:blip r:embed="rId5"/>
                        <a:stretch>
                          <a:fillRect/>
                        </a:stretch>
                      </p166:blipFill>
                      <p166:spPr xmlns:p166="http://schemas.microsoft.com/office/powerpoint/2016/6/main">
                        <a:xfrm>
                          <a:off x="0" y="0"/>
                          <a:ext cx="1716365" cy="965455"/>
                        </a:xfrm>
                        <a:prstGeom prst="rect">
                          <a:avLst/>
                        </a:prstGeom>
                        <a:ln w="3175">
                          <a:solidFill>
                            <a:prstClr val="ltGray"/>
                          </a:solidFill>
                        </a:ln>
                      </p166:spPr>
                    </pslz:zmPr>
                  </pslz:sldZmObj>
                </pslz:sldZm>
              </a:graphicData>
            </a:graphic>
          </p:graphicFrame>
        </mc:Choice>
        <mc:Fallback>
          <p:pic>
            <p:nvPicPr>
              <p:cNvPr id="19" name="Slide Zoom 18">
                <a:extLst>
                  <a:ext uri="{FF2B5EF4-FFF2-40B4-BE49-F238E27FC236}">
                    <a16:creationId xmlns:a16="http://schemas.microsoft.com/office/drawing/2014/main" id="{744BBDFB-1325-4EA8-9CB2-AD17FFA39428}"/>
                  </a:ext>
                </a:extLst>
              </p:cNvPr>
              <p:cNvPicPr>
                <a:picLocks noGrp="1" noRot="1" noChangeAspect="1" noMove="1" noResize="1" noEditPoints="1" noAdjustHandles="1" noChangeArrowheads="1" noChangeShapeType="1"/>
              </p:cNvPicPr>
              <p:nvPr/>
            </p:nvPicPr>
            <p:blipFill>
              <a:blip r:embed="rId6"/>
              <a:stretch>
                <a:fillRect/>
              </a:stretch>
            </p:blipFill>
            <p:spPr>
              <a:xfrm>
                <a:off x="7243128" y="801582"/>
                <a:ext cx="1716365" cy="965455"/>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xmlns="" Requires="pslz">
          <p:graphicFrame>
            <p:nvGraphicFramePr>
              <p:cNvPr id="23" name="Slide Zoom 22">
                <a:extLst>
                  <a:ext uri="{FF2B5EF4-FFF2-40B4-BE49-F238E27FC236}">
                    <a16:creationId xmlns:a16="http://schemas.microsoft.com/office/drawing/2014/main" id="{50734239-0EA4-4E6D-AB70-8B4D0751AAF9}"/>
                  </a:ext>
                </a:extLst>
              </p:cNvPr>
              <p:cNvGraphicFramePr>
                <a:graphicFrameLocks noChangeAspect="1"/>
              </p:cNvGraphicFramePr>
              <p:nvPr>
                <p:extLst>
                  <p:ext uri="{D42A27DB-BD31-4B8C-83A1-F6EECF244321}">
                    <p14:modId xmlns:p14="http://schemas.microsoft.com/office/powerpoint/2010/main" val="2559057609"/>
                  </p:ext>
                </p:extLst>
              </p:nvPr>
            </p:nvGraphicFramePr>
            <p:xfrm>
              <a:off x="9381999" y="801582"/>
              <a:ext cx="1716365" cy="965455"/>
            </p:xfrm>
            <a:graphic>
              <a:graphicData uri="http://schemas.microsoft.com/office/powerpoint/2016/slidezoom">
                <pslz:sldZm>
                  <pslz:sldZmObj sldId="300" cId="1142951037">
                    <pslz:zmPr id="{6538A3A9-C712-45C8-A444-D3B371DC806D}" returnToParent="0" transitionDur="1000">
                      <p166:blipFill xmlns:p166="http://schemas.microsoft.com/office/powerpoint/2016/6/main">
                        <a:blip r:embed="rId7"/>
                        <a:stretch>
                          <a:fillRect/>
                        </a:stretch>
                      </p166:blipFill>
                      <p166:spPr xmlns:p166="http://schemas.microsoft.com/office/powerpoint/2016/6/main">
                        <a:xfrm>
                          <a:off x="0" y="0"/>
                          <a:ext cx="1716365" cy="965455"/>
                        </a:xfrm>
                        <a:prstGeom prst="rect">
                          <a:avLst/>
                        </a:prstGeom>
                        <a:ln w="3175">
                          <a:solidFill>
                            <a:prstClr val="ltGray"/>
                          </a:solidFill>
                        </a:ln>
                      </p166:spPr>
                    </pslz:zmPr>
                  </pslz:sldZmObj>
                </pslz:sldZm>
              </a:graphicData>
            </a:graphic>
          </p:graphicFrame>
        </mc:Choice>
        <mc:Fallback>
          <p:pic>
            <p:nvPicPr>
              <p:cNvPr id="23" name="Slide Zoom 22">
                <a:extLst>
                  <a:ext uri="{FF2B5EF4-FFF2-40B4-BE49-F238E27FC236}">
                    <a16:creationId xmlns:a16="http://schemas.microsoft.com/office/drawing/2014/main" id="{50734239-0EA4-4E6D-AB70-8B4D0751AAF9}"/>
                  </a:ext>
                </a:extLst>
              </p:cNvPr>
              <p:cNvPicPr>
                <a:picLocks noGrp="1" noRot="1" noChangeAspect="1" noMove="1" noResize="1" noEditPoints="1" noAdjustHandles="1" noChangeArrowheads="1" noChangeShapeType="1"/>
              </p:cNvPicPr>
              <p:nvPr/>
            </p:nvPicPr>
            <p:blipFill>
              <a:blip r:embed="rId8"/>
              <a:stretch>
                <a:fillRect/>
              </a:stretch>
            </p:blipFill>
            <p:spPr>
              <a:xfrm>
                <a:off x="9381999" y="801582"/>
                <a:ext cx="1716365" cy="965455"/>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xmlns="" Requires="pslz">
          <p:graphicFrame>
            <p:nvGraphicFramePr>
              <p:cNvPr id="25" name="Slide Zoom 24">
                <a:extLst>
                  <a:ext uri="{FF2B5EF4-FFF2-40B4-BE49-F238E27FC236}">
                    <a16:creationId xmlns:a16="http://schemas.microsoft.com/office/drawing/2014/main" id="{62700BA7-4AF8-402D-A43F-5B8FCA31DE18}"/>
                  </a:ext>
                </a:extLst>
              </p:cNvPr>
              <p:cNvGraphicFramePr>
                <a:graphicFrameLocks noChangeAspect="1"/>
              </p:cNvGraphicFramePr>
              <p:nvPr>
                <p:extLst>
                  <p:ext uri="{D42A27DB-BD31-4B8C-83A1-F6EECF244321}">
                    <p14:modId xmlns:p14="http://schemas.microsoft.com/office/powerpoint/2010/main" val="3810622999"/>
                  </p:ext>
                </p:extLst>
              </p:nvPr>
            </p:nvGraphicFramePr>
            <p:xfrm>
              <a:off x="974313" y="2729116"/>
              <a:ext cx="1716365" cy="965455"/>
            </p:xfrm>
            <a:graphic>
              <a:graphicData uri="http://schemas.microsoft.com/office/powerpoint/2016/slidezoom">
                <pslz:sldZm>
                  <pslz:sldZmObj sldId="301" cId="854944559">
                    <pslz:zmPr id="{D8E27C9E-9B18-484A-AC6B-F96A5688846F}" returnToParent="0" transitionDur="1000">
                      <p166:blipFill xmlns:p166="http://schemas.microsoft.com/office/powerpoint/2016/6/main">
                        <a:blip r:embed="rId9"/>
                        <a:stretch>
                          <a:fillRect/>
                        </a:stretch>
                      </p166:blipFill>
                      <p166:spPr xmlns:p166="http://schemas.microsoft.com/office/powerpoint/2016/6/main">
                        <a:xfrm>
                          <a:off x="0" y="0"/>
                          <a:ext cx="1716365" cy="965455"/>
                        </a:xfrm>
                        <a:prstGeom prst="rect">
                          <a:avLst/>
                        </a:prstGeom>
                        <a:ln w="3175">
                          <a:solidFill>
                            <a:prstClr val="ltGray"/>
                          </a:solidFill>
                        </a:ln>
                      </p166:spPr>
                    </pslz:zmPr>
                  </pslz:sldZmObj>
                </pslz:sldZm>
              </a:graphicData>
            </a:graphic>
          </p:graphicFrame>
        </mc:Choice>
        <mc:Fallback>
          <p:pic>
            <p:nvPicPr>
              <p:cNvPr id="25" name="Slide Zoom 24">
                <a:extLst>
                  <a:ext uri="{FF2B5EF4-FFF2-40B4-BE49-F238E27FC236}">
                    <a16:creationId xmlns:a16="http://schemas.microsoft.com/office/drawing/2014/main" id="{62700BA7-4AF8-402D-A43F-5B8FCA31DE18}"/>
                  </a:ext>
                </a:extLst>
              </p:cNvPr>
              <p:cNvPicPr>
                <a:picLocks noGrp="1" noRot="1" noChangeAspect="1" noMove="1" noResize="1" noEditPoints="1" noAdjustHandles="1" noChangeArrowheads="1" noChangeShapeType="1"/>
              </p:cNvPicPr>
              <p:nvPr/>
            </p:nvPicPr>
            <p:blipFill>
              <a:blip r:embed="rId10"/>
              <a:stretch>
                <a:fillRect/>
              </a:stretch>
            </p:blipFill>
            <p:spPr>
              <a:xfrm>
                <a:off x="974313" y="2729116"/>
                <a:ext cx="1716365" cy="965455"/>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xmlns="" Requires="pslz">
          <p:graphicFrame>
            <p:nvGraphicFramePr>
              <p:cNvPr id="27" name="Slide Zoom 26">
                <a:extLst>
                  <a:ext uri="{FF2B5EF4-FFF2-40B4-BE49-F238E27FC236}">
                    <a16:creationId xmlns:a16="http://schemas.microsoft.com/office/drawing/2014/main" id="{8E50B0D1-A73B-4335-8241-1C483692371D}"/>
                  </a:ext>
                </a:extLst>
              </p:cNvPr>
              <p:cNvGraphicFramePr>
                <a:graphicFrameLocks noChangeAspect="1"/>
              </p:cNvGraphicFramePr>
              <p:nvPr>
                <p:extLst>
                  <p:ext uri="{D42A27DB-BD31-4B8C-83A1-F6EECF244321}">
                    <p14:modId xmlns:p14="http://schemas.microsoft.com/office/powerpoint/2010/main" val="2755345382"/>
                  </p:ext>
                </p:extLst>
              </p:nvPr>
            </p:nvGraphicFramePr>
            <p:xfrm>
              <a:off x="3029456" y="2716208"/>
              <a:ext cx="1716365" cy="965455"/>
            </p:xfrm>
            <a:graphic>
              <a:graphicData uri="http://schemas.microsoft.com/office/powerpoint/2016/slidezoom">
                <pslz:sldZm>
                  <pslz:sldZmObj sldId="329" cId="285907761">
                    <pslz:zmPr id="{DDAB1D64-2EDC-4198-B832-9599D148A43E}" returnToParent="0" transitionDur="1000">
                      <p166:blipFill xmlns:p166="http://schemas.microsoft.com/office/powerpoint/2016/6/main">
                        <a:blip r:embed="rId11"/>
                        <a:stretch>
                          <a:fillRect/>
                        </a:stretch>
                      </p166:blipFill>
                      <p166:spPr xmlns:p166="http://schemas.microsoft.com/office/powerpoint/2016/6/main">
                        <a:xfrm>
                          <a:off x="0" y="0"/>
                          <a:ext cx="1716365" cy="965455"/>
                        </a:xfrm>
                        <a:prstGeom prst="rect">
                          <a:avLst/>
                        </a:prstGeom>
                        <a:ln w="3175">
                          <a:solidFill>
                            <a:prstClr val="ltGray"/>
                          </a:solidFill>
                        </a:ln>
                      </p166:spPr>
                    </pslz:zmPr>
                  </pslz:sldZmObj>
                </pslz:sldZm>
              </a:graphicData>
            </a:graphic>
          </p:graphicFrame>
        </mc:Choice>
        <mc:Fallback>
          <p:pic>
            <p:nvPicPr>
              <p:cNvPr id="27" name="Slide Zoom 26">
                <a:extLst>
                  <a:ext uri="{FF2B5EF4-FFF2-40B4-BE49-F238E27FC236}">
                    <a16:creationId xmlns:a16="http://schemas.microsoft.com/office/drawing/2014/main" id="{8E50B0D1-A73B-4335-8241-1C483692371D}"/>
                  </a:ext>
                </a:extLst>
              </p:cNvPr>
              <p:cNvPicPr>
                <a:picLocks noGrp="1" noRot="1" noChangeAspect="1" noMove="1" noResize="1" noEditPoints="1" noAdjustHandles="1" noChangeArrowheads="1" noChangeShapeType="1"/>
              </p:cNvPicPr>
              <p:nvPr/>
            </p:nvPicPr>
            <p:blipFill>
              <a:blip r:embed="rId12"/>
              <a:stretch>
                <a:fillRect/>
              </a:stretch>
            </p:blipFill>
            <p:spPr>
              <a:xfrm>
                <a:off x="3029456" y="2716208"/>
                <a:ext cx="1716365" cy="965455"/>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xmlns="" Requires="pslz">
          <p:graphicFrame>
            <p:nvGraphicFramePr>
              <p:cNvPr id="29" name="Slide Zoom 28">
                <a:extLst>
                  <a:ext uri="{FF2B5EF4-FFF2-40B4-BE49-F238E27FC236}">
                    <a16:creationId xmlns:a16="http://schemas.microsoft.com/office/drawing/2014/main" id="{D30B5A71-DFFC-4909-A779-3C7382103A54}"/>
                  </a:ext>
                </a:extLst>
              </p:cNvPr>
              <p:cNvGraphicFramePr>
                <a:graphicFrameLocks noChangeAspect="1"/>
              </p:cNvGraphicFramePr>
              <p:nvPr>
                <p:extLst>
                  <p:ext uri="{D42A27DB-BD31-4B8C-83A1-F6EECF244321}">
                    <p14:modId xmlns:p14="http://schemas.microsoft.com/office/powerpoint/2010/main" val="4128425099"/>
                  </p:ext>
                </p:extLst>
              </p:nvPr>
            </p:nvGraphicFramePr>
            <p:xfrm>
              <a:off x="5102157" y="2705622"/>
              <a:ext cx="1716365" cy="965455"/>
            </p:xfrm>
            <a:graphic>
              <a:graphicData uri="http://schemas.microsoft.com/office/powerpoint/2016/slidezoom">
                <pslz:sldZm>
                  <pslz:sldZmObj sldId="302" cId="1751618779">
                    <pslz:zmPr id="{0B845FAB-AEDB-4DF8-94C0-E57FD78387CE}" returnToParent="0" transitionDur="1000">
                      <p166:blipFill xmlns:p166="http://schemas.microsoft.com/office/powerpoint/2016/6/main">
                        <a:blip r:embed="rId13"/>
                        <a:stretch>
                          <a:fillRect/>
                        </a:stretch>
                      </p166:blipFill>
                      <p166:spPr xmlns:p166="http://schemas.microsoft.com/office/powerpoint/2016/6/main">
                        <a:xfrm>
                          <a:off x="0" y="0"/>
                          <a:ext cx="1716365" cy="965455"/>
                        </a:xfrm>
                        <a:prstGeom prst="rect">
                          <a:avLst/>
                        </a:prstGeom>
                        <a:ln w="3175">
                          <a:solidFill>
                            <a:prstClr val="ltGray"/>
                          </a:solidFill>
                        </a:ln>
                      </p166:spPr>
                    </pslz:zmPr>
                  </pslz:sldZmObj>
                </pslz:sldZm>
              </a:graphicData>
            </a:graphic>
          </p:graphicFrame>
        </mc:Choice>
        <mc:Fallback>
          <p:pic>
            <p:nvPicPr>
              <p:cNvPr id="29" name="Slide Zoom 28">
                <a:extLst>
                  <a:ext uri="{FF2B5EF4-FFF2-40B4-BE49-F238E27FC236}">
                    <a16:creationId xmlns:a16="http://schemas.microsoft.com/office/drawing/2014/main" id="{D30B5A71-DFFC-4909-A779-3C7382103A54}"/>
                  </a:ext>
                </a:extLst>
              </p:cNvPr>
              <p:cNvPicPr>
                <a:picLocks noGrp="1" noRot="1" noChangeAspect="1" noMove="1" noResize="1" noEditPoints="1" noAdjustHandles="1" noChangeArrowheads="1" noChangeShapeType="1"/>
              </p:cNvPicPr>
              <p:nvPr/>
            </p:nvPicPr>
            <p:blipFill>
              <a:blip r:embed="rId14"/>
              <a:stretch>
                <a:fillRect/>
              </a:stretch>
            </p:blipFill>
            <p:spPr>
              <a:xfrm>
                <a:off x="5102157" y="2705622"/>
                <a:ext cx="1716365" cy="965455"/>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xmlns="" Requires="pslz">
          <p:graphicFrame>
            <p:nvGraphicFramePr>
              <p:cNvPr id="31" name="Slide Zoom 30">
                <a:extLst>
                  <a:ext uri="{FF2B5EF4-FFF2-40B4-BE49-F238E27FC236}">
                    <a16:creationId xmlns:a16="http://schemas.microsoft.com/office/drawing/2014/main" id="{01D30AD0-84E7-4F9F-9D56-B47374DF9532}"/>
                  </a:ext>
                </a:extLst>
              </p:cNvPr>
              <p:cNvGraphicFramePr>
                <a:graphicFrameLocks noChangeAspect="1"/>
              </p:cNvGraphicFramePr>
              <p:nvPr>
                <p:extLst>
                  <p:ext uri="{D42A27DB-BD31-4B8C-83A1-F6EECF244321}">
                    <p14:modId xmlns:p14="http://schemas.microsoft.com/office/powerpoint/2010/main" val="2139681352"/>
                  </p:ext>
                </p:extLst>
              </p:nvPr>
            </p:nvGraphicFramePr>
            <p:xfrm>
              <a:off x="7243128" y="2718621"/>
              <a:ext cx="1716365" cy="965455"/>
            </p:xfrm>
            <a:graphic>
              <a:graphicData uri="http://schemas.microsoft.com/office/powerpoint/2016/slidezoom">
                <pslz:sldZm>
                  <pslz:sldZmObj sldId="307" cId="1053938494">
                    <pslz:zmPr id="{B3EC57DA-096B-48CC-A22E-B0F75DB09A03}" returnToParent="0" transitionDur="1000">
                      <p166:blipFill xmlns:p166="http://schemas.microsoft.com/office/powerpoint/2016/6/main">
                        <a:blip r:embed="rId15"/>
                        <a:stretch>
                          <a:fillRect/>
                        </a:stretch>
                      </p166:blipFill>
                      <p166:spPr xmlns:p166="http://schemas.microsoft.com/office/powerpoint/2016/6/main">
                        <a:xfrm>
                          <a:off x="0" y="0"/>
                          <a:ext cx="1716365" cy="965455"/>
                        </a:xfrm>
                        <a:prstGeom prst="rect">
                          <a:avLst/>
                        </a:prstGeom>
                        <a:ln w="3175">
                          <a:solidFill>
                            <a:prstClr val="ltGray"/>
                          </a:solidFill>
                        </a:ln>
                      </p166:spPr>
                    </pslz:zmPr>
                  </pslz:sldZmObj>
                </pslz:sldZm>
              </a:graphicData>
            </a:graphic>
          </p:graphicFrame>
        </mc:Choice>
        <mc:Fallback>
          <p:pic>
            <p:nvPicPr>
              <p:cNvPr id="31" name="Slide Zoom 30">
                <a:extLst>
                  <a:ext uri="{FF2B5EF4-FFF2-40B4-BE49-F238E27FC236}">
                    <a16:creationId xmlns:a16="http://schemas.microsoft.com/office/drawing/2014/main" id="{01D30AD0-84E7-4F9F-9D56-B47374DF9532}"/>
                  </a:ext>
                </a:extLst>
              </p:cNvPr>
              <p:cNvPicPr>
                <a:picLocks noGrp="1" noRot="1" noChangeAspect="1" noMove="1" noResize="1" noEditPoints="1" noAdjustHandles="1" noChangeArrowheads="1" noChangeShapeType="1"/>
              </p:cNvPicPr>
              <p:nvPr/>
            </p:nvPicPr>
            <p:blipFill>
              <a:blip r:embed="rId16"/>
              <a:stretch>
                <a:fillRect/>
              </a:stretch>
            </p:blipFill>
            <p:spPr>
              <a:xfrm>
                <a:off x="7243128" y="2718621"/>
                <a:ext cx="1716365" cy="965455"/>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xmlns="" Requires="pslz">
          <p:graphicFrame>
            <p:nvGraphicFramePr>
              <p:cNvPr id="33" name="Slide Zoom 32">
                <a:extLst>
                  <a:ext uri="{FF2B5EF4-FFF2-40B4-BE49-F238E27FC236}">
                    <a16:creationId xmlns:a16="http://schemas.microsoft.com/office/drawing/2014/main" id="{D1243988-F4B4-4717-A4F1-55077D5D1B1F}"/>
                  </a:ext>
                </a:extLst>
              </p:cNvPr>
              <p:cNvGraphicFramePr>
                <a:graphicFrameLocks noChangeAspect="1"/>
              </p:cNvGraphicFramePr>
              <p:nvPr>
                <p:extLst>
                  <p:ext uri="{D42A27DB-BD31-4B8C-83A1-F6EECF244321}">
                    <p14:modId xmlns:p14="http://schemas.microsoft.com/office/powerpoint/2010/main" val="2032110709"/>
                  </p:ext>
                </p:extLst>
              </p:nvPr>
            </p:nvGraphicFramePr>
            <p:xfrm>
              <a:off x="9381999" y="2707749"/>
              <a:ext cx="1716365" cy="965455"/>
            </p:xfrm>
            <a:graphic>
              <a:graphicData uri="http://schemas.microsoft.com/office/powerpoint/2016/slidezoom">
                <pslz:sldZm>
                  <pslz:sldZmObj sldId="303" cId="1079333962">
                    <pslz:zmPr id="{3DD8747E-D6F9-41B8-9819-6ADDD0323A6D}" returnToParent="0" transitionDur="1000">
                      <p166:blipFill xmlns:p166="http://schemas.microsoft.com/office/powerpoint/2016/6/main">
                        <a:blip r:embed="rId17"/>
                        <a:stretch>
                          <a:fillRect/>
                        </a:stretch>
                      </p166:blipFill>
                      <p166:spPr xmlns:p166="http://schemas.microsoft.com/office/powerpoint/2016/6/main">
                        <a:xfrm>
                          <a:off x="0" y="0"/>
                          <a:ext cx="1716365" cy="965455"/>
                        </a:xfrm>
                        <a:prstGeom prst="rect">
                          <a:avLst/>
                        </a:prstGeom>
                        <a:ln w="3175">
                          <a:solidFill>
                            <a:prstClr val="ltGray"/>
                          </a:solidFill>
                        </a:ln>
                      </p166:spPr>
                    </pslz:zmPr>
                  </pslz:sldZmObj>
                </pslz:sldZm>
              </a:graphicData>
            </a:graphic>
          </p:graphicFrame>
        </mc:Choice>
        <mc:Fallback>
          <p:pic>
            <p:nvPicPr>
              <p:cNvPr id="33" name="Slide Zoom 32">
                <a:extLst>
                  <a:ext uri="{FF2B5EF4-FFF2-40B4-BE49-F238E27FC236}">
                    <a16:creationId xmlns:a16="http://schemas.microsoft.com/office/drawing/2014/main" id="{D1243988-F4B4-4717-A4F1-55077D5D1B1F}"/>
                  </a:ext>
                </a:extLst>
              </p:cNvPr>
              <p:cNvPicPr>
                <a:picLocks noGrp="1" noRot="1" noChangeAspect="1" noMove="1" noResize="1" noEditPoints="1" noAdjustHandles="1" noChangeArrowheads="1" noChangeShapeType="1"/>
              </p:cNvPicPr>
              <p:nvPr/>
            </p:nvPicPr>
            <p:blipFill>
              <a:blip r:embed="rId18"/>
              <a:stretch>
                <a:fillRect/>
              </a:stretch>
            </p:blipFill>
            <p:spPr>
              <a:xfrm>
                <a:off x="9381999" y="2707749"/>
                <a:ext cx="1716365" cy="965455"/>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xmlns="" Requires="pslz">
          <p:graphicFrame>
            <p:nvGraphicFramePr>
              <p:cNvPr id="35" name="Slide Zoom 34">
                <a:extLst>
                  <a:ext uri="{FF2B5EF4-FFF2-40B4-BE49-F238E27FC236}">
                    <a16:creationId xmlns:a16="http://schemas.microsoft.com/office/drawing/2014/main" id="{48F219F5-1A5C-478B-9A17-4E89116CED59}"/>
                  </a:ext>
                </a:extLst>
              </p:cNvPr>
              <p:cNvGraphicFramePr>
                <a:graphicFrameLocks noChangeAspect="1"/>
              </p:cNvGraphicFramePr>
              <p:nvPr>
                <p:extLst>
                  <p:ext uri="{D42A27DB-BD31-4B8C-83A1-F6EECF244321}">
                    <p14:modId xmlns:p14="http://schemas.microsoft.com/office/powerpoint/2010/main" val="3079697025"/>
                  </p:ext>
                </p:extLst>
              </p:nvPr>
            </p:nvGraphicFramePr>
            <p:xfrm>
              <a:off x="969279" y="4787444"/>
              <a:ext cx="1716365" cy="965455"/>
            </p:xfrm>
            <a:graphic>
              <a:graphicData uri="http://schemas.microsoft.com/office/powerpoint/2016/slidezoom">
                <pslz:sldZm>
                  <pslz:sldZmObj sldId="304" cId="795386849">
                    <pslz:zmPr id="{044C1CE0-1150-459C-AAB7-F55E2AC21D2C}" returnToParent="0" transitionDur="1000">
                      <p166:blipFill xmlns:p166="http://schemas.microsoft.com/office/powerpoint/2016/6/main">
                        <a:blip r:embed="rId19"/>
                        <a:stretch>
                          <a:fillRect/>
                        </a:stretch>
                      </p166:blipFill>
                      <p166:spPr xmlns:p166="http://schemas.microsoft.com/office/powerpoint/2016/6/main">
                        <a:xfrm>
                          <a:off x="0" y="0"/>
                          <a:ext cx="1716365" cy="965455"/>
                        </a:xfrm>
                        <a:prstGeom prst="rect">
                          <a:avLst/>
                        </a:prstGeom>
                        <a:ln w="3175">
                          <a:solidFill>
                            <a:prstClr val="ltGray"/>
                          </a:solidFill>
                        </a:ln>
                      </p166:spPr>
                    </pslz:zmPr>
                  </pslz:sldZmObj>
                </pslz:sldZm>
              </a:graphicData>
            </a:graphic>
          </p:graphicFrame>
        </mc:Choice>
        <mc:Fallback>
          <p:pic>
            <p:nvPicPr>
              <p:cNvPr id="35" name="Slide Zoom 34">
                <a:extLst>
                  <a:ext uri="{FF2B5EF4-FFF2-40B4-BE49-F238E27FC236}">
                    <a16:creationId xmlns:a16="http://schemas.microsoft.com/office/drawing/2014/main" id="{48F219F5-1A5C-478B-9A17-4E89116CED59}"/>
                  </a:ext>
                </a:extLst>
              </p:cNvPr>
              <p:cNvPicPr>
                <a:picLocks noGrp="1" noRot="1" noChangeAspect="1" noMove="1" noResize="1" noEditPoints="1" noAdjustHandles="1" noChangeArrowheads="1" noChangeShapeType="1"/>
              </p:cNvPicPr>
              <p:nvPr/>
            </p:nvPicPr>
            <p:blipFill>
              <a:blip r:embed="rId20"/>
              <a:stretch>
                <a:fillRect/>
              </a:stretch>
            </p:blipFill>
            <p:spPr>
              <a:xfrm>
                <a:off x="969279" y="4787444"/>
                <a:ext cx="1716365" cy="965455"/>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xmlns="" Requires="pslz">
          <p:graphicFrame>
            <p:nvGraphicFramePr>
              <p:cNvPr id="37" name="Slide Zoom 36">
                <a:extLst>
                  <a:ext uri="{FF2B5EF4-FFF2-40B4-BE49-F238E27FC236}">
                    <a16:creationId xmlns:a16="http://schemas.microsoft.com/office/drawing/2014/main" id="{43585F84-C128-4842-B1CB-E0DCAA8B1A46}"/>
                  </a:ext>
                </a:extLst>
              </p:cNvPr>
              <p:cNvGraphicFramePr>
                <a:graphicFrameLocks noChangeAspect="1"/>
              </p:cNvGraphicFramePr>
              <p:nvPr>
                <p:extLst>
                  <p:ext uri="{D42A27DB-BD31-4B8C-83A1-F6EECF244321}">
                    <p14:modId xmlns:p14="http://schemas.microsoft.com/office/powerpoint/2010/main" val="39645830"/>
                  </p:ext>
                </p:extLst>
              </p:nvPr>
            </p:nvGraphicFramePr>
            <p:xfrm>
              <a:off x="3047897" y="4787444"/>
              <a:ext cx="1716365" cy="965455"/>
            </p:xfrm>
            <a:graphic>
              <a:graphicData uri="http://schemas.microsoft.com/office/powerpoint/2016/slidezoom">
                <pslz:sldZm>
                  <pslz:sldZmObj sldId="306" cId="3475164068">
                    <pslz:zmPr id="{CF04E1EA-66B1-4E09-A2A5-3FB864F9E50D}" returnToParent="0" transitionDur="1000">
                      <p166:blipFill xmlns:p166="http://schemas.microsoft.com/office/powerpoint/2016/6/main">
                        <a:blip r:embed="rId21"/>
                        <a:stretch>
                          <a:fillRect/>
                        </a:stretch>
                      </p166:blipFill>
                      <p166:spPr xmlns:p166="http://schemas.microsoft.com/office/powerpoint/2016/6/main">
                        <a:xfrm>
                          <a:off x="0" y="0"/>
                          <a:ext cx="1716365" cy="965455"/>
                        </a:xfrm>
                        <a:prstGeom prst="rect">
                          <a:avLst/>
                        </a:prstGeom>
                        <a:ln w="3175">
                          <a:solidFill>
                            <a:prstClr val="ltGray"/>
                          </a:solidFill>
                        </a:ln>
                      </p166:spPr>
                    </pslz:zmPr>
                  </pslz:sldZmObj>
                </pslz:sldZm>
              </a:graphicData>
            </a:graphic>
          </p:graphicFrame>
        </mc:Choice>
        <mc:Fallback>
          <p:pic>
            <p:nvPicPr>
              <p:cNvPr id="37" name="Slide Zoom 36">
                <a:extLst>
                  <a:ext uri="{FF2B5EF4-FFF2-40B4-BE49-F238E27FC236}">
                    <a16:creationId xmlns:a16="http://schemas.microsoft.com/office/drawing/2014/main" id="{43585F84-C128-4842-B1CB-E0DCAA8B1A46}"/>
                  </a:ext>
                </a:extLst>
              </p:cNvPr>
              <p:cNvPicPr>
                <a:picLocks noGrp="1" noRot="1" noChangeAspect="1" noMove="1" noResize="1" noEditPoints="1" noAdjustHandles="1" noChangeArrowheads="1" noChangeShapeType="1"/>
              </p:cNvPicPr>
              <p:nvPr/>
            </p:nvPicPr>
            <p:blipFill>
              <a:blip r:embed="rId22"/>
              <a:stretch>
                <a:fillRect/>
              </a:stretch>
            </p:blipFill>
            <p:spPr>
              <a:xfrm>
                <a:off x="3047897" y="4787444"/>
                <a:ext cx="1716365" cy="965455"/>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xmlns="" Requires="pslz">
          <p:graphicFrame>
            <p:nvGraphicFramePr>
              <p:cNvPr id="39" name="Slide Zoom 38">
                <a:extLst>
                  <a:ext uri="{FF2B5EF4-FFF2-40B4-BE49-F238E27FC236}">
                    <a16:creationId xmlns:a16="http://schemas.microsoft.com/office/drawing/2014/main" id="{101B9D31-9EFF-49EC-88B9-644D1F15A6AD}"/>
                  </a:ext>
                </a:extLst>
              </p:cNvPr>
              <p:cNvGraphicFramePr>
                <a:graphicFrameLocks noChangeAspect="1"/>
              </p:cNvGraphicFramePr>
              <p:nvPr>
                <p:extLst>
                  <p:ext uri="{D42A27DB-BD31-4B8C-83A1-F6EECF244321}">
                    <p14:modId xmlns:p14="http://schemas.microsoft.com/office/powerpoint/2010/main" val="528808566"/>
                  </p:ext>
                </p:extLst>
              </p:nvPr>
            </p:nvGraphicFramePr>
            <p:xfrm>
              <a:off x="5103301" y="4787443"/>
              <a:ext cx="1716365" cy="965455"/>
            </p:xfrm>
            <a:graphic>
              <a:graphicData uri="http://schemas.microsoft.com/office/powerpoint/2016/slidezoom">
                <pslz:sldZm>
                  <pslz:sldZmObj sldId="330" cId="1316497077">
                    <pslz:zmPr id="{322D51F8-2FB2-4B94-A167-E8C4FC9DCC94}" returnToParent="0" transitionDur="1000">
                      <p166:blipFill xmlns:p166="http://schemas.microsoft.com/office/powerpoint/2016/6/main">
                        <a:blip r:embed="rId23"/>
                        <a:stretch>
                          <a:fillRect/>
                        </a:stretch>
                      </p166:blipFill>
                      <p166:spPr xmlns:p166="http://schemas.microsoft.com/office/powerpoint/2016/6/main">
                        <a:xfrm>
                          <a:off x="0" y="0"/>
                          <a:ext cx="1716365" cy="965455"/>
                        </a:xfrm>
                        <a:prstGeom prst="rect">
                          <a:avLst/>
                        </a:prstGeom>
                        <a:ln w="3175">
                          <a:solidFill>
                            <a:prstClr val="ltGray"/>
                          </a:solidFill>
                        </a:ln>
                      </p166:spPr>
                    </pslz:zmPr>
                  </pslz:sldZmObj>
                </pslz:sldZm>
              </a:graphicData>
            </a:graphic>
          </p:graphicFrame>
        </mc:Choice>
        <mc:Fallback>
          <p:pic>
            <p:nvPicPr>
              <p:cNvPr id="39" name="Slide Zoom 38">
                <a:extLst>
                  <a:ext uri="{FF2B5EF4-FFF2-40B4-BE49-F238E27FC236}">
                    <a16:creationId xmlns:a16="http://schemas.microsoft.com/office/drawing/2014/main" id="{101B9D31-9EFF-49EC-88B9-644D1F15A6AD}"/>
                  </a:ext>
                </a:extLst>
              </p:cNvPr>
              <p:cNvPicPr>
                <a:picLocks noGrp="1" noRot="1" noChangeAspect="1" noMove="1" noResize="1" noEditPoints="1" noAdjustHandles="1" noChangeArrowheads="1" noChangeShapeType="1"/>
              </p:cNvPicPr>
              <p:nvPr/>
            </p:nvPicPr>
            <p:blipFill>
              <a:blip r:embed="rId24"/>
              <a:stretch>
                <a:fillRect/>
              </a:stretch>
            </p:blipFill>
            <p:spPr>
              <a:xfrm>
                <a:off x="5103301" y="4787443"/>
                <a:ext cx="1716365" cy="965455"/>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xmlns="" Requires="pslz">
          <p:graphicFrame>
            <p:nvGraphicFramePr>
              <p:cNvPr id="41" name="Slide Zoom 40">
                <a:extLst>
                  <a:ext uri="{FF2B5EF4-FFF2-40B4-BE49-F238E27FC236}">
                    <a16:creationId xmlns:a16="http://schemas.microsoft.com/office/drawing/2014/main" id="{BC612A93-B854-4477-83FB-CC7DF10B8EB0}"/>
                  </a:ext>
                </a:extLst>
              </p:cNvPr>
              <p:cNvGraphicFramePr>
                <a:graphicFrameLocks noChangeAspect="1"/>
              </p:cNvGraphicFramePr>
              <p:nvPr>
                <p:extLst>
                  <p:ext uri="{D42A27DB-BD31-4B8C-83A1-F6EECF244321}">
                    <p14:modId xmlns:p14="http://schemas.microsoft.com/office/powerpoint/2010/main" val="3109379176"/>
                  </p:ext>
                </p:extLst>
              </p:nvPr>
            </p:nvGraphicFramePr>
            <p:xfrm>
              <a:off x="7243128" y="4786572"/>
              <a:ext cx="1716365" cy="965455"/>
            </p:xfrm>
            <a:graphic>
              <a:graphicData uri="http://schemas.microsoft.com/office/powerpoint/2016/slidezoom">
                <pslz:sldZm>
                  <pslz:sldZmObj sldId="308" cId="779349225">
                    <pslz:zmPr id="{E6BC1BDE-6D0F-439A-A0BF-0B6A98189FED}" returnToParent="0" transitionDur="1000">
                      <p166:blipFill xmlns:p166="http://schemas.microsoft.com/office/powerpoint/2016/6/main">
                        <a:blip r:embed="rId25"/>
                        <a:stretch>
                          <a:fillRect/>
                        </a:stretch>
                      </p166:blipFill>
                      <p166:spPr xmlns:p166="http://schemas.microsoft.com/office/powerpoint/2016/6/main">
                        <a:xfrm>
                          <a:off x="0" y="0"/>
                          <a:ext cx="1716365" cy="965455"/>
                        </a:xfrm>
                        <a:prstGeom prst="rect">
                          <a:avLst/>
                        </a:prstGeom>
                        <a:ln w="3175">
                          <a:solidFill>
                            <a:prstClr val="ltGray"/>
                          </a:solidFill>
                        </a:ln>
                      </p166:spPr>
                    </pslz:zmPr>
                  </pslz:sldZmObj>
                </pslz:sldZm>
              </a:graphicData>
            </a:graphic>
          </p:graphicFrame>
        </mc:Choice>
        <mc:Fallback>
          <p:pic>
            <p:nvPicPr>
              <p:cNvPr id="41" name="Slide Zoom 40">
                <a:extLst>
                  <a:ext uri="{FF2B5EF4-FFF2-40B4-BE49-F238E27FC236}">
                    <a16:creationId xmlns:a16="http://schemas.microsoft.com/office/drawing/2014/main" id="{BC612A93-B854-4477-83FB-CC7DF10B8EB0}"/>
                  </a:ext>
                </a:extLst>
              </p:cNvPr>
              <p:cNvPicPr>
                <a:picLocks noGrp="1" noRot="1" noChangeAspect="1" noMove="1" noResize="1" noEditPoints="1" noAdjustHandles="1" noChangeArrowheads="1" noChangeShapeType="1"/>
              </p:cNvPicPr>
              <p:nvPr/>
            </p:nvPicPr>
            <p:blipFill>
              <a:blip r:embed="rId26"/>
              <a:stretch>
                <a:fillRect/>
              </a:stretch>
            </p:blipFill>
            <p:spPr>
              <a:xfrm>
                <a:off x="7243128" y="4786572"/>
                <a:ext cx="1716365" cy="965455"/>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xmlns="" Requires="pslz">
          <p:graphicFrame>
            <p:nvGraphicFramePr>
              <p:cNvPr id="43" name="Slide Zoom 42">
                <a:extLst>
                  <a:ext uri="{FF2B5EF4-FFF2-40B4-BE49-F238E27FC236}">
                    <a16:creationId xmlns:a16="http://schemas.microsoft.com/office/drawing/2014/main" id="{0DA36B58-D706-4719-9E69-92EEBBCFE8C6}"/>
                  </a:ext>
                </a:extLst>
              </p:cNvPr>
              <p:cNvGraphicFramePr>
                <a:graphicFrameLocks noChangeAspect="1"/>
              </p:cNvGraphicFramePr>
              <p:nvPr>
                <p:extLst>
                  <p:ext uri="{D42A27DB-BD31-4B8C-83A1-F6EECF244321}">
                    <p14:modId xmlns:p14="http://schemas.microsoft.com/office/powerpoint/2010/main" val="1621544685"/>
                  </p:ext>
                </p:extLst>
              </p:nvPr>
            </p:nvGraphicFramePr>
            <p:xfrm>
              <a:off x="9381999" y="4786571"/>
              <a:ext cx="1716365" cy="965455"/>
            </p:xfrm>
            <a:graphic>
              <a:graphicData uri="http://schemas.microsoft.com/office/powerpoint/2016/slidezoom">
                <pslz:sldZm>
                  <pslz:sldZmObj sldId="309" cId="486345471">
                    <pslz:zmPr id="{5C097904-34FF-48B6-9D33-582BB8040557}" returnToParent="0" transitionDur="1000">
                      <p166:blipFill xmlns:p166="http://schemas.microsoft.com/office/powerpoint/2016/6/main">
                        <a:blip r:embed="rId27"/>
                        <a:stretch>
                          <a:fillRect/>
                        </a:stretch>
                      </p166:blipFill>
                      <p166:spPr xmlns:p166="http://schemas.microsoft.com/office/powerpoint/2016/6/main">
                        <a:xfrm>
                          <a:off x="0" y="0"/>
                          <a:ext cx="1716365" cy="965455"/>
                        </a:xfrm>
                        <a:prstGeom prst="rect">
                          <a:avLst/>
                        </a:prstGeom>
                        <a:ln w="3175">
                          <a:solidFill>
                            <a:prstClr val="ltGray"/>
                          </a:solidFill>
                        </a:ln>
                      </p166:spPr>
                    </pslz:zmPr>
                  </pslz:sldZmObj>
                </pslz:sldZm>
              </a:graphicData>
            </a:graphic>
          </p:graphicFrame>
        </mc:Choice>
        <mc:Fallback>
          <p:pic>
            <p:nvPicPr>
              <p:cNvPr id="43" name="Slide Zoom 42">
                <a:extLst>
                  <a:ext uri="{FF2B5EF4-FFF2-40B4-BE49-F238E27FC236}">
                    <a16:creationId xmlns:a16="http://schemas.microsoft.com/office/drawing/2014/main" id="{0DA36B58-D706-4719-9E69-92EEBBCFE8C6}"/>
                  </a:ext>
                </a:extLst>
              </p:cNvPr>
              <p:cNvPicPr>
                <a:picLocks noGrp="1" noRot="1" noChangeAspect="1" noMove="1" noResize="1" noEditPoints="1" noAdjustHandles="1" noChangeArrowheads="1" noChangeShapeType="1"/>
              </p:cNvPicPr>
              <p:nvPr/>
            </p:nvPicPr>
            <p:blipFill>
              <a:blip r:embed="rId28"/>
              <a:stretch>
                <a:fillRect/>
              </a:stretch>
            </p:blipFill>
            <p:spPr>
              <a:xfrm>
                <a:off x="9381999" y="4786571"/>
                <a:ext cx="1716365" cy="965455"/>
              </a:xfrm>
              <a:prstGeom prst="rect">
                <a:avLst/>
              </a:prstGeom>
              <a:ln w="3175">
                <a:solidFill>
                  <a:prstClr val="ltGray"/>
                </a:solidFill>
              </a:ln>
            </p:spPr>
          </p:pic>
        </mc:Fallback>
      </mc:AlternateContent>
    </p:spTree>
    <p:extLst>
      <p:ext uri="{BB962C8B-B14F-4D97-AF65-F5344CB8AC3E}">
        <p14:creationId xmlns:p14="http://schemas.microsoft.com/office/powerpoint/2010/main" val="1516722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1A35"/>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2C323C6-4A86-4689-A43F-1AB3687CD6F5}"/>
              </a:ext>
            </a:extLst>
          </p:cNvPr>
          <p:cNvGrpSpPr/>
          <p:nvPr/>
        </p:nvGrpSpPr>
        <p:grpSpPr>
          <a:xfrm>
            <a:off x="0" y="0"/>
            <a:ext cx="12192000" cy="6858000"/>
            <a:chOff x="0" y="0"/>
            <a:chExt cx="12192000" cy="6858000"/>
          </a:xfrm>
        </p:grpSpPr>
        <p:sp>
          <p:nvSpPr>
            <p:cNvPr id="5" name="Rectángulo: esquinas redondeadas 12">
              <a:extLst>
                <a:ext uri="{FF2B5EF4-FFF2-40B4-BE49-F238E27FC236}">
                  <a16:creationId xmlns:a16="http://schemas.microsoft.com/office/drawing/2014/main" id="{AA864F84-4612-4072-8CC5-7ED2F2A3B7EE}"/>
                </a:ext>
              </a:extLst>
            </p:cNvPr>
            <p:cNvSpPr/>
            <p:nvPr/>
          </p:nvSpPr>
          <p:spPr>
            <a:xfrm>
              <a:off x="0" y="0"/>
              <a:ext cx="12192000" cy="6858000"/>
            </a:xfrm>
            <a:prstGeom prst="roundRect">
              <a:avLst>
                <a:gd name="adj" fmla="val 8257"/>
              </a:avLst>
            </a:prstGeom>
            <a:solidFill>
              <a:srgbClr val="14AC79"/>
            </a:solidFill>
            <a:ln>
              <a:no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esquinas redondeadas 74">
              <a:extLst>
                <a:ext uri="{FF2B5EF4-FFF2-40B4-BE49-F238E27FC236}">
                  <a16:creationId xmlns:a16="http://schemas.microsoft.com/office/drawing/2014/main" id="{B5712B76-B639-47B9-AE8A-471D6E75C821}"/>
                </a:ext>
              </a:extLst>
            </p:cNvPr>
            <p:cNvSpPr/>
            <p:nvPr/>
          </p:nvSpPr>
          <p:spPr>
            <a:xfrm>
              <a:off x="85380" y="90000"/>
              <a:ext cx="12013200" cy="6678000"/>
            </a:xfrm>
            <a:prstGeom prst="roundRect">
              <a:avLst>
                <a:gd name="adj" fmla="val 82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esquinas redondeadas 17">
              <a:extLst>
                <a:ext uri="{FF2B5EF4-FFF2-40B4-BE49-F238E27FC236}">
                  <a16:creationId xmlns:a16="http://schemas.microsoft.com/office/drawing/2014/main" id="{E6A040D6-4E20-427B-B6D8-55651DC23BFA}"/>
                </a:ext>
              </a:extLst>
            </p:cNvPr>
            <p:cNvSpPr/>
            <p:nvPr/>
          </p:nvSpPr>
          <p:spPr>
            <a:xfrm>
              <a:off x="285407" y="1989000"/>
              <a:ext cx="235639" cy="2880000"/>
            </a:xfrm>
            <a:prstGeom prst="roundRect">
              <a:avLst>
                <a:gd name="adj" fmla="val 50000"/>
              </a:avLst>
            </a:prstGeom>
            <a:pattFill prst="openDmnd">
              <a:fgClr>
                <a:schemeClr val="tx1">
                  <a:lumMod val="95000"/>
                  <a:lumOff val="5000"/>
                </a:schemeClr>
              </a:fgClr>
              <a:bgClr>
                <a:schemeClr val="bg2">
                  <a:lumMod val="25000"/>
                </a:schemeClr>
              </a:bgClr>
            </a:pattFill>
            <a:ln>
              <a:solidFill>
                <a:schemeClr val="tx1"/>
              </a:solidFill>
            </a:ln>
            <a:effectLst>
              <a:innerShdw blurRad="114300" dist="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Elipse 76">
              <a:extLst>
                <a:ext uri="{FF2B5EF4-FFF2-40B4-BE49-F238E27FC236}">
                  <a16:creationId xmlns:a16="http://schemas.microsoft.com/office/drawing/2014/main" id="{8534307E-F83F-43AD-973D-6A391A86AC2A}"/>
                </a:ext>
              </a:extLst>
            </p:cNvPr>
            <p:cNvSpPr/>
            <p:nvPr/>
          </p:nvSpPr>
          <p:spPr>
            <a:xfrm>
              <a:off x="277226" y="769500"/>
              <a:ext cx="252000" cy="2520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Elipse 21">
              <a:extLst>
                <a:ext uri="{FF2B5EF4-FFF2-40B4-BE49-F238E27FC236}">
                  <a16:creationId xmlns:a16="http://schemas.microsoft.com/office/drawing/2014/main" id="{10013391-AF14-4F58-A90B-D138E6E5DEA1}"/>
                </a:ext>
              </a:extLst>
            </p:cNvPr>
            <p:cNvSpPr/>
            <p:nvPr/>
          </p:nvSpPr>
          <p:spPr>
            <a:xfrm>
              <a:off x="368765" y="859500"/>
              <a:ext cx="72000" cy="72000"/>
            </a:xfrm>
            <a:prstGeom prst="ellipse">
              <a:avLst/>
            </a:prstGeom>
            <a:gradFill flip="none" rotWithShape="1">
              <a:gsLst>
                <a:gs pos="34000">
                  <a:srgbClr val="7030A0"/>
                </a:gs>
                <a:gs pos="85000">
                  <a:srgbClr val="FF0000"/>
                </a:gs>
                <a:gs pos="8000">
                  <a:schemeClr val="accent5"/>
                </a:gs>
                <a:gs pos="55000">
                  <a:srgbClr val="BB0D9A"/>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23">
              <a:extLst>
                <a:ext uri="{FF2B5EF4-FFF2-40B4-BE49-F238E27FC236}">
                  <a16:creationId xmlns:a16="http://schemas.microsoft.com/office/drawing/2014/main" id="{358D9D59-B699-439E-BC6C-DF3F415A88CF}"/>
                </a:ext>
              </a:extLst>
            </p:cNvPr>
            <p:cNvSpPr/>
            <p:nvPr/>
          </p:nvSpPr>
          <p:spPr>
            <a:xfrm>
              <a:off x="11606426" y="3249000"/>
              <a:ext cx="360000" cy="360000"/>
            </a:xfrm>
            <a:prstGeom prst="round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Triángulo isósceles 82">
              <a:extLst>
                <a:ext uri="{FF2B5EF4-FFF2-40B4-BE49-F238E27FC236}">
                  <a16:creationId xmlns:a16="http://schemas.microsoft.com/office/drawing/2014/main" id="{CC6C7F7B-5AE6-4874-9E16-8613FD97E6EE}"/>
                </a:ext>
              </a:extLst>
            </p:cNvPr>
            <p:cNvSpPr/>
            <p:nvPr/>
          </p:nvSpPr>
          <p:spPr>
            <a:xfrm flipV="1">
              <a:off x="11605290" y="5020892"/>
              <a:ext cx="360000" cy="360000"/>
            </a:xfrm>
            <a:prstGeom prst="triangl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3" name="Grupo 85">
              <a:extLst>
                <a:ext uri="{FF2B5EF4-FFF2-40B4-BE49-F238E27FC236}">
                  <a16:creationId xmlns:a16="http://schemas.microsoft.com/office/drawing/2014/main" id="{75A76253-A0C1-4FAE-9317-5F1A5F308BCE}"/>
                </a:ext>
              </a:extLst>
            </p:cNvPr>
            <p:cNvGrpSpPr/>
            <p:nvPr/>
          </p:nvGrpSpPr>
          <p:grpSpPr>
            <a:xfrm>
              <a:off x="11651050" y="1387108"/>
              <a:ext cx="263858" cy="450000"/>
              <a:chOff x="10620654" y="1322776"/>
              <a:chExt cx="263858" cy="450000"/>
            </a:xfrm>
          </p:grpSpPr>
          <p:sp>
            <p:nvSpPr>
              <p:cNvPr id="14" name="Rectángulo 83">
                <a:extLst>
                  <a:ext uri="{FF2B5EF4-FFF2-40B4-BE49-F238E27FC236}">
                    <a16:creationId xmlns:a16="http://schemas.microsoft.com/office/drawing/2014/main" id="{BBA839DE-A195-4D0C-9568-686633670519}"/>
                  </a:ext>
                </a:extLst>
              </p:cNvPr>
              <p:cNvSpPr/>
              <p:nvPr/>
            </p:nvSpPr>
            <p:spPr>
              <a:xfrm>
                <a:off x="10620654" y="132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15" name="Rectángulo 84">
                <a:extLst>
                  <a:ext uri="{FF2B5EF4-FFF2-40B4-BE49-F238E27FC236}">
                    <a16:creationId xmlns:a16="http://schemas.microsoft.com/office/drawing/2014/main" id="{E2CE3146-3883-40D1-B073-7B750B331873}"/>
                  </a:ext>
                </a:extLst>
              </p:cNvPr>
              <p:cNvSpPr/>
              <p:nvPr/>
            </p:nvSpPr>
            <p:spPr>
              <a:xfrm>
                <a:off x="10704512" y="141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grpSp>
      </p:grpSp>
      <p:sp>
        <p:nvSpPr>
          <p:cNvPr id="7" name="Rectángulo: esquinas redondeadas 75">
            <a:extLst>
              <a:ext uri="{FF2B5EF4-FFF2-40B4-BE49-F238E27FC236}">
                <a16:creationId xmlns:a16="http://schemas.microsoft.com/office/drawing/2014/main" id="{578844BF-2A98-434F-B029-92B066CE2D69}"/>
              </a:ext>
            </a:extLst>
          </p:cNvPr>
          <p:cNvSpPr/>
          <p:nvPr/>
        </p:nvSpPr>
        <p:spPr>
          <a:xfrm>
            <a:off x="721073" y="180000"/>
            <a:ext cx="10753200" cy="6498000"/>
          </a:xfrm>
          <a:prstGeom prst="roundRect">
            <a:avLst>
              <a:gd name="adj" fmla="val 0"/>
            </a:avLst>
          </a:prstGeom>
          <a:solidFill>
            <a:srgbClr val="001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7" name="Rectangle 16">
            <a:extLst>
              <a:ext uri="{FF2B5EF4-FFF2-40B4-BE49-F238E27FC236}">
                <a16:creationId xmlns:a16="http://schemas.microsoft.com/office/drawing/2014/main" id="{64F40260-74A3-422E-B0E5-CF56159AB83C}"/>
              </a:ext>
            </a:extLst>
          </p:cNvPr>
          <p:cNvSpPr/>
          <p:nvPr/>
        </p:nvSpPr>
        <p:spPr>
          <a:xfrm rot="16200000">
            <a:off x="5887319" y="-4962922"/>
            <a:ext cx="414017" cy="10753201"/>
          </a:xfrm>
          <a:prstGeom prst="rect">
            <a:avLst/>
          </a:prstGeom>
          <a:blipFill dpi="0" rotWithShape="1">
            <a:blip r:embed="rId2"/>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8" name="Rectangle 17">
            <a:extLst>
              <a:ext uri="{FF2B5EF4-FFF2-40B4-BE49-F238E27FC236}">
                <a16:creationId xmlns:a16="http://schemas.microsoft.com/office/drawing/2014/main" id="{C0195ABB-78C3-4DD8-8A0A-D0955F216544}"/>
              </a:ext>
            </a:extLst>
          </p:cNvPr>
          <p:cNvSpPr/>
          <p:nvPr/>
        </p:nvSpPr>
        <p:spPr>
          <a:xfrm rot="5400000" flipV="1">
            <a:off x="5884971" y="1112383"/>
            <a:ext cx="414017" cy="10753201"/>
          </a:xfrm>
          <a:prstGeom prst="rect">
            <a:avLst/>
          </a:prstGeom>
          <a:blipFill dpi="0" rotWithShape="1">
            <a:blip r:embed="rId2"/>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TextBox 18">
            <a:extLst>
              <a:ext uri="{FF2B5EF4-FFF2-40B4-BE49-F238E27FC236}">
                <a16:creationId xmlns:a16="http://schemas.microsoft.com/office/drawing/2014/main" id="{045B24FF-4EB5-4211-B163-1687BEA27707}"/>
              </a:ext>
            </a:extLst>
          </p:cNvPr>
          <p:cNvSpPr txBox="1"/>
          <p:nvPr/>
        </p:nvSpPr>
        <p:spPr>
          <a:xfrm>
            <a:off x="3674441" y="114056"/>
            <a:ext cx="5256584" cy="1200329"/>
          </a:xfrm>
          <a:prstGeom prst="rect">
            <a:avLst/>
          </a:prstGeom>
          <a:noFill/>
        </p:spPr>
        <p:txBody>
          <a:bodyPr wrap="square" rtlCol="0">
            <a:spAutoFit/>
          </a:bodyPr>
          <a:lstStyle/>
          <a:p>
            <a:r>
              <a:rPr lang="es-MX" sz="7200" b="1" dirty="0">
                <a:solidFill>
                  <a:schemeClr val="bg1"/>
                </a:solidFill>
                <a:effectLst>
                  <a:outerShdw blurRad="38100" dist="38100" dir="2700000" algn="tl">
                    <a:srgbClr val="000000">
                      <a:alpha val="43137"/>
                    </a:srgbClr>
                  </a:outerShdw>
                </a:effectLst>
                <a:latin typeface="400ml" panose="00000500000000000000" pitchFamily="50" charset="0"/>
              </a:rPr>
              <a:t>CONTENIDO</a:t>
            </a:r>
          </a:p>
        </p:txBody>
      </p:sp>
      <p:sp>
        <p:nvSpPr>
          <p:cNvPr id="21" name="Rectangle 20">
            <a:extLst>
              <a:ext uri="{FF2B5EF4-FFF2-40B4-BE49-F238E27FC236}">
                <a16:creationId xmlns:a16="http://schemas.microsoft.com/office/drawing/2014/main" id="{33190D8E-C0C1-4FD0-A9F9-BB2ED29D7C7E}"/>
              </a:ext>
            </a:extLst>
          </p:cNvPr>
          <p:cNvSpPr/>
          <p:nvPr/>
        </p:nvSpPr>
        <p:spPr>
          <a:xfrm rot="16200000" flipV="1">
            <a:off x="-124869" y="3431290"/>
            <a:ext cx="4413843" cy="164907"/>
          </a:xfrm>
          <a:prstGeom prst="rect">
            <a:avLst/>
          </a:prstGeom>
          <a:pattFill prst="lgConfetti">
            <a:fgClr>
              <a:srgbClr val="A2AFC5"/>
            </a:fgClr>
            <a:bgClr>
              <a:srgbClr val="D7084E"/>
            </a:bgClr>
          </a:patt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grpSp>
        <p:nvGrpSpPr>
          <p:cNvPr id="22" name="Group 21">
            <a:extLst>
              <a:ext uri="{FF2B5EF4-FFF2-40B4-BE49-F238E27FC236}">
                <a16:creationId xmlns:a16="http://schemas.microsoft.com/office/drawing/2014/main" id="{1276BE64-6783-4F5E-8029-398788CDFFDA}"/>
              </a:ext>
            </a:extLst>
          </p:cNvPr>
          <p:cNvGrpSpPr/>
          <p:nvPr/>
        </p:nvGrpSpPr>
        <p:grpSpPr>
          <a:xfrm>
            <a:off x="1551502" y="1306823"/>
            <a:ext cx="3241125" cy="768747"/>
            <a:chOff x="1115668" y="2228120"/>
            <a:chExt cx="3241125" cy="768747"/>
          </a:xfrm>
          <a:effectLst>
            <a:outerShdw blurRad="50800" dist="38100" dir="8100000" algn="tr" rotWithShape="0">
              <a:prstClr val="black">
                <a:alpha val="40000"/>
              </a:prstClr>
            </a:outerShdw>
          </a:effectLst>
        </p:grpSpPr>
        <p:sp>
          <p:nvSpPr>
            <p:cNvPr id="35" name="Rectangle 34">
              <a:extLst>
                <a:ext uri="{FF2B5EF4-FFF2-40B4-BE49-F238E27FC236}">
                  <a16:creationId xmlns:a16="http://schemas.microsoft.com/office/drawing/2014/main" id="{75474FA2-10DD-4946-B82B-5BB7490EFBC2}"/>
                </a:ext>
              </a:extLst>
            </p:cNvPr>
            <p:cNvSpPr/>
            <p:nvPr/>
          </p:nvSpPr>
          <p:spPr>
            <a:xfrm>
              <a:off x="1115668" y="2228120"/>
              <a:ext cx="3108972" cy="646724"/>
            </a:xfrm>
            <a:prstGeom prst="rect">
              <a:avLst/>
            </a:prstGeom>
            <a:pattFill prst="shingle">
              <a:fgClr>
                <a:schemeClr val="tx1"/>
              </a:fgClr>
              <a:bgClr>
                <a:srgbClr val="26697E"/>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36" name="Rectangle 35">
              <a:extLst>
                <a:ext uri="{FF2B5EF4-FFF2-40B4-BE49-F238E27FC236}">
                  <a16:creationId xmlns:a16="http://schemas.microsoft.com/office/drawing/2014/main" id="{8AA93114-3741-47A7-9891-433C32B10CBA}"/>
                </a:ext>
              </a:extLst>
            </p:cNvPr>
            <p:cNvSpPr/>
            <p:nvPr/>
          </p:nvSpPr>
          <p:spPr>
            <a:xfrm>
              <a:off x="1247821" y="2350143"/>
              <a:ext cx="3108972" cy="646724"/>
            </a:xfrm>
            <a:prstGeom prst="rect">
              <a:avLst/>
            </a:prstGeom>
            <a:gradFill>
              <a:gsLst>
                <a:gs pos="2000">
                  <a:srgbClr val="025B95"/>
                </a:gs>
                <a:gs pos="51000">
                  <a:srgbClr val="2989A9"/>
                </a:gs>
                <a:gs pos="100000">
                  <a:srgbClr val="2E998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latin typeface="Lane - Upper" panose="02000506020000020004" pitchFamily="2" charset="0"/>
                  <a:ea typeface="ChildsWish" panose="02000603000000000000" pitchFamily="2" charset="0"/>
                  <a:cs typeface="Angie Atore" panose="00000400000000000000" pitchFamily="2" charset="-79"/>
                </a:rPr>
                <a:t>INTRODUCCIÓN</a:t>
              </a:r>
            </a:p>
          </p:txBody>
        </p:sp>
      </p:grpSp>
      <p:grpSp>
        <p:nvGrpSpPr>
          <p:cNvPr id="23" name="Group 22">
            <a:extLst>
              <a:ext uri="{FF2B5EF4-FFF2-40B4-BE49-F238E27FC236}">
                <a16:creationId xmlns:a16="http://schemas.microsoft.com/office/drawing/2014/main" id="{31DB496E-D83A-471B-B89E-71CD315FF759}"/>
              </a:ext>
            </a:extLst>
          </p:cNvPr>
          <p:cNvGrpSpPr/>
          <p:nvPr/>
        </p:nvGrpSpPr>
        <p:grpSpPr>
          <a:xfrm>
            <a:off x="1551502" y="2269333"/>
            <a:ext cx="3241125" cy="768747"/>
            <a:chOff x="1186210" y="3190630"/>
            <a:chExt cx="3241125" cy="768747"/>
          </a:xfrm>
          <a:effectLst>
            <a:outerShdw blurRad="50800" dist="38100" dir="8100000" algn="tr" rotWithShape="0">
              <a:prstClr val="black">
                <a:alpha val="40000"/>
              </a:prstClr>
            </a:outerShdw>
          </a:effectLst>
        </p:grpSpPr>
        <p:sp>
          <p:nvSpPr>
            <p:cNvPr id="33" name="Rectangle 32">
              <a:extLst>
                <a:ext uri="{FF2B5EF4-FFF2-40B4-BE49-F238E27FC236}">
                  <a16:creationId xmlns:a16="http://schemas.microsoft.com/office/drawing/2014/main" id="{E8A5D4AF-7070-4EE5-8AF9-9FC5BB9A9359}"/>
                </a:ext>
              </a:extLst>
            </p:cNvPr>
            <p:cNvSpPr/>
            <p:nvPr/>
          </p:nvSpPr>
          <p:spPr>
            <a:xfrm>
              <a:off x="1186210" y="3190630"/>
              <a:ext cx="3108972" cy="646724"/>
            </a:xfrm>
            <a:prstGeom prst="rect">
              <a:avLst/>
            </a:prstGeom>
            <a:pattFill prst="lgConfetti">
              <a:fgClr>
                <a:schemeClr val="tx1"/>
              </a:fgClr>
              <a:bgClr>
                <a:srgbClr val="26697E"/>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34" name="Rectangle 33">
              <a:extLst>
                <a:ext uri="{FF2B5EF4-FFF2-40B4-BE49-F238E27FC236}">
                  <a16:creationId xmlns:a16="http://schemas.microsoft.com/office/drawing/2014/main" id="{D2153B84-5895-4092-B7FF-E74267EA5F17}"/>
                </a:ext>
              </a:extLst>
            </p:cNvPr>
            <p:cNvSpPr/>
            <p:nvPr/>
          </p:nvSpPr>
          <p:spPr>
            <a:xfrm>
              <a:off x="1318363" y="3312653"/>
              <a:ext cx="3108972" cy="646724"/>
            </a:xfrm>
            <a:prstGeom prst="rect">
              <a:avLst/>
            </a:prstGeom>
            <a:gradFill>
              <a:gsLst>
                <a:gs pos="2000">
                  <a:srgbClr val="025B95"/>
                </a:gs>
                <a:gs pos="51000">
                  <a:srgbClr val="2989A9"/>
                </a:gs>
                <a:gs pos="100000">
                  <a:srgbClr val="2E998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latin typeface="Lane - Upper" panose="02000506020000020004" pitchFamily="2" charset="0"/>
                  <a:ea typeface="ChildsWish" panose="02000603000000000000" pitchFamily="2" charset="0"/>
                  <a:cs typeface="Angie Atore" panose="00000400000000000000" pitchFamily="2" charset="-79"/>
                </a:rPr>
                <a:t>MOTIVACIÓN</a:t>
              </a:r>
            </a:p>
          </p:txBody>
        </p:sp>
      </p:grpSp>
      <p:grpSp>
        <p:nvGrpSpPr>
          <p:cNvPr id="24" name="Group 23">
            <a:extLst>
              <a:ext uri="{FF2B5EF4-FFF2-40B4-BE49-F238E27FC236}">
                <a16:creationId xmlns:a16="http://schemas.microsoft.com/office/drawing/2014/main" id="{6594EDD6-5ADF-4134-999B-3E6628E8D9CF}"/>
              </a:ext>
            </a:extLst>
          </p:cNvPr>
          <p:cNvGrpSpPr/>
          <p:nvPr/>
        </p:nvGrpSpPr>
        <p:grpSpPr>
          <a:xfrm>
            <a:off x="1551502" y="3262243"/>
            <a:ext cx="3241125" cy="768747"/>
            <a:chOff x="1115668" y="2228120"/>
            <a:chExt cx="3241125" cy="768747"/>
          </a:xfrm>
          <a:effectLst>
            <a:outerShdw blurRad="50800" dist="38100" dir="8100000" algn="tr" rotWithShape="0">
              <a:prstClr val="black">
                <a:alpha val="40000"/>
              </a:prstClr>
            </a:outerShdw>
          </a:effectLst>
        </p:grpSpPr>
        <p:sp>
          <p:nvSpPr>
            <p:cNvPr id="31" name="Rectangle 30">
              <a:extLst>
                <a:ext uri="{FF2B5EF4-FFF2-40B4-BE49-F238E27FC236}">
                  <a16:creationId xmlns:a16="http://schemas.microsoft.com/office/drawing/2014/main" id="{AD6C4055-14D5-46E7-AF1F-1B79A37AB7E7}"/>
                </a:ext>
              </a:extLst>
            </p:cNvPr>
            <p:cNvSpPr/>
            <p:nvPr/>
          </p:nvSpPr>
          <p:spPr>
            <a:xfrm>
              <a:off x="1115668" y="2228120"/>
              <a:ext cx="3108972" cy="646724"/>
            </a:xfrm>
            <a:prstGeom prst="rect">
              <a:avLst/>
            </a:prstGeom>
            <a:pattFill prst="smCheck">
              <a:fgClr>
                <a:schemeClr val="tx1"/>
              </a:fgClr>
              <a:bgClr>
                <a:srgbClr val="26697E"/>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32" name="Rectangle 31">
              <a:extLst>
                <a:ext uri="{FF2B5EF4-FFF2-40B4-BE49-F238E27FC236}">
                  <a16:creationId xmlns:a16="http://schemas.microsoft.com/office/drawing/2014/main" id="{78C5431C-46D9-4D41-BDA5-478BFA82AC6F}"/>
                </a:ext>
              </a:extLst>
            </p:cNvPr>
            <p:cNvSpPr/>
            <p:nvPr/>
          </p:nvSpPr>
          <p:spPr>
            <a:xfrm>
              <a:off x="1247821" y="2350143"/>
              <a:ext cx="3108972" cy="646724"/>
            </a:xfrm>
            <a:prstGeom prst="rect">
              <a:avLst/>
            </a:prstGeom>
            <a:gradFill>
              <a:gsLst>
                <a:gs pos="2000">
                  <a:srgbClr val="025B95"/>
                </a:gs>
                <a:gs pos="51000">
                  <a:srgbClr val="2989A9"/>
                </a:gs>
                <a:gs pos="100000">
                  <a:srgbClr val="2E998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latin typeface="Lane - Upper" panose="02000506020000020004" pitchFamily="2" charset="0"/>
                  <a:ea typeface="ChildsWish" panose="02000603000000000000" pitchFamily="2" charset="0"/>
                  <a:cs typeface="Angie Atore" panose="00000400000000000000" pitchFamily="2" charset="-79"/>
                </a:rPr>
                <a:t>OBJETIVOS</a:t>
              </a:r>
            </a:p>
          </p:txBody>
        </p:sp>
      </p:grpSp>
      <p:grpSp>
        <p:nvGrpSpPr>
          <p:cNvPr id="25" name="Group 24">
            <a:extLst>
              <a:ext uri="{FF2B5EF4-FFF2-40B4-BE49-F238E27FC236}">
                <a16:creationId xmlns:a16="http://schemas.microsoft.com/office/drawing/2014/main" id="{2603F664-263F-4A11-9079-458C1F507403}"/>
              </a:ext>
            </a:extLst>
          </p:cNvPr>
          <p:cNvGrpSpPr/>
          <p:nvPr/>
        </p:nvGrpSpPr>
        <p:grpSpPr>
          <a:xfrm>
            <a:off x="1551502" y="4224753"/>
            <a:ext cx="3241125" cy="768747"/>
            <a:chOff x="1186210" y="3190630"/>
            <a:chExt cx="3241125" cy="768747"/>
          </a:xfrm>
          <a:effectLst>
            <a:outerShdw blurRad="50800" dist="38100" dir="8100000" algn="tr" rotWithShape="0">
              <a:prstClr val="black">
                <a:alpha val="40000"/>
              </a:prstClr>
            </a:outerShdw>
          </a:effectLst>
        </p:grpSpPr>
        <p:sp>
          <p:nvSpPr>
            <p:cNvPr id="29" name="Rectangle 28">
              <a:extLst>
                <a:ext uri="{FF2B5EF4-FFF2-40B4-BE49-F238E27FC236}">
                  <a16:creationId xmlns:a16="http://schemas.microsoft.com/office/drawing/2014/main" id="{1BABA7A0-17FC-4371-A5AC-BB2AD19D2395}"/>
                </a:ext>
              </a:extLst>
            </p:cNvPr>
            <p:cNvSpPr/>
            <p:nvPr/>
          </p:nvSpPr>
          <p:spPr>
            <a:xfrm>
              <a:off x="1186210" y="3190630"/>
              <a:ext cx="3108972" cy="646724"/>
            </a:xfrm>
            <a:prstGeom prst="rect">
              <a:avLst/>
            </a:prstGeom>
            <a:pattFill prst="ltHorz">
              <a:fgClr>
                <a:schemeClr val="tx1"/>
              </a:fgClr>
              <a:bgClr>
                <a:srgbClr val="26697E"/>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30" name="Rectangle 29">
              <a:extLst>
                <a:ext uri="{FF2B5EF4-FFF2-40B4-BE49-F238E27FC236}">
                  <a16:creationId xmlns:a16="http://schemas.microsoft.com/office/drawing/2014/main" id="{AE5EE1B9-4FE7-490B-9139-B59C2DB632BD}"/>
                </a:ext>
              </a:extLst>
            </p:cNvPr>
            <p:cNvSpPr/>
            <p:nvPr/>
          </p:nvSpPr>
          <p:spPr>
            <a:xfrm>
              <a:off x="1318363" y="3312653"/>
              <a:ext cx="3108972" cy="646724"/>
            </a:xfrm>
            <a:prstGeom prst="rect">
              <a:avLst/>
            </a:prstGeom>
            <a:gradFill>
              <a:gsLst>
                <a:gs pos="2000">
                  <a:srgbClr val="025B95"/>
                </a:gs>
                <a:gs pos="51000">
                  <a:srgbClr val="2989A9"/>
                </a:gs>
                <a:gs pos="100000">
                  <a:srgbClr val="2E998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latin typeface="Lane - Upper" panose="02000506020000020004" pitchFamily="2" charset="0"/>
                  <a:ea typeface="ChildsWish" panose="02000603000000000000" pitchFamily="2" charset="0"/>
                  <a:cs typeface="Angie Atore" panose="00000400000000000000" pitchFamily="2" charset="-79"/>
                </a:rPr>
                <a:t>MARCO TEÓRICO</a:t>
              </a:r>
            </a:p>
          </p:txBody>
        </p:sp>
      </p:grpSp>
      <p:grpSp>
        <p:nvGrpSpPr>
          <p:cNvPr id="26" name="Group 25">
            <a:extLst>
              <a:ext uri="{FF2B5EF4-FFF2-40B4-BE49-F238E27FC236}">
                <a16:creationId xmlns:a16="http://schemas.microsoft.com/office/drawing/2014/main" id="{F35ECE21-708E-4175-BDCA-C996D26ADDF2}"/>
              </a:ext>
            </a:extLst>
          </p:cNvPr>
          <p:cNvGrpSpPr/>
          <p:nvPr/>
        </p:nvGrpSpPr>
        <p:grpSpPr>
          <a:xfrm>
            <a:off x="1551502" y="5188059"/>
            <a:ext cx="3241125" cy="768747"/>
            <a:chOff x="1186210" y="3190630"/>
            <a:chExt cx="3241125" cy="768747"/>
          </a:xfrm>
          <a:effectLst>
            <a:outerShdw blurRad="50800" dist="38100" dir="8100000" algn="tr" rotWithShape="0">
              <a:prstClr val="black">
                <a:alpha val="40000"/>
              </a:prstClr>
            </a:outerShdw>
          </a:effectLst>
        </p:grpSpPr>
        <p:sp>
          <p:nvSpPr>
            <p:cNvPr id="27" name="Rectangle 26">
              <a:extLst>
                <a:ext uri="{FF2B5EF4-FFF2-40B4-BE49-F238E27FC236}">
                  <a16:creationId xmlns:a16="http://schemas.microsoft.com/office/drawing/2014/main" id="{AD5F1921-6BA1-46F8-825F-0C37DF0A9DA9}"/>
                </a:ext>
              </a:extLst>
            </p:cNvPr>
            <p:cNvSpPr/>
            <p:nvPr/>
          </p:nvSpPr>
          <p:spPr>
            <a:xfrm>
              <a:off x="1186210" y="3190630"/>
              <a:ext cx="3108972" cy="646724"/>
            </a:xfrm>
            <a:prstGeom prst="rect">
              <a:avLst/>
            </a:prstGeom>
            <a:pattFill prst="pct5">
              <a:fgClr>
                <a:schemeClr val="tx1"/>
              </a:fgClr>
              <a:bgClr>
                <a:srgbClr val="26697E"/>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28" name="Rectangle 27">
              <a:extLst>
                <a:ext uri="{FF2B5EF4-FFF2-40B4-BE49-F238E27FC236}">
                  <a16:creationId xmlns:a16="http://schemas.microsoft.com/office/drawing/2014/main" id="{4DB13749-354F-43B0-9F05-05CC74EC0657}"/>
                </a:ext>
              </a:extLst>
            </p:cNvPr>
            <p:cNvSpPr/>
            <p:nvPr/>
          </p:nvSpPr>
          <p:spPr>
            <a:xfrm>
              <a:off x="1318363" y="3312653"/>
              <a:ext cx="3108972" cy="646724"/>
            </a:xfrm>
            <a:prstGeom prst="rect">
              <a:avLst/>
            </a:prstGeom>
            <a:gradFill>
              <a:gsLst>
                <a:gs pos="2000">
                  <a:srgbClr val="025B95"/>
                </a:gs>
                <a:gs pos="51000">
                  <a:srgbClr val="2989A9"/>
                </a:gs>
                <a:gs pos="100000">
                  <a:srgbClr val="2E998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latin typeface="Lane - Upper" panose="02000506020000020004" pitchFamily="2" charset="0"/>
                  <a:ea typeface="ChildsWish" panose="02000603000000000000" pitchFamily="2" charset="0"/>
                  <a:cs typeface="Angie Atore" panose="00000400000000000000" pitchFamily="2" charset="-79"/>
                </a:rPr>
                <a:t>ANÁLISIS</a:t>
              </a:r>
            </a:p>
          </p:txBody>
        </p:sp>
      </p:grpSp>
      <p:sp>
        <p:nvSpPr>
          <p:cNvPr id="38" name="Rectangle 37">
            <a:extLst>
              <a:ext uri="{FF2B5EF4-FFF2-40B4-BE49-F238E27FC236}">
                <a16:creationId xmlns:a16="http://schemas.microsoft.com/office/drawing/2014/main" id="{80FA5282-AE1A-4AB5-AEC7-E8E196F90E2E}"/>
              </a:ext>
            </a:extLst>
          </p:cNvPr>
          <p:cNvSpPr/>
          <p:nvPr/>
        </p:nvSpPr>
        <p:spPr>
          <a:xfrm rot="16200000" flipV="1">
            <a:off x="5380632" y="3498968"/>
            <a:ext cx="4606607" cy="164909"/>
          </a:xfrm>
          <a:prstGeom prst="rect">
            <a:avLst/>
          </a:prstGeom>
          <a:pattFill prst="lgConfetti">
            <a:fgClr>
              <a:srgbClr val="A2AFC5"/>
            </a:fgClr>
            <a:bgClr>
              <a:srgbClr val="D7084E"/>
            </a:bgClr>
          </a:patt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grpSp>
        <p:nvGrpSpPr>
          <p:cNvPr id="39" name="Group 38">
            <a:extLst>
              <a:ext uri="{FF2B5EF4-FFF2-40B4-BE49-F238E27FC236}">
                <a16:creationId xmlns:a16="http://schemas.microsoft.com/office/drawing/2014/main" id="{5C3D714A-3973-4119-80FC-50EEB080105B}"/>
              </a:ext>
            </a:extLst>
          </p:cNvPr>
          <p:cNvGrpSpPr/>
          <p:nvPr/>
        </p:nvGrpSpPr>
        <p:grpSpPr>
          <a:xfrm>
            <a:off x="7191082" y="1278167"/>
            <a:ext cx="3241125" cy="768747"/>
            <a:chOff x="1115668" y="2228120"/>
            <a:chExt cx="3241125" cy="768747"/>
          </a:xfrm>
          <a:effectLst>
            <a:outerShdw blurRad="50800" dist="38100" dir="8100000" algn="tr" rotWithShape="0">
              <a:prstClr val="black">
                <a:alpha val="40000"/>
              </a:prstClr>
            </a:outerShdw>
          </a:effectLst>
        </p:grpSpPr>
        <p:sp>
          <p:nvSpPr>
            <p:cNvPr id="52" name="Rectangle 51">
              <a:extLst>
                <a:ext uri="{FF2B5EF4-FFF2-40B4-BE49-F238E27FC236}">
                  <a16:creationId xmlns:a16="http://schemas.microsoft.com/office/drawing/2014/main" id="{7B2D90B6-9B3F-4943-89A7-BFA3415596B0}"/>
                </a:ext>
              </a:extLst>
            </p:cNvPr>
            <p:cNvSpPr/>
            <p:nvPr/>
          </p:nvSpPr>
          <p:spPr>
            <a:xfrm>
              <a:off x="1115668" y="2228120"/>
              <a:ext cx="3108972" cy="646724"/>
            </a:xfrm>
            <a:prstGeom prst="rect">
              <a:avLst/>
            </a:prstGeom>
            <a:pattFill prst="weave">
              <a:fgClr>
                <a:schemeClr val="tx1"/>
              </a:fgClr>
              <a:bgClr>
                <a:srgbClr val="26697E"/>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3" name="Rectangle 52">
              <a:extLst>
                <a:ext uri="{FF2B5EF4-FFF2-40B4-BE49-F238E27FC236}">
                  <a16:creationId xmlns:a16="http://schemas.microsoft.com/office/drawing/2014/main" id="{BE304507-F65E-4F71-B071-8F674BCEBE61}"/>
                </a:ext>
              </a:extLst>
            </p:cNvPr>
            <p:cNvSpPr/>
            <p:nvPr/>
          </p:nvSpPr>
          <p:spPr>
            <a:xfrm>
              <a:off x="1247821" y="2350143"/>
              <a:ext cx="3108972" cy="646724"/>
            </a:xfrm>
            <a:prstGeom prst="rect">
              <a:avLst/>
            </a:prstGeom>
            <a:gradFill>
              <a:gsLst>
                <a:gs pos="2000">
                  <a:srgbClr val="2E9988"/>
                </a:gs>
                <a:gs pos="100000">
                  <a:srgbClr val="2989A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latin typeface="Lane - Upper" panose="02000506020000020004" pitchFamily="2" charset="0"/>
                  <a:ea typeface="ChildsWish" panose="02000603000000000000" pitchFamily="2" charset="0"/>
                  <a:cs typeface="Angie Atore" panose="00000400000000000000" pitchFamily="2" charset="-79"/>
                </a:rPr>
                <a:t>DISEÑO</a:t>
              </a:r>
            </a:p>
          </p:txBody>
        </p:sp>
      </p:grpSp>
      <p:grpSp>
        <p:nvGrpSpPr>
          <p:cNvPr id="40" name="Group 39">
            <a:extLst>
              <a:ext uri="{FF2B5EF4-FFF2-40B4-BE49-F238E27FC236}">
                <a16:creationId xmlns:a16="http://schemas.microsoft.com/office/drawing/2014/main" id="{C2742B35-5AF0-4AB0-9263-113C8982F920}"/>
              </a:ext>
            </a:extLst>
          </p:cNvPr>
          <p:cNvGrpSpPr/>
          <p:nvPr/>
        </p:nvGrpSpPr>
        <p:grpSpPr>
          <a:xfrm>
            <a:off x="7191082" y="2240677"/>
            <a:ext cx="3241125" cy="768747"/>
            <a:chOff x="1186210" y="3190630"/>
            <a:chExt cx="3241125" cy="768747"/>
          </a:xfrm>
          <a:effectLst>
            <a:outerShdw blurRad="50800" dist="38100" dir="8100000" algn="tr" rotWithShape="0">
              <a:prstClr val="black">
                <a:alpha val="40000"/>
              </a:prstClr>
            </a:outerShdw>
          </a:effectLst>
        </p:grpSpPr>
        <p:sp>
          <p:nvSpPr>
            <p:cNvPr id="50" name="Rectangle 49">
              <a:extLst>
                <a:ext uri="{FF2B5EF4-FFF2-40B4-BE49-F238E27FC236}">
                  <a16:creationId xmlns:a16="http://schemas.microsoft.com/office/drawing/2014/main" id="{D3D6DA18-01EE-4B1D-A4EA-214D32FEF879}"/>
                </a:ext>
              </a:extLst>
            </p:cNvPr>
            <p:cNvSpPr/>
            <p:nvPr/>
          </p:nvSpPr>
          <p:spPr>
            <a:xfrm>
              <a:off x="1186210" y="3190630"/>
              <a:ext cx="3108972" cy="646724"/>
            </a:xfrm>
            <a:prstGeom prst="rect">
              <a:avLst/>
            </a:prstGeom>
            <a:pattFill prst="ltVert">
              <a:fgClr>
                <a:schemeClr val="tx1"/>
              </a:fgClr>
              <a:bgClr>
                <a:srgbClr val="26697E"/>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1" name="Rectangle 50">
              <a:extLst>
                <a:ext uri="{FF2B5EF4-FFF2-40B4-BE49-F238E27FC236}">
                  <a16:creationId xmlns:a16="http://schemas.microsoft.com/office/drawing/2014/main" id="{B33083C3-5DB8-4B40-8CE1-5E4C68BAC072}"/>
                </a:ext>
              </a:extLst>
            </p:cNvPr>
            <p:cNvSpPr/>
            <p:nvPr/>
          </p:nvSpPr>
          <p:spPr>
            <a:xfrm>
              <a:off x="1318363" y="3312653"/>
              <a:ext cx="3108972" cy="646724"/>
            </a:xfrm>
            <a:prstGeom prst="rect">
              <a:avLst/>
            </a:prstGeom>
            <a:gradFill>
              <a:gsLst>
                <a:gs pos="2000">
                  <a:srgbClr val="2E9988"/>
                </a:gs>
                <a:gs pos="100000">
                  <a:srgbClr val="2989A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latin typeface="Lane - Upper" panose="02000506020000020004" pitchFamily="2" charset="0"/>
                  <a:ea typeface="ChildsWish" panose="02000603000000000000" pitchFamily="2" charset="0"/>
                  <a:cs typeface="Angie Atore" panose="00000400000000000000" pitchFamily="2" charset="-79"/>
                </a:rPr>
                <a:t>TRABAJO PARA TT II</a:t>
              </a:r>
            </a:p>
          </p:txBody>
        </p:sp>
      </p:grpSp>
      <p:grpSp>
        <p:nvGrpSpPr>
          <p:cNvPr id="41" name="Group 40">
            <a:extLst>
              <a:ext uri="{FF2B5EF4-FFF2-40B4-BE49-F238E27FC236}">
                <a16:creationId xmlns:a16="http://schemas.microsoft.com/office/drawing/2014/main" id="{CDED93D4-1964-4AE9-AF3E-E2286FD85ED7}"/>
              </a:ext>
            </a:extLst>
          </p:cNvPr>
          <p:cNvGrpSpPr/>
          <p:nvPr/>
        </p:nvGrpSpPr>
        <p:grpSpPr>
          <a:xfrm>
            <a:off x="7191082" y="3233587"/>
            <a:ext cx="3241125" cy="768747"/>
            <a:chOff x="1115668" y="2228120"/>
            <a:chExt cx="3241125" cy="768747"/>
          </a:xfrm>
          <a:effectLst>
            <a:outerShdw blurRad="50800" dist="38100" dir="8100000" algn="tr" rotWithShape="0">
              <a:prstClr val="black">
                <a:alpha val="40000"/>
              </a:prstClr>
            </a:outerShdw>
          </a:effectLst>
        </p:grpSpPr>
        <p:sp>
          <p:nvSpPr>
            <p:cNvPr id="48" name="Rectangle 47">
              <a:extLst>
                <a:ext uri="{FF2B5EF4-FFF2-40B4-BE49-F238E27FC236}">
                  <a16:creationId xmlns:a16="http://schemas.microsoft.com/office/drawing/2014/main" id="{76A0EB05-3D29-4021-9543-211F9137EF70}"/>
                </a:ext>
              </a:extLst>
            </p:cNvPr>
            <p:cNvSpPr/>
            <p:nvPr/>
          </p:nvSpPr>
          <p:spPr>
            <a:xfrm>
              <a:off x="1115668" y="2228120"/>
              <a:ext cx="3108972" cy="646724"/>
            </a:xfrm>
            <a:prstGeom prst="rect">
              <a:avLst/>
            </a:prstGeom>
            <a:pattFill prst="dashHorz">
              <a:fgClr>
                <a:schemeClr val="tx1"/>
              </a:fgClr>
              <a:bgClr>
                <a:srgbClr val="26697E"/>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49" name="Rectangle 48">
              <a:extLst>
                <a:ext uri="{FF2B5EF4-FFF2-40B4-BE49-F238E27FC236}">
                  <a16:creationId xmlns:a16="http://schemas.microsoft.com/office/drawing/2014/main" id="{87ED1DDE-4ADB-4BF8-8E84-6CEFE3CD0576}"/>
                </a:ext>
              </a:extLst>
            </p:cNvPr>
            <p:cNvSpPr/>
            <p:nvPr/>
          </p:nvSpPr>
          <p:spPr>
            <a:xfrm>
              <a:off x="1247821" y="2350143"/>
              <a:ext cx="3108972" cy="646724"/>
            </a:xfrm>
            <a:prstGeom prst="rect">
              <a:avLst/>
            </a:prstGeom>
            <a:gradFill>
              <a:gsLst>
                <a:gs pos="2000">
                  <a:srgbClr val="2E9988"/>
                </a:gs>
                <a:gs pos="100000">
                  <a:srgbClr val="2989A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latin typeface="Lane - Upper" panose="02000506020000020004" pitchFamily="2" charset="0"/>
                  <a:ea typeface="ChildsWish" panose="02000603000000000000" pitchFamily="2" charset="0"/>
                  <a:cs typeface="Angie Atore" panose="00000400000000000000" pitchFamily="2" charset="-79"/>
                </a:rPr>
                <a:t>CONCLUSIONES</a:t>
              </a:r>
            </a:p>
          </p:txBody>
        </p:sp>
      </p:grpSp>
      <p:grpSp>
        <p:nvGrpSpPr>
          <p:cNvPr id="42" name="Group 41">
            <a:extLst>
              <a:ext uri="{FF2B5EF4-FFF2-40B4-BE49-F238E27FC236}">
                <a16:creationId xmlns:a16="http://schemas.microsoft.com/office/drawing/2014/main" id="{8EF22155-B121-4875-A395-408DB5D21AB8}"/>
              </a:ext>
            </a:extLst>
          </p:cNvPr>
          <p:cNvGrpSpPr/>
          <p:nvPr/>
        </p:nvGrpSpPr>
        <p:grpSpPr>
          <a:xfrm>
            <a:off x="7191082" y="4196097"/>
            <a:ext cx="3241125" cy="768747"/>
            <a:chOff x="1186210" y="3190630"/>
            <a:chExt cx="3241125" cy="768747"/>
          </a:xfrm>
          <a:effectLst>
            <a:outerShdw blurRad="50800" dist="38100" dir="8100000" algn="tr" rotWithShape="0">
              <a:prstClr val="black">
                <a:alpha val="40000"/>
              </a:prstClr>
            </a:outerShdw>
          </a:effectLst>
        </p:grpSpPr>
        <p:sp>
          <p:nvSpPr>
            <p:cNvPr id="46" name="Rectangle 45">
              <a:extLst>
                <a:ext uri="{FF2B5EF4-FFF2-40B4-BE49-F238E27FC236}">
                  <a16:creationId xmlns:a16="http://schemas.microsoft.com/office/drawing/2014/main" id="{6C7BE619-1C48-418A-ACEE-1395815A63AB}"/>
                </a:ext>
              </a:extLst>
            </p:cNvPr>
            <p:cNvSpPr/>
            <p:nvPr/>
          </p:nvSpPr>
          <p:spPr>
            <a:xfrm>
              <a:off x="1186210" y="3190630"/>
              <a:ext cx="3108972" cy="646724"/>
            </a:xfrm>
            <a:prstGeom prst="rect">
              <a:avLst/>
            </a:prstGeom>
            <a:pattFill prst="dotDmnd">
              <a:fgClr>
                <a:schemeClr val="tx1"/>
              </a:fgClr>
              <a:bgClr>
                <a:srgbClr val="26697E"/>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47" name="Rectangle 46">
              <a:extLst>
                <a:ext uri="{FF2B5EF4-FFF2-40B4-BE49-F238E27FC236}">
                  <a16:creationId xmlns:a16="http://schemas.microsoft.com/office/drawing/2014/main" id="{BCAD5D24-43F5-4B1F-926D-227FDFD94278}"/>
                </a:ext>
              </a:extLst>
            </p:cNvPr>
            <p:cNvSpPr/>
            <p:nvPr/>
          </p:nvSpPr>
          <p:spPr>
            <a:xfrm>
              <a:off x="1318363" y="3312653"/>
              <a:ext cx="3108972" cy="646724"/>
            </a:xfrm>
            <a:prstGeom prst="rect">
              <a:avLst/>
            </a:prstGeom>
            <a:gradFill>
              <a:gsLst>
                <a:gs pos="2000">
                  <a:srgbClr val="2E9988"/>
                </a:gs>
                <a:gs pos="100000">
                  <a:srgbClr val="2989A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latin typeface="Lane - Upper" panose="02000506020000020004" pitchFamily="2" charset="0"/>
                  <a:ea typeface="ChildsWish" panose="02000603000000000000" pitchFamily="2" charset="0"/>
                  <a:cs typeface="Angie Atore" panose="00000400000000000000" pitchFamily="2" charset="-79"/>
                </a:rPr>
                <a:t>AVANCES</a:t>
              </a:r>
            </a:p>
          </p:txBody>
        </p:sp>
      </p:grpSp>
      <p:grpSp>
        <p:nvGrpSpPr>
          <p:cNvPr id="43" name="Group 42">
            <a:extLst>
              <a:ext uri="{FF2B5EF4-FFF2-40B4-BE49-F238E27FC236}">
                <a16:creationId xmlns:a16="http://schemas.microsoft.com/office/drawing/2014/main" id="{0BA5D757-2E62-4089-892A-33B984F388C6}"/>
              </a:ext>
            </a:extLst>
          </p:cNvPr>
          <p:cNvGrpSpPr/>
          <p:nvPr/>
        </p:nvGrpSpPr>
        <p:grpSpPr>
          <a:xfrm>
            <a:off x="7191082" y="5159403"/>
            <a:ext cx="3241125" cy="768747"/>
            <a:chOff x="1186210" y="3190630"/>
            <a:chExt cx="3241125" cy="768747"/>
          </a:xfrm>
          <a:effectLst>
            <a:outerShdw blurRad="50800" dist="38100" dir="8100000" algn="tr" rotWithShape="0">
              <a:prstClr val="black">
                <a:alpha val="40000"/>
              </a:prstClr>
            </a:outerShdw>
          </a:effectLst>
        </p:grpSpPr>
        <p:sp>
          <p:nvSpPr>
            <p:cNvPr id="44" name="Rectangle 43">
              <a:extLst>
                <a:ext uri="{FF2B5EF4-FFF2-40B4-BE49-F238E27FC236}">
                  <a16:creationId xmlns:a16="http://schemas.microsoft.com/office/drawing/2014/main" id="{1E7E9F45-30E6-458D-854B-4B79EE2EBC86}"/>
                </a:ext>
              </a:extLst>
            </p:cNvPr>
            <p:cNvSpPr/>
            <p:nvPr/>
          </p:nvSpPr>
          <p:spPr>
            <a:xfrm>
              <a:off x="1186210" y="3190630"/>
              <a:ext cx="3108972" cy="646724"/>
            </a:xfrm>
            <a:prstGeom prst="rect">
              <a:avLst/>
            </a:prstGeom>
            <a:pattFill prst="divot">
              <a:fgClr>
                <a:schemeClr val="tx1"/>
              </a:fgClr>
              <a:bgClr>
                <a:srgbClr val="26697E"/>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45" name="Rectangle 44">
              <a:extLst>
                <a:ext uri="{FF2B5EF4-FFF2-40B4-BE49-F238E27FC236}">
                  <a16:creationId xmlns:a16="http://schemas.microsoft.com/office/drawing/2014/main" id="{92738ED6-5201-4EEA-8C9C-1A94E9AB8825}"/>
                </a:ext>
              </a:extLst>
            </p:cNvPr>
            <p:cNvSpPr/>
            <p:nvPr/>
          </p:nvSpPr>
          <p:spPr>
            <a:xfrm>
              <a:off x="1318363" y="3312653"/>
              <a:ext cx="3108972" cy="646724"/>
            </a:xfrm>
            <a:prstGeom prst="rect">
              <a:avLst/>
            </a:prstGeom>
            <a:gradFill>
              <a:gsLst>
                <a:gs pos="2000">
                  <a:srgbClr val="2E9988"/>
                </a:gs>
                <a:gs pos="100000">
                  <a:srgbClr val="2989A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latin typeface="Lane - Upper" panose="02000506020000020004" pitchFamily="2" charset="0"/>
                  <a:ea typeface="ChildsWish" panose="02000603000000000000" pitchFamily="2" charset="0"/>
                  <a:cs typeface="Angie Atore" panose="00000400000000000000" pitchFamily="2" charset="-79"/>
                </a:rPr>
                <a:t>REFERENCIAS</a:t>
              </a:r>
            </a:p>
          </p:txBody>
        </p:sp>
      </p:grpSp>
    </p:spTree>
    <p:extLst>
      <p:ext uri="{BB962C8B-B14F-4D97-AF65-F5344CB8AC3E}">
        <p14:creationId xmlns:p14="http://schemas.microsoft.com/office/powerpoint/2010/main" val="1448304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1A35"/>
        </a:solidFill>
        <a:effectLst/>
      </p:bgPr>
    </p:bg>
    <p:spTree>
      <p:nvGrpSpPr>
        <p:cNvPr id="1" name=""/>
        <p:cNvGrpSpPr/>
        <p:nvPr/>
      </p:nvGrpSpPr>
      <p:grpSpPr>
        <a:xfrm>
          <a:off x="0" y="0"/>
          <a:ext cx="0" cy="0"/>
          <a:chOff x="0" y="0"/>
          <a:chExt cx="0" cy="0"/>
        </a:xfrm>
      </p:grpSpPr>
      <p:grpSp>
        <p:nvGrpSpPr>
          <p:cNvPr id="4" name="Grupo 86">
            <a:extLst>
              <a:ext uri="{FF2B5EF4-FFF2-40B4-BE49-F238E27FC236}">
                <a16:creationId xmlns:a16="http://schemas.microsoft.com/office/drawing/2014/main" id="{046C33D4-7774-43D7-86E7-5D578D510E36}"/>
              </a:ext>
            </a:extLst>
          </p:cNvPr>
          <p:cNvGrpSpPr/>
          <p:nvPr/>
        </p:nvGrpSpPr>
        <p:grpSpPr>
          <a:xfrm>
            <a:off x="0" y="0"/>
            <a:ext cx="12192000" cy="6858000"/>
            <a:chOff x="0" y="0"/>
            <a:chExt cx="12192000" cy="6858000"/>
          </a:xfrm>
        </p:grpSpPr>
        <p:sp>
          <p:nvSpPr>
            <p:cNvPr id="5" name="Rectángulo: esquinas redondeadas 12">
              <a:extLst>
                <a:ext uri="{FF2B5EF4-FFF2-40B4-BE49-F238E27FC236}">
                  <a16:creationId xmlns:a16="http://schemas.microsoft.com/office/drawing/2014/main" id="{AA864F84-4612-4072-8CC5-7ED2F2A3B7EE}"/>
                </a:ext>
              </a:extLst>
            </p:cNvPr>
            <p:cNvSpPr/>
            <p:nvPr/>
          </p:nvSpPr>
          <p:spPr>
            <a:xfrm>
              <a:off x="0" y="0"/>
              <a:ext cx="12192000" cy="6858000"/>
            </a:xfrm>
            <a:prstGeom prst="roundRect">
              <a:avLst>
                <a:gd name="adj" fmla="val 8257"/>
              </a:avLst>
            </a:prstGeom>
            <a:solidFill>
              <a:srgbClr val="14AC79"/>
            </a:solidFill>
            <a:ln>
              <a:no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esquinas redondeadas 74">
              <a:extLst>
                <a:ext uri="{FF2B5EF4-FFF2-40B4-BE49-F238E27FC236}">
                  <a16:creationId xmlns:a16="http://schemas.microsoft.com/office/drawing/2014/main" id="{B5712B76-B639-47B9-AE8A-471D6E75C821}"/>
                </a:ext>
              </a:extLst>
            </p:cNvPr>
            <p:cNvSpPr/>
            <p:nvPr/>
          </p:nvSpPr>
          <p:spPr>
            <a:xfrm>
              <a:off x="85380" y="90000"/>
              <a:ext cx="12013200" cy="6678000"/>
            </a:xfrm>
            <a:prstGeom prst="roundRect">
              <a:avLst>
                <a:gd name="adj" fmla="val 82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Rectángulo: esquinas redondeadas 75">
              <a:extLst>
                <a:ext uri="{FF2B5EF4-FFF2-40B4-BE49-F238E27FC236}">
                  <a16:creationId xmlns:a16="http://schemas.microsoft.com/office/drawing/2014/main" id="{578844BF-2A98-434F-B029-92B066CE2D69}"/>
                </a:ext>
              </a:extLst>
            </p:cNvPr>
            <p:cNvSpPr/>
            <p:nvPr/>
          </p:nvSpPr>
          <p:spPr>
            <a:xfrm>
              <a:off x="721073" y="180000"/>
              <a:ext cx="10753200" cy="6498000"/>
            </a:xfrm>
            <a:prstGeom prst="roundRect">
              <a:avLst>
                <a:gd name="adj" fmla="val 0"/>
              </a:avLst>
            </a:prstGeom>
            <a:solidFill>
              <a:srgbClr val="001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esquinas redondeadas 17">
              <a:extLst>
                <a:ext uri="{FF2B5EF4-FFF2-40B4-BE49-F238E27FC236}">
                  <a16:creationId xmlns:a16="http://schemas.microsoft.com/office/drawing/2014/main" id="{E6A040D6-4E20-427B-B6D8-55651DC23BFA}"/>
                </a:ext>
              </a:extLst>
            </p:cNvPr>
            <p:cNvSpPr/>
            <p:nvPr/>
          </p:nvSpPr>
          <p:spPr>
            <a:xfrm>
              <a:off x="285407" y="1989000"/>
              <a:ext cx="235639" cy="2880000"/>
            </a:xfrm>
            <a:prstGeom prst="roundRect">
              <a:avLst>
                <a:gd name="adj" fmla="val 50000"/>
              </a:avLst>
            </a:prstGeom>
            <a:pattFill prst="openDmnd">
              <a:fgClr>
                <a:schemeClr val="tx1">
                  <a:lumMod val="95000"/>
                  <a:lumOff val="5000"/>
                </a:schemeClr>
              </a:fgClr>
              <a:bgClr>
                <a:schemeClr val="bg2">
                  <a:lumMod val="25000"/>
                </a:schemeClr>
              </a:bgClr>
            </a:pattFill>
            <a:ln>
              <a:solidFill>
                <a:schemeClr val="tx1"/>
              </a:solidFill>
            </a:ln>
            <a:effectLst>
              <a:innerShdw blurRad="114300" dist="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Elipse 76">
              <a:extLst>
                <a:ext uri="{FF2B5EF4-FFF2-40B4-BE49-F238E27FC236}">
                  <a16:creationId xmlns:a16="http://schemas.microsoft.com/office/drawing/2014/main" id="{8534307E-F83F-43AD-973D-6A391A86AC2A}"/>
                </a:ext>
              </a:extLst>
            </p:cNvPr>
            <p:cNvSpPr/>
            <p:nvPr/>
          </p:nvSpPr>
          <p:spPr>
            <a:xfrm>
              <a:off x="277226" y="769500"/>
              <a:ext cx="252000" cy="2520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Elipse 21">
              <a:extLst>
                <a:ext uri="{FF2B5EF4-FFF2-40B4-BE49-F238E27FC236}">
                  <a16:creationId xmlns:a16="http://schemas.microsoft.com/office/drawing/2014/main" id="{10013391-AF14-4F58-A90B-D138E6E5DEA1}"/>
                </a:ext>
              </a:extLst>
            </p:cNvPr>
            <p:cNvSpPr/>
            <p:nvPr/>
          </p:nvSpPr>
          <p:spPr>
            <a:xfrm>
              <a:off x="368765" y="859500"/>
              <a:ext cx="72000" cy="72000"/>
            </a:xfrm>
            <a:prstGeom prst="ellipse">
              <a:avLst/>
            </a:prstGeom>
            <a:gradFill flip="none" rotWithShape="1">
              <a:gsLst>
                <a:gs pos="34000">
                  <a:srgbClr val="7030A0"/>
                </a:gs>
                <a:gs pos="85000">
                  <a:srgbClr val="FF0000"/>
                </a:gs>
                <a:gs pos="8000">
                  <a:schemeClr val="accent5"/>
                </a:gs>
                <a:gs pos="55000">
                  <a:srgbClr val="BB0D9A"/>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23">
              <a:extLst>
                <a:ext uri="{FF2B5EF4-FFF2-40B4-BE49-F238E27FC236}">
                  <a16:creationId xmlns:a16="http://schemas.microsoft.com/office/drawing/2014/main" id="{358D9D59-B699-439E-BC6C-DF3F415A88CF}"/>
                </a:ext>
              </a:extLst>
            </p:cNvPr>
            <p:cNvSpPr/>
            <p:nvPr/>
          </p:nvSpPr>
          <p:spPr>
            <a:xfrm>
              <a:off x="11606426" y="3249000"/>
              <a:ext cx="360000" cy="360000"/>
            </a:xfrm>
            <a:prstGeom prst="round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Triángulo isósceles 82">
              <a:extLst>
                <a:ext uri="{FF2B5EF4-FFF2-40B4-BE49-F238E27FC236}">
                  <a16:creationId xmlns:a16="http://schemas.microsoft.com/office/drawing/2014/main" id="{CC6C7F7B-5AE6-4874-9E16-8613FD97E6EE}"/>
                </a:ext>
              </a:extLst>
            </p:cNvPr>
            <p:cNvSpPr/>
            <p:nvPr/>
          </p:nvSpPr>
          <p:spPr>
            <a:xfrm flipV="1">
              <a:off x="11605290" y="5020892"/>
              <a:ext cx="360000" cy="360000"/>
            </a:xfrm>
            <a:prstGeom prst="triangl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3" name="Grupo 85">
              <a:extLst>
                <a:ext uri="{FF2B5EF4-FFF2-40B4-BE49-F238E27FC236}">
                  <a16:creationId xmlns:a16="http://schemas.microsoft.com/office/drawing/2014/main" id="{75A76253-A0C1-4FAE-9317-5F1A5F308BCE}"/>
                </a:ext>
              </a:extLst>
            </p:cNvPr>
            <p:cNvGrpSpPr/>
            <p:nvPr/>
          </p:nvGrpSpPr>
          <p:grpSpPr>
            <a:xfrm>
              <a:off x="11651050" y="1387108"/>
              <a:ext cx="263858" cy="450000"/>
              <a:chOff x="10620654" y="1322776"/>
              <a:chExt cx="263858" cy="450000"/>
            </a:xfrm>
          </p:grpSpPr>
          <p:sp>
            <p:nvSpPr>
              <p:cNvPr id="14" name="Rectángulo 83">
                <a:extLst>
                  <a:ext uri="{FF2B5EF4-FFF2-40B4-BE49-F238E27FC236}">
                    <a16:creationId xmlns:a16="http://schemas.microsoft.com/office/drawing/2014/main" id="{BBA839DE-A195-4D0C-9568-686633670519}"/>
                  </a:ext>
                </a:extLst>
              </p:cNvPr>
              <p:cNvSpPr/>
              <p:nvPr/>
            </p:nvSpPr>
            <p:spPr>
              <a:xfrm>
                <a:off x="10620654" y="132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15" name="Rectángulo 84">
                <a:extLst>
                  <a:ext uri="{FF2B5EF4-FFF2-40B4-BE49-F238E27FC236}">
                    <a16:creationId xmlns:a16="http://schemas.microsoft.com/office/drawing/2014/main" id="{E2CE3146-3883-40D1-B073-7B750B331873}"/>
                  </a:ext>
                </a:extLst>
              </p:cNvPr>
              <p:cNvSpPr/>
              <p:nvPr/>
            </p:nvSpPr>
            <p:spPr>
              <a:xfrm>
                <a:off x="10704512" y="141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grpSp>
      </p:grpSp>
      <p:sp>
        <p:nvSpPr>
          <p:cNvPr id="36" name="Rectangle 35">
            <a:extLst>
              <a:ext uri="{FF2B5EF4-FFF2-40B4-BE49-F238E27FC236}">
                <a16:creationId xmlns:a16="http://schemas.microsoft.com/office/drawing/2014/main" id="{E65D566B-0135-4AEA-B1B3-FE98CD638166}"/>
              </a:ext>
            </a:extLst>
          </p:cNvPr>
          <p:cNvSpPr/>
          <p:nvPr/>
        </p:nvSpPr>
        <p:spPr>
          <a:xfrm rot="10800000" flipV="1">
            <a:off x="717725" y="166625"/>
            <a:ext cx="1345826" cy="6498000"/>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380180 w 794197"/>
              <a:gd name="connsiteY0" fmla="*/ 0 h 10753201"/>
              <a:gd name="connsiteX1" fmla="*/ 794197 w 794197"/>
              <a:gd name="connsiteY1" fmla="*/ 0 h 10753201"/>
              <a:gd name="connsiteX2" fmla="*/ 794197 w 794197"/>
              <a:gd name="connsiteY2" fmla="*/ 10753201 h 10753201"/>
              <a:gd name="connsiteX3" fmla="*/ 380180 w 794197"/>
              <a:gd name="connsiteY3" fmla="*/ 10753201 h 10753201"/>
              <a:gd name="connsiteX4" fmla="*/ 380180 w 794197"/>
              <a:gd name="connsiteY4" fmla="*/ 0 h 10753201"/>
              <a:gd name="connsiteX0" fmla="*/ 629264 w 1043281"/>
              <a:gd name="connsiteY0" fmla="*/ 0 h 10753201"/>
              <a:gd name="connsiteX1" fmla="*/ 1043281 w 1043281"/>
              <a:gd name="connsiteY1" fmla="*/ 0 h 10753201"/>
              <a:gd name="connsiteX2" fmla="*/ 1043281 w 1043281"/>
              <a:gd name="connsiteY2" fmla="*/ 10753201 h 10753201"/>
              <a:gd name="connsiteX3" fmla="*/ 629264 w 1043281"/>
              <a:gd name="connsiteY3" fmla="*/ 10753201 h 10753201"/>
              <a:gd name="connsiteX4" fmla="*/ 629264 w 1043281"/>
              <a:gd name="connsiteY4" fmla="*/ 0 h 10753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281" h="10753201">
                <a:moveTo>
                  <a:pt x="629264" y="0"/>
                </a:moveTo>
                <a:lnTo>
                  <a:pt x="1043281" y="0"/>
                </a:lnTo>
                <a:lnTo>
                  <a:pt x="1043281" y="10753201"/>
                </a:lnTo>
                <a:lnTo>
                  <a:pt x="629264" y="10753201"/>
                </a:lnTo>
                <a:cubicBezTo>
                  <a:pt x="629264" y="7168801"/>
                  <a:pt x="-786582" y="369251"/>
                  <a:pt x="629264" y="0"/>
                </a:cubicBezTo>
                <a:close/>
              </a:path>
            </a:pathLst>
          </a:custGeom>
          <a:blipFill dpi="0" rotWithShape="1">
            <a:blip r:embed="rId2"/>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angle 34">
            <a:extLst>
              <a:ext uri="{FF2B5EF4-FFF2-40B4-BE49-F238E27FC236}">
                <a16:creationId xmlns:a16="http://schemas.microsoft.com/office/drawing/2014/main" id="{DB21BAEB-0A5A-4CE3-84A5-6E298F50B32A}"/>
              </a:ext>
            </a:extLst>
          </p:cNvPr>
          <p:cNvSpPr/>
          <p:nvPr/>
        </p:nvSpPr>
        <p:spPr>
          <a:xfrm>
            <a:off x="9912424" y="166625"/>
            <a:ext cx="1554954" cy="6524750"/>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367510 w 781527"/>
              <a:gd name="connsiteY0" fmla="*/ 0 h 10753201"/>
              <a:gd name="connsiteX1" fmla="*/ 781527 w 781527"/>
              <a:gd name="connsiteY1" fmla="*/ 0 h 10753201"/>
              <a:gd name="connsiteX2" fmla="*/ 781527 w 781527"/>
              <a:gd name="connsiteY2" fmla="*/ 10753201 h 10753201"/>
              <a:gd name="connsiteX3" fmla="*/ 367510 w 781527"/>
              <a:gd name="connsiteY3" fmla="*/ 10753201 h 10753201"/>
              <a:gd name="connsiteX4" fmla="*/ 55 w 781527"/>
              <a:gd name="connsiteY4" fmla="*/ 771860 h 10753201"/>
              <a:gd name="connsiteX5" fmla="*/ 367510 w 781527"/>
              <a:gd name="connsiteY5" fmla="*/ 0 h 10753201"/>
              <a:gd name="connsiteX0" fmla="*/ 368308 w 782325"/>
              <a:gd name="connsiteY0" fmla="*/ 0 h 10753201"/>
              <a:gd name="connsiteX1" fmla="*/ 782325 w 782325"/>
              <a:gd name="connsiteY1" fmla="*/ 0 h 10753201"/>
              <a:gd name="connsiteX2" fmla="*/ 782325 w 782325"/>
              <a:gd name="connsiteY2" fmla="*/ 10753201 h 10753201"/>
              <a:gd name="connsiteX3" fmla="*/ 368308 w 782325"/>
              <a:gd name="connsiteY3" fmla="*/ 10753201 h 10753201"/>
              <a:gd name="connsiteX4" fmla="*/ 649782 w 782325"/>
              <a:gd name="connsiteY4" fmla="*/ 3544557 h 10753201"/>
              <a:gd name="connsiteX5" fmla="*/ 853 w 782325"/>
              <a:gd name="connsiteY5" fmla="*/ 771860 h 10753201"/>
              <a:gd name="connsiteX6" fmla="*/ 368308 w 782325"/>
              <a:gd name="connsiteY6" fmla="*/ 0 h 10753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325" h="10753201">
                <a:moveTo>
                  <a:pt x="368308" y="0"/>
                </a:moveTo>
                <a:lnTo>
                  <a:pt x="782325" y="0"/>
                </a:lnTo>
                <a:lnTo>
                  <a:pt x="782325" y="10753201"/>
                </a:lnTo>
                <a:lnTo>
                  <a:pt x="368308" y="10753201"/>
                </a:lnTo>
                <a:cubicBezTo>
                  <a:pt x="272475" y="9935218"/>
                  <a:pt x="711025" y="5208114"/>
                  <a:pt x="649782" y="3544557"/>
                </a:cubicBezTo>
                <a:cubicBezTo>
                  <a:pt x="588540" y="1881000"/>
                  <a:pt x="-25977" y="1746078"/>
                  <a:pt x="853" y="771860"/>
                </a:cubicBezTo>
                <a:lnTo>
                  <a:pt x="368308" y="0"/>
                </a:lnTo>
                <a:close/>
              </a:path>
            </a:pathLst>
          </a:custGeom>
          <a:blipFill dpi="0" rotWithShape="1">
            <a:blip r:embed="rId2"/>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2" name="Group 1">
            <a:extLst>
              <a:ext uri="{FF2B5EF4-FFF2-40B4-BE49-F238E27FC236}">
                <a16:creationId xmlns:a16="http://schemas.microsoft.com/office/drawing/2014/main" id="{349539E2-C3CC-465E-BAE9-F9E8DFDA39CE}"/>
              </a:ext>
            </a:extLst>
          </p:cNvPr>
          <p:cNvGrpSpPr/>
          <p:nvPr/>
        </p:nvGrpSpPr>
        <p:grpSpPr>
          <a:xfrm>
            <a:off x="721072" y="293740"/>
            <a:ext cx="3894408" cy="1078520"/>
            <a:chOff x="1220274" y="2060847"/>
            <a:chExt cx="3647476" cy="1078520"/>
          </a:xfrm>
        </p:grpSpPr>
        <p:sp>
          <p:nvSpPr>
            <p:cNvPr id="59" name="Parallelogram 38">
              <a:extLst>
                <a:ext uri="{FF2B5EF4-FFF2-40B4-BE49-F238E27FC236}">
                  <a16:creationId xmlns:a16="http://schemas.microsoft.com/office/drawing/2014/main" id="{910D4268-AD34-4163-AB6F-8FBABDDB6393}"/>
                </a:ext>
              </a:extLst>
            </p:cNvPr>
            <p:cNvSpPr/>
            <p:nvPr/>
          </p:nvSpPr>
          <p:spPr>
            <a:xfrm rot="16200000">
              <a:off x="1008463" y="2272658"/>
              <a:ext cx="834851" cy="411230"/>
            </a:xfrm>
            <a:prstGeom prst="parallelogram">
              <a:avLst>
                <a:gd name="adj" fmla="val 44901"/>
              </a:avLst>
            </a:prstGeom>
            <a:pattFill prst="lgConfetti">
              <a:fgClr>
                <a:schemeClr val="bg2">
                  <a:lumMod val="25000"/>
                </a:schemeClr>
              </a:fgClr>
              <a:bgClr>
                <a:schemeClr val="bg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7" name="Rectangle 56">
              <a:extLst>
                <a:ext uri="{FF2B5EF4-FFF2-40B4-BE49-F238E27FC236}">
                  <a16:creationId xmlns:a16="http://schemas.microsoft.com/office/drawing/2014/main" id="{EEAE2792-C99F-4EA8-8170-30EC652D1564}"/>
                </a:ext>
              </a:extLst>
            </p:cNvPr>
            <p:cNvSpPr/>
            <p:nvPr/>
          </p:nvSpPr>
          <p:spPr>
            <a:xfrm>
              <a:off x="1567969" y="2248973"/>
              <a:ext cx="3108972" cy="646724"/>
            </a:xfrm>
            <a:prstGeom prst="rect">
              <a:avLst/>
            </a:prstGeom>
            <a:pattFill prst="lgConfetti">
              <a:fgClr>
                <a:schemeClr val="bg2">
                  <a:lumMod val="25000"/>
                </a:schemeClr>
              </a:fgClr>
              <a:bgClr>
                <a:srgbClr val="A2AFC5"/>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8" name="Rectangle 57">
              <a:extLst>
                <a:ext uri="{FF2B5EF4-FFF2-40B4-BE49-F238E27FC236}">
                  <a16:creationId xmlns:a16="http://schemas.microsoft.com/office/drawing/2014/main" id="{3B1E87E7-3E35-49A7-AE69-1DD346C87AFF}"/>
                </a:ext>
              </a:extLst>
            </p:cNvPr>
            <p:cNvSpPr/>
            <p:nvPr/>
          </p:nvSpPr>
          <p:spPr>
            <a:xfrm>
              <a:off x="1758778" y="2418072"/>
              <a:ext cx="3108972" cy="721295"/>
            </a:xfrm>
            <a:prstGeom prst="rect">
              <a:avLst/>
            </a:prstGeom>
            <a:gradFill>
              <a:gsLst>
                <a:gs pos="2000">
                  <a:srgbClr val="1B4C5B"/>
                </a:gs>
                <a:gs pos="51000">
                  <a:srgbClr val="26697E"/>
                </a:gs>
                <a:gs pos="100000">
                  <a:srgbClr val="2E998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800" b="1" dirty="0">
                  <a:latin typeface="DK Breakfast Burrito" panose="02000000000000000000" pitchFamily="50" charset="0"/>
                  <a:ea typeface="ChildsWish" panose="02000603000000000000" pitchFamily="2" charset="0"/>
                  <a:cs typeface="Angie Atore" panose="00000400000000000000" pitchFamily="2" charset="-79"/>
                </a:rPr>
                <a:t>Metodología</a:t>
              </a:r>
              <a:endParaRPr lang="es-MX" sz="4000" b="1" dirty="0">
                <a:latin typeface="DK Breakfast Burrito" panose="02000000000000000000" pitchFamily="50" charset="0"/>
                <a:ea typeface="ChildsWish" panose="02000603000000000000" pitchFamily="2" charset="0"/>
                <a:cs typeface="Angie Atore" panose="00000400000000000000" pitchFamily="2" charset="-79"/>
              </a:endParaRPr>
            </a:p>
          </p:txBody>
        </p:sp>
      </p:grpSp>
      <p:sp>
        <p:nvSpPr>
          <p:cNvPr id="3" name="Rectangle 2">
            <a:extLst>
              <a:ext uri="{FF2B5EF4-FFF2-40B4-BE49-F238E27FC236}">
                <a16:creationId xmlns:a16="http://schemas.microsoft.com/office/drawing/2014/main" id="{7F3489F1-B868-4FB2-B9A7-00A5E530602A}"/>
              </a:ext>
            </a:extLst>
          </p:cNvPr>
          <p:cNvSpPr/>
          <p:nvPr/>
        </p:nvSpPr>
        <p:spPr>
          <a:xfrm>
            <a:off x="3533584" y="1733733"/>
            <a:ext cx="5712296" cy="667619"/>
          </a:xfrm>
          <a:prstGeom prst="rect">
            <a:avLst/>
          </a:prstGeom>
        </p:spPr>
        <p:txBody>
          <a:bodyPr wrap="square">
            <a:spAutoFit/>
          </a:bodyPr>
          <a:lstStyle/>
          <a:p>
            <a:pPr algn="just">
              <a:lnSpc>
                <a:spcPct val="115000"/>
              </a:lnSpc>
              <a:spcAft>
                <a:spcPts val="1200"/>
              </a:spcAft>
            </a:pPr>
            <a:r>
              <a:rPr lang="es-MX" sz="3600" b="1" dirty="0">
                <a:solidFill>
                  <a:schemeClr val="bg1"/>
                </a:solidFill>
                <a:latin typeface="DK Breakfast Burrito" panose="02000000000000000000" pitchFamily="50" charset="0"/>
                <a:ea typeface="ChildsWish" panose="02000603000000000000" pitchFamily="2" charset="0"/>
                <a:cs typeface="Angie Atore" panose="00000400000000000000" pitchFamily="2" charset="-79"/>
              </a:rPr>
              <a:t>Análisis y diseño orientado a objetos</a:t>
            </a:r>
          </a:p>
        </p:txBody>
      </p:sp>
      <p:sp>
        <p:nvSpPr>
          <p:cNvPr id="16" name="Rectangle 15">
            <a:extLst>
              <a:ext uri="{FF2B5EF4-FFF2-40B4-BE49-F238E27FC236}">
                <a16:creationId xmlns:a16="http://schemas.microsoft.com/office/drawing/2014/main" id="{781EFD72-20BA-461A-896B-7F03B4CE331D}"/>
              </a:ext>
            </a:extLst>
          </p:cNvPr>
          <p:cNvSpPr/>
          <p:nvPr/>
        </p:nvSpPr>
        <p:spPr>
          <a:xfrm>
            <a:off x="2199221" y="2666628"/>
            <a:ext cx="8784975" cy="1569660"/>
          </a:xfrm>
          <a:prstGeom prst="rect">
            <a:avLst/>
          </a:prstGeom>
        </p:spPr>
        <p:txBody>
          <a:bodyPr wrap="square">
            <a:spAutoFit/>
          </a:bodyPr>
          <a:lstStyle/>
          <a:p>
            <a:pPr algn="ctr"/>
            <a:r>
              <a:rPr lang="es-MX" sz="2400" dirty="0">
                <a:solidFill>
                  <a:schemeClr val="bg1"/>
                </a:solidFill>
                <a:latin typeface="Century Gothic" panose="020B0502020202020204" pitchFamily="34" charset="0"/>
                <a:cs typeface="Arial" panose="020B0604020202020204" pitchFamily="34" charset="0"/>
              </a:rPr>
              <a:t>El análisis y diseño de sistemas orientado a objetos (O-O) es una metodología diseñada para facilitar el desarrollo de sistemas que deben cambiar con rapidez en respuesta a los entornos empresariales dinámicos.</a:t>
            </a:r>
          </a:p>
        </p:txBody>
      </p:sp>
    </p:spTree>
    <p:extLst>
      <p:ext uri="{BB962C8B-B14F-4D97-AF65-F5344CB8AC3E}">
        <p14:creationId xmlns:p14="http://schemas.microsoft.com/office/powerpoint/2010/main" val="1494630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1A35"/>
        </a:solidFill>
        <a:effectLst/>
      </p:bgPr>
    </p:bg>
    <p:spTree>
      <p:nvGrpSpPr>
        <p:cNvPr id="1" name=""/>
        <p:cNvGrpSpPr/>
        <p:nvPr/>
      </p:nvGrpSpPr>
      <p:grpSpPr>
        <a:xfrm>
          <a:off x="0" y="0"/>
          <a:ext cx="0" cy="0"/>
          <a:chOff x="0" y="0"/>
          <a:chExt cx="0" cy="0"/>
        </a:xfrm>
      </p:grpSpPr>
      <p:grpSp>
        <p:nvGrpSpPr>
          <p:cNvPr id="27" name="Grupo 86">
            <a:extLst>
              <a:ext uri="{FF2B5EF4-FFF2-40B4-BE49-F238E27FC236}">
                <a16:creationId xmlns:a16="http://schemas.microsoft.com/office/drawing/2014/main" id="{9EF3FD3F-E87D-4CD5-9280-52D8122EAC4E}"/>
              </a:ext>
            </a:extLst>
          </p:cNvPr>
          <p:cNvGrpSpPr/>
          <p:nvPr/>
        </p:nvGrpSpPr>
        <p:grpSpPr>
          <a:xfrm>
            <a:off x="0" y="0"/>
            <a:ext cx="12192000" cy="6858000"/>
            <a:chOff x="0" y="0"/>
            <a:chExt cx="12192000" cy="6858000"/>
          </a:xfrm>
        </p:grpSpPr>
        <p:sp>
          <p:nvSpPr>
            <p:cNvPr id="28" name="Rectángulo: esquinas redondeadas 12">
              <a:extLst>
                <a:ext uri="{FF2B5EF4-FFF2-40B4-BE49-F238E27FC236}">
                  <a16:creationId xmlns:a16="http://schemas.microsoft.com/office/drawing/2014/main" id="{6D010B96-022A-4267-980C-4D7A7A78405D}"/>
                </a:ext>
              </a:extLst>
            </p:cNvPr>
            <p:cNvSpPr/>
            <p:nvPr/>
          </p:nvSpPr>
          <p:spPr>
            <a:xfrm>
              <a:off x="0" y="0"/>
              <a:ext cx="12192000" cy="6858000"/>
            </a:xfrm>
            <a:prstGeom prst="roundRect">
              <a:avLst>
                <a:gd name="adj" fmla="val 8257"/>
              </a:avLst>
            </a:prstGeom>
            <a:solidFill>
              <a:srgbClr val="14AC79"/>
            </a:solidFill>
            <a:ln>
              <a:no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esquinas redondeadas 74">
              <a:extLst>
                <a:ext uri="{FF2B5EF4-FFF2-40B4-BE49-F238E27FC236}">
                  <a16:creationId xmlns:a16="http://schemas.microsoft.com/office/drawing/2014/main" id="{B562DF08-ABF7-4827-A2DF-92B3B3729611}"/>
                </a:ext>
              </a:extLst>
            </p:cNvPr>
            <p:cNvSpPr/>
            <p:nvPr/>
          </p:nvSpPr>
          <p:spPr>
            <a:xfrm>
              <a:off x="85380" y="90000"/>
              <a:ext cx="12013200" cy="6678000"/>
            </a:xfrm>
            <a:prstGeom prst="roundRect">
              <a:avLst>
                <a:gd name="adj" fmla="val 82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0" name="Rectángulo: esquinas redondeadas 75">
              <a:extLst>
                <a:ext uri="{FF2B5EF4-FFF2-40B4-BE49-F238E27FC236}">
                  <a16:creationId xmlns:a16="http://schemas.microsoft.com/office/drawing/2014/main" id="{4573DD56-664A-40E3-AED5-7CFF58EFDB87}"/>
                </a:ext>
              </a:extLst>
            </p:cNvPr>
            <p:cNvSpPr/>
            <p:nvPr/>
          </p:nvSpPr>
          <p:spPr>
            <a:xfrm>
              <a:off x="721073" y="180000"/>
              <a:ext cx="10753200" cy="6498000"/>
            </a:xfrm>
            <a:prstGeom prst="roundRect">
              <a:avLst>
                <a:gd name="adj" fmla="val 0"/>
              </a:avLst>
            </a:prstGeom>
            <a:solidFill>
              <a:srgbClr val="001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1" name="Rectángulo: esquinas redondeadas 17">
              <a:extLst>
                <a:ext uri="{FF2B5EF4-FFF2-40B4-BE49-F238E27FC236}">
                  <a16:creationId xmlns:a16="http://schemas.microsoft.com/office/drawing/2014/main" id="{FF0E2314-722E-4AB0-87E9-2C0DE5086700}"/>
                </a:ext>
              </a:extLst>
            </p:cNvPr>
            <p:cNvSpPr/>
            <p:nvPr/>
          </p:nvSpPr>
          <p:spPr>
            <a:xfrm>
              <a:off x="285407" y="1989000"/>
              <a:ext cx="235639" cy="2880000"/>
            </a:xfrm>
            <a:prstGeom prst="roundRect">
              <a:avLst>
                <a:gd name="adj" fmla="val 50000"/>
              </a:avLst>
            </a:prstGeom>
            <a:pattFill prst="openDmnd">
              <a:fgClr>
                <a:schemeClr val="tx1">
                  <a:lumMod val="95000"/>
                  <a:lumOff val="5000"/>
                </a:schemeClr>
              </a:fgClr>
              <a:bgClr>
                <a:schemeClr val="bg2">
                  <a:lumMod val="25000"/>
                </a:schemeClr>
              </a:bgClr>
            </a:pattFill>
            <a:ln>
              <a:solidFill>
                <a:schemeClr val="tx1"/>
              </a:solidFill>
            </a:ln>
            <a:effectLst>
              <a:innerShdw blurRad="114300" dist="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Elipse 76">
              <a:extLst>
                <a:ext uri="{FF2B5EF4-FFF2-40B4-BE49-F238E27FC236}">
                  <a16:creationId xmlns:a16="http://schemas.microsoft.com/office/drawing/2014/main" id="{31A4A8D3-8B74-4821-8F6E-46CB90945220}"/>
                </a:ext>
              </a:extLst>
            </p:cNvPr>
            <p:cNvSpPr/>
            <p:nvPr/>
          </p:nvSpPr>
          <p:spPr>
            <a:xfrm>
              <a:off x="277226" y="769500"/>
              <a:ext cx="252000" cy="2520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Elipse 21">
              <a:extLst>
                <a:ext uri="{FF2B5EF4-FFF2-40B4-BE49-F238E27FC236}">
                  <a16:creationId xmlns:a16="http://schemas.microsoft.com/office/drawing/2014/main" id="{0BE5A25C-F6F0-4CBA-A6A1-E0195A08E1AE}"/>
                </a:ext>
              </a:extLst>
            </p:cNvPr>
            <p:cNvSpPr/>
            <p:nvPr/>
          </p:nvSpPr>
          <p:spPr>
            <a:xfrm>
              <a:off x="368765" y="859500"/>
              <a:ext cx="72000" cy="72000"/>
            </a:xfrm>
            <a:prstGeom prst="ellipse">
              <a:avLst/>
            </a:prstGeom>
            <a:gradFill flip="none" rotWithShape="1">
              <a:gsLst>
                <a:gs pos="34000">
                  <a:srgbClr val="7030A0"/>
                </a:gs>
                <a:gs pos="85000">
                  <a:srgbClr val="FF0000"/>
                </a:gs>
                <a:gs pos="8000">
                  <a:schemeClr val="accent5"/>
                </a:gs>
                <a:gs pos="55000">
                  <a:srgbClr val="BB0D9A"/>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esquinas redondeadas 23">
              <a:extLst>
                <a:ext uri="{FF2B5EF4-FFF2-40B4-BE49-F238E27FC236}">
                  <a16:creationId xmlns:a16="http://schemas.microsoft.com/office/drawing/2014/main" id="{F4253EC4-87DE-4232-AFB3-E99A05602C7E}"/>
                </a:ext>
              </a:extLst>
            </p:cNvPr>
            <p:cNvSpPr/>
            <p:nvPr/>
          </p:nvSpPr>
          <p:spPr>
            <a:xfrm>
              <a:off x="11606426" y="3249000"/>
              <a:ext cx="360000" cy="360000"/>
            </a:xfrm>
            <a:prstGeom prst="round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Triángulo isósceles 82">
              <a:extLst>
                <a:ext uri="{FF2B5EF4-FFF2-40B4-BE49-F238E27FC236}">
                  <a16:creationId xmlns:a16="http://schemas.microsoft.com/office/drawing/2014/main" id="{8AB0AB06-AE2E-4DDE-A04D-4BCD380C8D1B}"/>
                </a:ext>
              </a:extLst>
            </p:cNvPr>
            <p:cNvSpPr/>
            <p:nvPr/>
          </p:nvSpPr>
          <p:spPr>
            <a:xfrm flipV="1">
              <a:off x="11605290" y="5020892"/>
              <a:ext cx="360000" cy="360000"/>
            </a:xfrm>
            <a:prstGeom prst="triangl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36" name="Grupo 85">
              <a:extLst>
                <a:ext uri="{FF2B5EF4-FFF2-40B4-BE49-F238E27FC236}">
                  <a16:creationId xmlns:a16="http://schemas.microsoft.com/office/drawing/2014/main" id="{70CACFB1-5FA2-4028-9A26-80B2940B44A4}"/>
                </a:ext>
              </a:extLst>
            </p:cNvPr>
            <p:cNvGrpSpPr/>
            <p:nvPr/>
          </p:nvGrpSpPr>
          <p:grpSpPr>
            <a:xfrm>
              <a:off x="11651050" y="1387108"/>
              <a:ext cx="263858" cy="450000"/>
              <a:chOff x="10620654" y="1322776"/>
              <a:chExt cx="263858" cy="450000"/>
            </a:xfrm>
          </p:grpSpPr>
          <p:sp>
            <p:nvSpPr>
              <p:cNvPr id="37" name="Rectángulo 83">
                <a:extLst>
                  <a:ext uri="{FF2B5EF4-FFF2-40B4-BE49-F238E27FC236}">
                    <a16:creationId xmlns:a16="http://schemas.microsoft.com/office/drawing/2014/main" id="{0D6068CB-625A-4C40-8809-6CC492F6DF06}"/>
                  </a:ext>
                </a:extLst>
              </p:cNvPr>
              <p:cNvSpPr/>
              <p:nvPr/>
            </p:nvSpPr>
            <p:spPr>
              <a:xfrm>
                <a:off x="10620654" y="132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38" name="Rectángulo 84">
                <a:extLst>
                  <a:ext uri="{FF2B5EF4-FFF2-40B4-BE49-F238E27FC236}">
                    <a16:creationId xmlns:a16="http://schemas.microsoft.com/office/drawing/2014/main" id="{8A61D650-BA46-47D2-AECD-64399246BE53}"/>
                  </a:ext>
                </a:extLst>
              </p:cNvPr>
              <p:cNvSpPr/>
              <p:nvPr/>
            </p:nvSpPr>
            <p:spPr>
              <a:xfrm>
                <a:off x="10704512" y="141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grpSp>
      </p:grpSp>
      <p:pic>
        <p:nvPicPr>
          <p:cNvPr id="3076" name="Picture 4" descr="https://www.researchgate.net/profile/Juan_Morales6/publication/39425588/figure/fig2/AS:339510715011077@1457957070209/Figura-25-Ciclo-de-vida-en-espiral.png">
            <a:extLst>
              <a:ext uri="{FF2B5EF4-FFF2-40B4-BE49-F238E27FC236}">
                <a16:creationId xmlns:a16="http://schemas.microsoft.com/office/drawing/2014/main" id="{D75DCE7F-C15A-4111-80C5-52F9806FFA97}"/>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143672" y="1837108"/>
            <a:ext cx="4324350" cy="4324350"/>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
            <a:extLst>
              <a:ext uri="{FF2B5EF4-FFF2-40B4-BE49-F238E27FC236}">
                <a16:creationId xmlns:a16="http://schemas.microsoft.com/office/drawing/2014/main" id="{0E6E5CB9-F165-4DB2-B2BD-9F0CE5726B3D}"/>
              </a:ext>
            </a:extLst>
          </p:cNvPr>
          <p:cNvGrpSpPr/>
          <p:nvPr/>
        </p:nvGrpSpPr>
        <p:grpSpPr>
          <a:xfrm>
            <a:off x="721072" y="293740"/>
            <a:ext cx="3894408" cy="1078520"/>
            <a:chOff x="1220274" y="2060847"/>
            <a:chExt cx="3647476" cy="1078520"/>
          </a:xfrm>
        </p:grpSpPr>
        <p:sp>
          <p:nvSpPr>
            <p:cNvPr id="21" name="Parallelogram 38">
              <a:extLst>
                <a:ext uri="{FF2B5EF4-FFF2-40B4-BE49-F238E27FC236}">
                  <a16:creationId xmlns:a16="http://schemas.microsoft.com/office/drawing/2014/main" id="{6F0185BA-D310-48CA-B56A-FC9A7DAD27E3}"/>
                </a:ext>
              </a:extLst>
            </p:cNvPr>
            <p:cNvSpPr/>
            <p:nvPr/>
          </p:nvSpPr>
          <p:spPr>
            <a:xfrm rot="16200000">
              <a:off x="1008463" y="2272658"/>
              <a:ext cx="834851" cy="411230"/>
            </a:xfrm>
            <a:prstGeom prst="parallelogram">
              <a:avLst>
                <a:gd name="adj" fmla="val 44901"/>
              </a:avLst>
            </a:prstGeom>
            <a:pattFill prst="lgConfetti">
              <a:fgClr>
                <a:schemeClr val="bg2">
                  <a:lumMod val="25000"/>
                </a:schemeClr>
              </a:fgClr>
              <a:bgClr>
                <a:schemeClr val="bg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22" name="Rectangle 56">
              <a:extLst>
                <a:ext uri="{FF2B5EF4-FFF2-40B4-BE49-F238E27FC236}">
                  <a16:creationId xmlns:a16="http://schemas.microsoft.com/office/drawing/2014/main" id="{42305075-F97E-46A8-B048-3C421DA6CE63}"/>
                </a:ext>
              </a:extLst>
            </p:cNvPr>
            <p:cNvSpPr/>
            <p:nvPr/>
          </p:nvSpPr>
          <p:spPr>
            <a:xfrm>
              <a:off x="1567969" y="2248973"/>
              <a:ext cx="3108972" cy="646724"/>
            </a:xfrm>
            <a:prstGeom prst="rect">
              <a:avLst/>
            </a:prstGeom>
            <a:pattFill prst="lgConfetti">
              <a:fgClr>
                <a:schemeClr val="bg2">
                  <a:lumMod val="25000"/>
                </a:schemeClr>
              </a:fgClr>
              <a:bgClr>
                <a:srgbClr val="A2AFC5"/>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23" name="Rectangle 57">
              <a:extLst>
                <a:ext uri="{FF2B5EF4-FFF2-40B4-BE49-F238E27FC236}">
                  <a16:creationId xmlns:a16="http://schemas.microsoft.com/office/drawing/2014/main" id="{9D455D17-34CB-4FDE-8E3F-E54361601D38}"/>
                </a:ext>
              </a:extLst>
            </p:cNvPr>
            <p:cNvSpPr/>
            <p:nvPr/>
          </p:nvSpPr>
          <p:spPr>
            <a:xfrm>
              <a:off x="1758778" y="2418072"/>
              <a:ext cx="3108972" cy="721295"/>
            </a:xfrm>
            <a:prstGeom prst="rect">
              <a:avLst/>
            </a:prstGeom>
            <a:gradFill>
              <a:gsLst>
                <a:gs pos="2000">
                  <a:srgbClr val="1B4C5B"/>
                </a:gs>
                <a:gs pos="51000">
                  <a:srgbClr val="26697E"/>
                </a:gs>
                <a:gs pos="100000">
                  <a:srgbClr val="2E998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800" b="1" dirty="0">
                  <a:latin typeface="DK Breakfast Burrito" panose="02000000000000000000" pitchFamily="50" charset="0"/>
                  <a:ea typeface="ChildsWish" panose="02000603000000000000" pitchFamily="2" charset="0"/>
                  <a:cs typeface="Angie Atore" panose="00000400000000000000" pitchFamily="2" charset="-79"/>
                </a:rPr>
                <a:t>paradigma</a:t>
              </a:r>
              <a:endParaRPr lang="es-MX" sz="4000" b="1" dirty="0">
                <a:latin typeface="DK Breakfast Burrito" panose="02000000000000000000" pitchFamily="50" charset="0"/>
                <a:ea typeface="ChildsWish" panose="02000603000000000000" pitchFamily="2" charset="0"/>
                <a:cs typeface="Angie Atore" panose="00000400000000000000" pitchFamily="2" charset="-79"/>
              </a:endParaRPr>
            </a:p>
          </p:txBody>
        </p:sp>
      </p:grpSp>
      <p:sp>
        <p:nvSpPr>
          <p:cNvPr id="24" name="Rectangle 19">
            <a:extLst>
              <a:ext uri="{FF2B5EF4-FFF2-40B4-BE49-F238E27FC236}">
                <a16:creationId xmlns:a16="http://schemas.microsoft.com/office/drawing/2014/main" id="{A8C5D1DD-C0DB-4850-B1D2-7E2AA01A5BFA}"/>
              </a:ext>
            </a:extLst>
          </p:cNvPr>
          <p:cNvSpPr/>
          <p:nvPr/>
        </p:nvSpPr>
        <p:spPr>
          <a:xfrm>
            <a:off x="8642555" y="166624"/>
            <a:ext cx="2819990" cy="6497999"/>
          </a:xfrm>
          <a:custGeom>
            <a:avLst/>
            <a:gdLst>
              <a:gd name="connsiteX0" fmla="*/ 0 w 414017"/>
              <a:gd name="connsiteY0" fmla="*/ 0 h 6497999"/>
              <a:gd name="connsiteX1" fmla="*/ 414017 w 414017"/>
              <a:gd name="connsiteY1" fmla="*/ 0 h 6497999"/>
              <a:gd name="connsiteX2" fmla="*/ 414017 w 414017"/>
              <a:gd name="connsiteY2" fmla="*/ 6497999 h 6497999"/>
              <a:gd name="connsiteX3" fmla="*/ 0 w 414017"/>
              <a:gd name="connsiteY3" fmla="*/ 6497999 h 6497999"/>
              <a:gd name="connsiteX4" fmla="*/ 0 w 414017"/>
              <a:gd name="connsiteY4" fmla="*/ 0 h 6497999"/>
              <a:gd name="connsiteX0" fmla="*/ 1240851 w 1654868"/>
              <a:gd name="connsiteY0" fmla="*/ 0 h 6497999"/>
              <a:gd name="connsiteX1" fmla="*/ 1654868 w 1654868"/>
              <a:gd name="connsiteY1" fmla="*/ 0 h 6497999"/>
              <a:gd name="connsiteX2" fmla="*/ 1654868 w 1654868"/>
              <a:gd name="connsiteY2" fmla="*/ 6497999 h 6497999"/>
              <a:gd name="connsiteX3" fmla="*/ 1240851 w 1654868"/>
              <a:gd name="connsiteY3" fmla="*/ 6497999 h 6497999"/>
              <a:gd name="connsiteX4" fmla="*/ 0 w 1654868"/>
              <a:gd name="connsiteY4" fmla="*/ 3358241 h 6497999"/>
              <a:gd name="connsiteX5" fmla="*/ 1240851 w 1654868"/>
              <a:gd name="connsiteY5" fmla="*/ 0 h 6497999"/>
              <a:gd name="connsiteX0" fmla="*/ 1240851 w 1654868"/>
              <a:gd name="connsiteY0" fmla="*/ 0 h 6497999"/>
              <a:gd name="connsiteX1" fmla="*/ 1654868 w 1654868"/>
              <a:gd name="connsiteY1" fmla="*/ 0 h 6497999"/>
              <a:gd name="connsiteX2" fmla="*/ 1654868 w 1654868"/>
              <a:gd name="connsiteY2" fmla="*/ 6497999 h 6497999"/>
              <a:gd name="connsiteX3" fmla="*/ 1240851 w 1654868"/>
              <a:gd name="connsiteY3" fmla="*/ 6497999 h 6497999"/>
              <a:gd name="connsiteX4" fmla="*/ 0 w 1654868"/>
              <a:gd name="connsiteY4" fmla="*/ 3358241 h 6497999"/>
              <a:gd name="connsiteX5" fmla="*/ 1240851 w 1654868"/>
              <a:gd name="connsiteY5" fmla="*/ 0 h 6497999"/>
              <a:gd name="connsiteX0" fmla="*/ 945883 w 1359900"/>
              <a:gd name="connsiteY0" fmla="*/ 0 h 6497999"/>
              <a:gd name="connsiteX1" fmla="*/ 1359900 w 1359900"/>
              <a:gd name="connsiteY1" fmla="*/ 0 h 6497999"/>
              <a:gd name="connsiteX2" fmla="*/ 1359900 w 1359900"/>
              <a:gd name="connsiteY2" fmla="*/ 6497999 h 6497999"/>
              <a:gd name="connsiteX3" fmla="*/ 945883 w 1359900"/>
              <a:gd name="connsiteY3" fmla="*/ 6497999 h 6497999"/>
              <a:gd name="connsiteX4" fmla="*/ 0 w 1359900"/>
              <a:gd name="connsiteY4" fmla="*/ 2399596 h 6497999"/>
              <a:gd name="connsiteX5" fmla="*/ 945883 w 1359900"/>
              <a:gd name="connsiteY5" fmla="*/ 0 h 6497999"/>
              <a:gd name="connsiteX0" fmla="*/ 2759934 w 3173951"/>
              <a:gd name="connsiteY0" fmla="*/ 0 h 6497999"/>
              <a:gd name="connsiteX1" fmla="*/ 3173951 w 3173951"/>
              <a:gd name="connsiteY1" fmla="*/ 0 h 6497999"/>
              <a:gd name="connsiteX2" fmla="*/ 3173951 w 3173951"/>
              <a:gd name="connsiteY2" fmla="*/ 6497999 h 6497999"/>
              <a:gd name="connsiteX3" fmla="*/ 2759934 w 3173951"/>
              <a:gd name="connsiteY3" fmla="*/ 6497999 h 6497999"/>
              <a:gd name="connsiteX4" fmla="*/ 0 w 3173951"/>
              <a:gd name="connsiteY4" fmla="*/ 2694564 h 6497999"/>
              <a:gd name="connsiteX5" fmla="*/ 2759934 w 3173951"/>
              <a:gd name="connsiteY5" fmla="*/ 0 h 6497999"/>
              <a:gd name="connsiteX0" fmla="*/ 2612451 w 3026468"/>
              <a:gd name="connsiteY0" fmla="*/ 0 h 6497999"/>
              <a:gd name="connsiteX1" fmla="*/ 3026468 w 3026468"/>
              <a:gd name="connsiteY1" fmla="*/ 0 h 6497999"/>
              <a:gd name="connsiteX2" fmla="*/ 3026468 w 3026468"/>
              <a:gd name="connsiteY2" fmla="*/ 6497999 h 6497999"/>
              <a:gd name="connsiteX3" fmla="*/ 2612451 w 3026468"/>
              <a:gd name="connsiteY3" fmla="*/ 6497999 h 6497999"/>
              <a:gd name="connsiteX4" fmla="*/ 0 w 3026468"/>
              <a:gd name="connsiteY4" fmla="*/ 4449622 h 6497999"/>
              <a:gd name="connsiteX5" fmla="*/ 2612451 w 3026468"/>
              <a:gd name="connsiteY5" fmla="*/ 0 h 6497999"/>
              <a:gd name="connsiteX0" fmla="*/ 2405973 w 2819990"/>
              <a:gd name="connsiteY0" fmla="*/ 0 h 6497999"/>
              <a:gd name="connsiteX1" fmla="*/ 2819990 w 2819990"/>
              <a:gd name="connsiteY1" fmla="*/ 0 h 6497999"/>
              <a:gd name="connsiteX2" fmla="*/ 2819990 w 2819990"/>
              <a:gd name="connsiteY2" fmla="*/ 6497999 h 6497999"/>
              <a:gd name="connsiteX3" fmla="*/ 2405973 w 2819990"/>
              <a:gd name="connsiteY3" fmla="*/ 6497999 h 6497999"/>
              <a:gd name="connsiteX4" fmla="*/ 0 w 2819990"/>
              <a:gd name="connsiteY4" fmla="*/ 2547080 h 6497999"/>
              <a:gd name="connsiteX5" fmla="*/ 2405973 w 2819990"/>
              <a:gd name="connsiteY5" fmla="*/ 0 h 649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9990" h="6497999">
                <a:moveTo>
                  <a:pt x="2405973" y="0"/>
                </a:moveTo>
                <a:lnTo>
                  <a:pt x="2819990" y="0"/>
                </a:lnTo>
                <a:lnTo>
                  <a:pt x="2819990" y="6497999"/>
                </a:lnTo>
                <a:lnTo>
                  <a:pt x="2405973" y="6497999"/>
                </a:lnTo>
                <a:cubicBezTo>
                  <a:pt x="2405311" y="5377671"/>
                  <a:pt x="662" y="3667408"/>
                  <a:pt x="0" y="2547080"/>
                </a:cubicBezTo>
                <a:cubicBezTo>
                  <a:pt x="236636" y="380530"/>
                  <a:pt x="1992356" y="1119414"/>
                  <a:pt x="2405973" y="0"/>
                </a:cubicBezTo>
                <a:close/>
              </a:path>
            </a:pathLst>
          </a:custGeom>
          <a:blipFill dpi="0" rotWithShape="1">
            <a:blip r:embed="rId3"/>
            <a:srcRect/>
            <a:tile tx="0" ty="0" sx="20000" sy="2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1941806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1A35"/>
        </a:solidFill>
        <a:effectLst/>
      </p:bgPr>
    </p:bg>
    <p:spTree>
      <p:nvGrpSpPr>
        <p:cNvPr id="1" name=""/>
        <p:cNvGrpSpPr/>
        <p:nvPr/>
      </p:nvGrpSpPr>
      <p:grpSpPr>
        <a:xfrm>
          <a:off x="0" y="0"/>
          <a:ext cx="0" cy="0"/>
          <a:chOff x="0" y="0"/>
          <a:chExt cx="0" cy="0"/>
        </a:xfrm>
      </p:grpSpPr>
      <p:grpSp>
        <p:nvGrpSpPr>
          <p:cNvPr id="27" name="Grupo 86">
            <a:extLst>
              <a:ext uri="{FF2B5EF4-FFF2-40B4-BE49-F238E27FC236}">
                <a16:creationId xmlns:a16="http://schemas.microsoft.com/office/drawing/2014/main" id="{9EF3FD3F-E87D-4CD5-9280-52D8122EAC4E}"/>
              </a:ext>
            </a:extLst>
          </p:cNvPr>
          <p:cNvGrpSpPr/>
          <p:nvPr/>
        </p:nvGrpSpPr>
        <p:grpSpPr>
          <a:xfrm>
            <a:off x="0" y="0"/>
            <a:ext cx="12192000" cy="6858000"/>
            <a:chOff x="0" y="0"/>
            <a:chExt cx="12192000" cy="6858000"/>
          </a:xfrm>
        </p:grpSpPr>
        <p:sp>
          <p:nvSpPr>
            <p:cNvPr id="28" name="Rectángulo: esquinas redondeadas 12">
              <a:extLst>
                <a:ext uri="{FF2B5EF4-FFF2-40B4-BE49-F238E27FC236}">
                  <a16:creationId xmlns:a16="http://schemas.microsoft.com/office/drawing/2014/main" id="{6D010B96-022A-4267-980C-4D7A7A78405D}"/>
                </a:ext>
              </a:extLst>
            </p:cNvPr>
            <p:cNvSpPr/>
            <p:nvPr/>
          </p:nvSpPr>
          <p:spPr>
            <a:xfrm>
              <a:off x="0" y="0"/>
              <a:ext cx="12192000" cy="6858000"/>
            </a:xfrm>
            <a:prstGeom prst="roundRect">
              <a:avLst>
                <a:gd name="adj" fmla="val 8257"/>
              </a:avLst>
            </a:prstGeom>
            <a:solidFill>
              <a:srgbClr val="14AC79"/>
            </a:solidFill>
            <a:ln>
              <a:no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esquinas redondeadas 74">
              <a:extLst>
                <a:ext uri="{FF2B5EF4-FFF2-40B4-BE49-F238E27FC236}">
                  <a16:creationId xmlns:a16="http://schemas.microsoft.com/office/drawing/2014/main" id="{B562DF08-ABF7-4827-A2DF-92B3B3729611}"/>
                </a:ext>
              </a:extLst>
            </p:cNvPr>
            <p:cNvSpPr/>
            <p:nvPr/>
          </p:nvSpPr>
          <p:spPr>
            <a:xfrm>
              <a:off x="85380" y="90000"/>
              <a:ext cx="12013200" cy="6678000"/>
            </a:xfrm>
            <a:prstGeom prst="roundRect">
              <a:avLst>
                <a:gd name="adj" fmla="val 82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0" name="Rectángulo: esquinas redondeadas 75">
              <a:extLst>
                <a:ext uri="{FF2B5EF4-FFF2-40B4-BE49-F238E27FC236}">
                  <a16:creationId xmlns:a16="http://schemas.microsoft.com/office/drawing/2014/main" id="{4573DD56-664A-40E3-AED5-7CFF58EFDB87}"/>
                </a:ext>
              </a:extLst>
            </p:cNvPr>
            <p:cNvSpPr/>
            <p:nvPr/>
          </p:nvSpPr>
          <p:spPr>
            <a:xfrm>
              <a:off x="721073" y="180000"/>
              <a:ext cx="10753200" cy="6498000"/>
            </a:xfrm>
            <a:prstGeom prst="roundRect">
              <a:avLst>
                <a:gd name="adj" fmla="val 0"/>
              </a:avLst>
            </a:prstGeom>
            <a:solidFill>
              <a:srgbClr val="001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1" name="Rectángulo: esquinas redondeadas 17">
              <a:extLst>
                <a:ext uri="{FF2B5EF4-FFF2-40B4-BE49-F238E27FC236}">
                  <a16:creationId xmlns:a16="http://schemas.microsoft.com/office/drawing/2014/main" id="{FF0E2314-722E-4AB0-87E9-2C0DE5086700}"/>
                </a:ext>
              </a:extLst>
            </p:cNvPr>
            <p:cNvSpPr/>
            <p:nvPr/>
          </p:nvSpPr>
          <p:spPr>
            <a:xfrm>
              <a:off x="285407" y="1989000"/>
              <a:ext cx="235639" cy="2880000"/>
            </a:xfrm>
            <a:prstGeom prst="roundRect">
              <a:avLst>
                <a:gd name="adj" fmla="val 50000"/>
              </a:avLst>
            </a:prstGeom>
            <a:pattFill prst="openDmnd">
              <a:fgClr>
                <a:schemeClr val="tx1">
                  <a:lumMod val="95000"/>
                  <a:lumOff val="5000"/>
                </a:schemeClr>
              </a:fgClr>
              <a:bgClr>
                <a:schemeClr val="bg2">
                  <a:lumMod val="25000"/>
                </a:schemeClr>
              </a:bgClr>
            </a:pattFill>
            <a:ln>
              <a:solidFill>
                <a:schemeClr val="tx1"/>
              </a:solidFill>
            </a:ln>
            <a:effectLst>
              <a:innerShdw blurRad="114300" dist="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Elipse 76">
              <a:extLst>
                <a:ext uri="{FF2B5EF4-FFF2-40B4-BE49-F238E27FC236}">
                  <a16:creationId xmlns:a16="http://schemas.microsoft.com/office/drawing/2014/main" id="{31A4A8D3-8B74-4821-8F6E-46CB90945220}"/>
                </a:ext>
              </a:extLst>
            </p:cNvPr>
            <p:cNvSpPr/>
            <p:nvPr/>
          </p:nvSpPr>
          <p:spPr>
            <a:xfrm>
              <a:off x="277226" y="769500"/>
              <a:ext cx="252000" cy="2520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Elipse 21">
              <a:extLst>
                <a:ext uri="{FF2B5EF4-FFF2-40B4-BE49-F238E27FC236}">
                  <a16:creationId xmlns:a16="http://schemas.microsoft.com/office/drawing/2014/main" id="{0BE5A25C-F6F0-4CBA-A6A1-E0195A08E1AE}"/>
                </a:ext>
              </a:extLst>
            </p:cNvPr>
            <p:cNvSpPr/>
            <p:nvPr/>
          </p:nvSpPr>
          <p:spPr>
            <a:xfrm>
              <a:off x="368765" y="859500"/>
              <a:ext cx="72000" cy="72000"/>
            </a:xfrm>
            <a:prstGeom prst="ellipse">
              <a:avLst/>
            </a:prstGeom>
            <a:gradFill flip="none" rotWithShape="1">
              <a:gsLst>
                <a:gs pos="34000">
                  <a:srgbClr val="7030A0"/>
                </a:gs>
                <a:gs pos="85000">
                  <a:srgbClr val="FF0000"/>
                </a:gs>
                <a:gs pos="8000">
                  <a:schemeClr val="accent5"/>
                </a:gs>
                <a:gs pos="55000">
                  <a:srgbClr val="BB0D9A"/>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esquinas redondeadas 23">
              <a:extLst>
                <a:ext uri="{FF2B5EF4-FFF2-40B4-BE49-F238E27FC236}">
                  <a16:creationId xmlns:a16="http://schemas.microsoft.com/office/drawing/2014/main" id="{F4253EC4-87DE-4232-AFB3-E99A05602C7E}"/>
                </a:ext>
              </a:extLst>
            </p:cNvPr>
            <p:cNvSpPr/>
            <p:nvPr/>
          </p:nvSpPr>
          <p:spPr>
            <a:xfrm>
              <a:off x="11606426" y="3249000"/>
              <a:ext cx="360000" cy="360000"/>
            </a:xfrm>
            <a:prstGeom prst="round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Triángulo isósceles 82">
              <a:extLst>
                <a:ext uri="{FF2B5EF4-FFF2-40B4-BE49-F238E27FC236}">
                  <a16:creationId xmlns:a16="http://schemas.microsoft.com/office/drawing/2014/main" id="{8AB0AB06-AE2E-4DDE-A04D-4BCD380C8D1B}"/>
                </a:ext>
              </a:extLst>
            </p:cNvPr>
            <p:cNvSpPr/>
            <p:nvPr/>
          </p:nvSpPr>
          <p:spPr>
            <a:xfrm flipV="1">
              <a:off x="11605290" y="5020892"/>
              <a:ext cx="360000" cy="360000"/>
            </a:xfrm>
            <a:prstGeom prst="triangl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36" name="Grupo 85">
              <a:extLst>
                <a:ext uri="{FF2B5EF4-FFF2-40B4-BE49-F238E27FC236}">
                  <a16:creationId xmlns:a16="http://schemas.microsoft.com/office/drawing/2014/main" id="{70CACFB1-5FA2-4028-9A26-80B2940B44A4}"/>
                </a:ext>
              </a:extLst>
            </p:cNvPr>
            <p:cNvGrpSpPr/>
            <p:nvPr/>
          </p:nvGrpSpPr>
          <p:grpSpPr>
            <a:xfrm>
              <a:off x="11651050" y="1387108"/>
              <a:ext cx="263858" cy="450000"/>
              <a:chOff x="10620654" y="1322776"/>
              <a:chExt cx="263858" cy="450000"/>
            </a:xfrm>
          </p:grpSpPr>
          <p:sp>
            <p:nvSpPr>
              <p:cNvPr id="37" name="Rectángulo 83">
                <a:extLst>
                  <a:ext uri="{FF2B5EF4-FFF2-40B4-BE49-F238E27FC236}">
                    <a16:creationId xmlns:a16="http://schemas.microsoft.com/office/drawing/2014/main" id="{0D6068CB-625A-4C40-8809-6CC492F6DF06}"/>
                  </a:ext>
                </a:extLst>
              </p:cNvPr>
              <p:cNvSpPr/>
              <p:nvPr/>
            </p:nvSpPr>
            <p:spPr>
              <a:xfrm>
                <a:off x="10620654" y="132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38" name="Rectángulo 84">
                <a:extLst>
                  <a:ext uri="{FF2B5EF4-FFF2-40B4-BE49-F238E27FC236}">
                    <a16:creationId xmlns:a16="http://schemas.microsoft.com/office/drawing/2014/main" id="{8A61D650-BA46-47D2-AECD-64399246BE53}"/>
                  </a:ext>
                </a:extLst>
              </p:cNvPr>
              <p:cNvSpPr/>
              <p:nvPr/>
            </p:nvSpPr>
            <p:spPr>
              <a:xfrm>
                <a:off x="10704512" y="141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grpSp>
      </p:grpSp>
      <p:pic>
        <p:nvPicPr>
          <p:cNvPr id="2052" name="Picture 4" descr="https://asesoriasredesycomputadores.com/wp-content/uploads/2016/06/android-logo.png">
            <a:extLst>
              <a:ext uri="{FF2B5EF4-FFF2-40B4-BE49-F238E27FC236}">
                <a16:creationId xmlns:a16="http://schemas.microsoft.com/office/drawing/2014/main" id="{053620DD-8CB4-46F5-AA3B-7370A443A8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7244" y="1196752"/>
            <a:ext cx="5358556" cy="2820623"/>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34">
            <a:extLst>
              <a:ext uri="{FF2B5EF4-FFF2-40B4-BE49-F238E27FC236}">
                <a16:creationId xmlns:a16="http://schemas.microsoft.com/office/drawing/2014/main" id="{2AEE7289-CFF5-4C33-BD87-A70FCFC2E296}"/>
              </a:ext>
            </a:extLst>
          </p:cNvPr>
          <p:cNvSpPr/>
          <p:nvPr/>
        </p:nvSpPr>
        <p:spPr>
          <a:xfrm>
            <a:off x="8400256" y="180000"/>
            <a:ext cx="3081399" cy="6498000"/>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367510 w 781527"/>
              <a:gd name="connsiteY0" fmla="*/ 0 h 10753201"/>
              <a:gd name="connsiteX1" fmla="*/ 781527 w 781527"/>
              <a:gd name="connsiteY1" fmla="*/ 0 h 10753201"/>
              <a:gd name="connsiteX2" fmla="*/ 781527 w 781527"/>
              <a:gd name="connsiteY2" fmla="*/ 10753201 h 10753201"/>
              <a:gd name="connsiteX3" fmla="*/ 367510 w 781527"/>
              <a:gd name="connsiteY3" fmla="*/ 10753201 h 10753201"/>
              <a:gd name="connsiteX4" fmla="*/ 55 w 781527"/>
              <a:gd name="connsiteY4" fmla="*/ 771860 h 10753201"/>
              <a:gd name="connsiteX5" fmla="*/ 367510 w 781527"/>
              <a:gd name="connsiteY5" fmla="*/ 0 h 10753201"/>
              <a:gd name="connsiteX0" fmla="*/ 368308 w 782325"/>
              <a:gd name="connsiteY0" fmla="*/ 0 h 10753201"/>
              <a:gd name="connsiteX1" fmla="*/ 782325 w 782325"/>
              <a:gd name="connsiteY1" fmla="*/ 0 h 10753201"/>
              <a:gd name="connsiteX2" fmla="*/ 782325 w 782325"/>
              <a:gd name="connsiteY2" fmla="*/ 10753201 h 10753201"/>
              <a:gd name="connsiteX3" fmla="*/ 368308 w 782325"/>
              <a:gd name="connsiteY3" fmla="*/ 10753201 h 10753201"/>
              <a:gd name="connsiteX4" fmla="*/ 649782 w 782325"/>
              <a:gd name="connsiteY4" fmla="*/ 3544557 h 10753201"/>
              <a:gd name="connsiteX5" fmla="*/ 853 w 782325"/>
              <a:gd name="connsiteY5" fmla="*/ 771860 h 10753201"/>
              <a:gd name="connsiteX6" fmla="*/ 368308 w 782325"/>
              <a:gd name="connsiteY6" fmla="*/ 0 h 10753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325" h="10753201">
                <a:moveTo>
                  <a:pt x="368308" y="0"/>
                </a:moveTo>
                <a:lnTo>
                  <a:pt x="782325" y="0"/>
                </a:lnTo>
                <a:lnTo>
                  <a:pt x="782325" y="10753201"/>
                </a:lnTo>
                <a:lnTo>
                  <a:pt x="368308" y="10753201"/>
                </a:lnTo>
                <a:cubicBezTo>
                  <a:pt x="272475" y="9935218"/>
                  <a:pt x="711025" y="5208114"/>
                  <a:pt x="649782" y="3544557"/>
                </a:cubicBezTo>
                <a:cubicBezTo>
                  <a:pt x="588540" y="1881000"/>
                  <a:pt x="-25977" y="1746078"/>
                  <a:pt x="853" y="771860"/>
                </a:cubicBezTo>
                <a:lnTo>
                  <a:pt x="368308" y="0"/>
                </a:lnTo>
                <a:close/>
              </a:path>
            </a:pathLst>
          </a:custGeom>
          <a:blipFill dpi="0" rotWithShape="1">
            <a:blip r:embed="rId3"/>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4" name="Rectangle 35">
            <a:extLst>
              <a:ext uri="{FF2B5EF4-FFF2-40B4-BE49-F238E27FC236}">
                <a16:creationId xmlns:a16="http://schemas.microsoft.com/office/drawing/2014/main" id="{09BC56C7-C0BD-4C86-879D-26F71E2E7085}"/>
              </a:ext>
            </a:extLst>
          </p:cNvPr>
          <p:cNvSpPr/>
          <p:nvPr/>
        </p:nvSpPr>
        <p:spPr>
          <a:xfrm rot="10800000">
            <a:off x="717727" y="180000"/>
            <a:ext cx="1345826" cy="6498000"/>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380180 w 794197"/>
              <a:gd name="connsiteY0" fmla="*/ 0 h 10753201"/>
              <a:gd name="connsiteX1" fmla="*/ 794197 w 794197"/>
              <a:gd name="connsiteY1" fmla="*/ 0 h 10753201"/>
              <a:gd name="connsiteX2" fmla="*/ 794197 w 794197"/>
              <a:gd name="connsiteY2" fmla="*/ 10753201 h 10753201"/>
              <a:gd name="connsiteX3" fmla="*/ 380180 w 794197"/>
              <a:gd name="connsiteY3" fmla="*/ 10753201 h 10753201"/>
              <a:gd name="connsiteX4" fmla="*/ 380180 w 794197"/>
              <a:gd name="connsiteY4" fmla="*/ 0 h 10753201"/>
              <a:gd name="connsiteX0" fmla="*/ 629264 w 1043281"/>
              <a:gd name="connsiteY0" fmla="*/ 0 h 10753201"/>
              <a:gd name="connsiteX1" fmla="*/ 1043281 w 1043281"/>
              <a:gd name="connsiteY1" fmla="*/ 0 h 10753201"/>
              <a:gd name="connsiteX2" fmla="*/ 1043281 w 1043281"/>
              <a:gd name="connsiteY2" fmla="*/ 10753201 h 10753201"/>
              <a:gd name="connsiteX3" fmla="*/ 629264 w 1043281"/>
              <a:gd name="connsiteY3" fmla="*/ 10753201 h 10753201"/>
              <a:gd name="connsiteX4" fmla="*/ 629264 w 1043281"/>
              <a:gd name="connsiteY4" fmla="*/ 0 h 10753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281" h="10753201">
                <a:moveTo>
                  <a:pt x="629264" y="0"/>
                </a:moveTo>
                <a:lnTo>
                  <a:pt x="1043281" y="0"/>
                </a:lnTo>
                <a:lnTo>
                  <a:pt x="1043281" y="10753201"/>
                </a:lnTo>
                <a:lnTo>
                  <a:pt x="629264" y="10753201"/>
                </a:lnTo>
                <a:cubicBezTo>
                  <a:pt x="629264" y="7168801"/>
                  <a:pt x="-786582" y="369251"/>
                  <a:pt x="629264" y="0"/>
                </a:cubicBezTo>
                <a:close/>
              </a:path>
            </a:pathLst>
          </a:custGeom>
          <a:blipFill dpi="0" rotWithShape="1">
            <a:blip r:embed="rId3"/>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050" name="Picture 2" descr="https://camo.githubusercontent.com/0617f4657fef12e8d16db45b8d73def73144b09f/68747470733a2f2f646576656c6f7065722e6665646f726170726f6a6563742e6f72672f7374617469632f6c6f676f2f6373686172702e706e67">
            <a:extLst>
              <a:ext uri="{FF2B5EF4-FFF2-40B4-BE49-F238E27FC236}">
                <a16:creationId xmlns:a16="http://schemas.microsoft.com/office/drawing/2014/main" id="{B91288C3-B329-4645-BA32-30E22BD4D7B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13522" y="3315184"/>
            <a:ext cx="3190875" cy="342900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
            <a:extLst>
              <a:ext uri="{FF2B5EF4-FFF2-40B4-BE49-F238E27FC236}">
                <a16:creationId xmlns:a16="http://schemas.microsoft.com/office/drawing/2014/main" id="{2ECD67A5-C572-4981-8E98-BFB86ED58C2F}"/>
              </a:ext>
            </a:extLst>
          </p:cNvPr>
          <p:cNvGrpSpPr/>
          <p:nvPr/>
        </p:nvGrpSpPr>
        <p:grpSpPr>
          <a:xfrm>
            <a:off x="721072" y="293740"/>
            <a:ext cx="3894408" cy="1078520"/>
            <a:chOff x="1220274" y="2060847"/>
            <a:chExt cx="3647476" cy="1078520"/>
          </a:xfrm>
        </p:grpSpPr>
        <p:sp>
          <p:nvSpPr>
            <p:cNvPr id="20" name="Parallelogram 38">
              <a:extLst>
                <a:ext uri="{FF2B5EF4-FFF2-40B4-BE49-F238E27FC236}">
                  <a16:creationId xmlns:a16="http://schemas.microsoft.com/office/drawing/2014/main" id="{7939B0BF-6818-4569-BD34-E0A20601F287}"/>
                </a:ext>
              </a:extLst>
            </p:cNvPr>
            <p:cNvSpPr/>
            <p:nvPr/>
          </p:nvSpPr>
          <p:spPr>
            <a:xfrm rot="16200000">
              <a:off x="1008463" y="2272658"/>
              <a:ext cx="834851" cy="411230"/>
            </a:xfrm>
            <a:prstGeom prst="parallelogram">
              <a:avLst>
                <a:gd name="adj" fmla="val 44901"/>
              </a:avLst>
            </a:prstGeom>
            <a:pattFill prst="lgConfetti">
              <a:fgClr>
                <a:schemeClr val="bg2">
                  <a:lumMod val="25000"/>
                </a:schemeClr>
              </a:fgClr>
              <a:bgClr>
                <a:schemeClr val="bg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21" name="Rectangle 56">
              <a:extLst>
                <a:ext uri="{FF2B5EF4-FFF2-40B4-BE49-F238E27FC236}">
                  <a16:creationId xmlns:a16="http://schemas.microsoft.com/office/drawing/2014/main" id="{C3DD76E1-7A0B-4057-BC5F-2A586828CEBC}"/>
                </a:ext>
              </a:extLst>
            </p:cNvPr>
            <p:cNvSpPr/>
            <p:nvPr/>
          </p:nvSpPr>
          <p:spPr>
            <a:xfrm>
              <a:off x="1567969" y="2248973"/>
              <a:ext cx="3108972" cy="646724"/>
            </a:xfrm>
            <a:prstGeom prst="rect">
              <a:avLst/>
            </a:prstGeom>
            <a:pattFill prst="lgConfetti">
              <a:fgClr>
                <a:schemeClr val="bg2">
                  <a:lumMod val="25000"/>
                </a:schemeClr>
              </a:fgClr>
              <a:bgClr>
                <a:srgbClr val="A2AFC5"/>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22" name="Rectangle 57">
              <a:extLst>
                <a:ext uri="{FF2B5EF4-FFF2-40B4-BE49-F238E27FC236}">
                  <a16:creationId xmlns:a16="http://schemas.microsoft.com/office/drawing/2014/main" id="{00A57A01-04A8-431B-BC5D-50905CA238CE}"/>
                </a:ext>
              </a:extLst>
            </p:cNvPr>
            <p:cNvSpPr/>
            <p:nvPr/>
          </p:nvSpPr>
          <p:spPr>
            <a:xfrm>
              <a:off x="1758778" y="2418072"/>
              <a:ext cx="3108972" cy="721295"/>
            </a:xfrm>
            <a:prstGeom prst="rect">
              <a:avLst/>
            </a:prstGeom>
            <a:gradFill>
              <a:gsLst>
                <a:gs pos="2000">
                  <a:srgbClr val="1B4C5B"/>
                </a:gs>
                <a:gs pos="51000">
                  <a:srgbClr val="26697E"/>
                </a:gs>
                <a:gs pos="100000">
                  <a:srgbClr val="2E998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800" b="1" dirty="0">
                  <a:latin typeface="DK Breakfast Burrito" panose="02000000000000000000" pitchFamily="50" charset="0"/>
                  <a:ea typeface="ChildsWish" panose="02000603000000000000" pitchFamily="2" charset="0"/>
                  <a:cs typeface="Angie Atore" panose="00000400000000000000" pitchFamily="2" charset="-79"/>
                </a:rPr>
                <a:t>Lenguaje y SO</a:t>
              </a:r>
              <a:endParaRPr lang="es-MX" sz="4000" b="1" dirty="0">
                <a:latin typeface="DK Breakfast Burrito" panose="02000000000000000000" pitchFamily="50" charset="0"/>
                <a:ea typeface="ChildsWish" panose="02000603000000000000" pitchFamily="2" charset="0"/>
                <a:cs typeface="Angie Atore" panose="00000400000000000000" pitchFamily="2" charset="-79"/>
              </a:endParaRPr>
            </a:p>
          </p:txBody>
        </p:sp>
      </p:grpSp>
    </p:spTree>
    <p:extLst>
      <p:ext uri="{BB962C8B-B14F-4D97-AF65-F5344CB8AC3E}">
        <p14:creationId xmlns:p14="http://schemas.microsoft.com/office/powerpoint/2010/main" val="1142951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1A35"/>
        </a:solidFill>
        <a:effectLst/>
      </p:bgPr>
    </p:bg>
    <p:spTree>
      <p:nvGrpSpPr>
        <p:cNvPr id="1" name=""/>
        <p:cNvGrpSpPr/>
        <p:nvPr/>
      </p:nvGrpSpPr>
      <p:grpSpPr>
        <a:xfrm>
          <a:off x="0" y="0"/>
          <a:ext cx="0" cy="0"/>
          <a:chOff x="0" y="0"/>
          <a:chExt cx="0" cy="0"/>
        </a:xfrm>
      </p:grpSpPr>
      <p:grpSp>
        <p:nvGrpSpPr>
          <p:cNvPr id="27" name="Grupo 86">
            <a:extLst>
              <a:ext uri="{FF2B5EF4-FFF2-40B4-BE49-F238E27FC236}">
                <a16:creationId xmlns:a16="http://schemas.microsoft.com/office/drawing/2014/main" id="{9EF3FD3F-E87D-4CD5-9280-52D8122EAC4E}"/>
              </a:ext>
            </a:extLst>
          </p:cNvPr>
          <p:cNvGrpSpPr/>
          <p:nvPr/>
        </p:nvGrpSpPr>
        <p:grpSpPr>
          <a:xfrm>
            <a:off x="0" y="0"/>
            <a:ext cx="12192000" cy="6858000"/>
            <a:chOff x="0" y="0"/>
            <a:chExt cx="12192000" cy="6858000"/>
          </a:xfrm>
        </p:grpSpPr>
        <p:sp>
          <p:nvSpPr>
            <p:cNvPr id="28" name="Rectángulo: esquinas redondeadas 12">
              <a:extLst>
                <a:ext uri="{FF2B5EF4-FFF2-40B4-BE49-F238E27FC236}">
                  <a16:creationId xmlns:a16="http://schemas.microsoft.com/office/drawing/2014/main" id="{6D010B96-022A-4267-980C-4D7A7A78405D}"/>
                </a:ext>
              </a:extLst>
            </p:cNvPr>
            <p:cNvSpPr/>
            <p:nvPr/>
          </p:nvSpPr>
          <p:spPr>
            <a:xfrm>
              <a:off x="0" y="0"/>
              <a:ext cx="12192000" cy="6858000"/>
            </a:xfrm>
            <a:prstGeom prst="roundRect">
              <a:avLst>
                <a:gd name="adj" fmla="val 8257"/>
              </a:avLst>
            </a:prstGeom>
            <a:solidFill>
              <a:srgbClr val="14AC79"/>
            </a:solidFill>
            <a:ln>
              <a:no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esquinas redondeadas 74">
              <a:extLst>
                <a:ext uri="{FF2B5EF4-FFF2-40B4-BE49-F238E27FC236}">
                  <a16:creationId xmlns:a16="http://schemas.microsoft.com/office/drawing/2014/main" id="{B562DF08-ABF7-4827-A2DF-92B3B3729611}"/>
                </a:ext>
              </a:extLst>
            </p:cNvPr>
            <p:cNvSpPr/>
            <p:nvPr/>
          </p:nvSpPr>
          <p:spPr>
            <a:xfrm>
              <a:off x="85380" y="90000"/>
              <a:ext cx="12013200" cy="6678000"/>
            </a:xfrm>
            <a:prstGeom prst="roundRect">
              <a:avLst>
                <a:gd name="adj" fmla="val 82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0" name="Rectángulo: esquinas redondeadas 75">
              <a:extLst>
                <a:ext uri="{FF2B5EF4-FFF2-40B4-BE49-F238E27FC236}">
                  <a16:creationId xmlns:a16="http://schemas.microsoft.com/office/drawing/2014/main" id="{4573DD56-664A-40E3-AED5-7CFF58EFDB87}"/>
                </a:ext>
              </a:extLst>
            </p:cNvPr>
            <p:cNvSpPr/>
            <p:nvPr/>
          </p:nvSpPr>
          <p:spPr>
            <a:xfrm>
              <a:off x="721073" y="180000"/>
              <a:ext cx="10753200" cy="6498000"/>
            </a:xfrm>
            <a:prstGeom prst="roundRect">
              <a:avLst>
                <a:gd name="adj" fmla="val 0"/>
              </a:avLst>
            </a:prstGeom>
            <a:solidFill>
              <a:srgbClr val="001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1" name="Rectángulo: esquinas redondeadas 17">
              <a:extLst>
                <a:ext uri="{FF2B5EF4-FFF2-40B4-BE49-F238E27FC236}">
                  <a16:creationId xmlns:a16="http://schemas.microsoft.com/office/drawing/2014/main" id="{FF0E2314-722E-4AB0-87E9-2C0DE5086700}"/>
                </a:ext>
              </a:extLst>
            </p:cNvPr>
            <p:cNvSpPr/>
            <p:nvPr/>
          </p:nvSpPr>
          <p:spPr>
            <a:xfrm>
              <a:off x="285407" y="1989000"/>
              <a:ext cx="235639" cy="2880000"/>
            </a:xfrm>
            <a:prstGeom prst="roundRect">
              <a:avLst>
                <a:gd name="adj" fmla="val 50000"/>
              </a:avLst>
            </a:prstGeom>
            <a:pattFill prst="openDmnd">
              <a:fgClr>
                <a:schemeClr val="tx1">
                  <a:lumMod val="95000"/>
                  <a:lumOff val="5000"/>
                </a:schemeClr>
              </a:fgClr>
              <a:bgClr>
                <a:schemeClr val="bg2">
                  <a:lumMod val="25000"/>
                </a:schemeClr>
              </a:bgClr>
            </a:pattFill>
            <a:ln>
              <a:solidFill>
                <a:schemeClr val="tx1"/>
              </a:solidFill>
            </a:ln>
            <a:effectLst>
              <a:innerShdw blurRad="114300" dist="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Elipse 76">
              <a:extLst>
                <a:ext uri="{FF2B5EF4-FFF2-40B4-BE49-F238E27FC236}">
                  <a16:creationId xmlns:a16="http://schemas.microsoft.com/office/drawing/2014/main" id="{31A4A8D3-8B74-4821-8F6E-46CB90945220}"/>
                </a:ext>
              </a:extLst>
            </p:cNvPr>
            <p:cNvSpPr/>
            <p:nvPr/>
          </p:nvSpPr>
          <p:spPr>
            <a:xfrm>
              <a:off x="277226" y="769500"/>
              <a:ext cx="252000" cy="2520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Elipse 21">
              <a:extLst>
                <a:ext uri="{FF2B5EF4-FFF2-40B4-BE49-F238E27FC236}">
                  <a16:creationId xmlns:a16="http://schemas.microsoft.com/office/drawing/2014/main" id="{0BE5A25C-F6F0-4CBA-A6A1-E0195A08E1AE}"/>
                </a:ext>
              </a:extLst>
            </p:cNvPr>
            <p:cNvSpPr/>
            <p:nvPr/>
          </p:nvSpPr>
          <p:spPr>
            <a:xfrm>
              <a:off x="368765" y="859500"/>
              <a:ext cx="72000" cy="72000"/>
            </a:xfrm>
            <a:prstGeom prst="ellipse">
              <a:avLst/>
            </a:prstGeom>
            <a:gradFill flip="none" rotWithShape="1">
              <a:gsLst>
                <a:gs pos="34000">
                  <a:srgbClr val="7030A0"/>
                </a:gs>
                <a:gs pos="85000">
                  <a:srgbClr val="FF0000"/>
                </a:gs>
                <a:gs pos="8000">
                  <a:schemeClr val="accent5"/>
                </a:gs>
                <a:gs pos="55000">
                  <a:srgbClr val="BB0D9A"/>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esquinas redondeadas 23">
              <a:extLst>
                <a:ext uri="{FF2B5EF4-FFF2-40B4-BE49-F238E27FC236}">
                  <a16:creationId xmlns:a16="http://schemas.microsoft.com/office/drawing/2014/main" id="{F4253EC4-87DE-4232-AFB3-E99A05602C7E}"/>
                </a:ext>
              </a:extLst>
            </p:cNvPr>
            <p:cNvSpPr/>
            <p:nvPr/>
          </p:nvSpPr>
          <p:spPr>
            <a:xfrm>
              <a:off x="11606426" y="3249000"/>
              <a:ext cx="360000" cy="360000"/>
            </a:xfrm>
            <a:prstGeom prst="round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Triángulo isósceles 82">
              <a:extLst>
                <a:ext uri="{FF2B5EF4-FFF2-40B4-BE49-F238E27FC236}">
                  <a16:creationId xmlns:a16="http://schemas.microsoft.com/office/drawing/2014/main" id="{8AB0AB06-AE2E-4DDE-A04D-4BCD380C8D1B}"/>
                </a:ext>
              </a:extLst>
            </p:cNvPr>
            <p:cNvSpPr/>
            <p:nvPr/>
          </p:nvSpPr>
          <p:spPr>
            <a:xfrm flipV="1">
              <a:off x="11605290" y="5020892"/>
              <a:ext cx="360000" cy="360000"/>
            </a:xfrm>
            <a:prstGeom prst="triangl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36" name="Grupo 85">
              <a:extLst>
                <a:ext uri="{FF2B5EF4-FFF2-40B4-BE49-F238E27FC236}">
                  <a16:creationId xmlns:a16="http://schemas.microsoft.com/office/drawing/2014/main" id="{70CACFB1-5FA2-4028-9A26-80B2940B44A4}"/>
                </a:ext>
              </a:extLst>
            </p:cNvPr>
            <p:cNvGrpSpPr/>
            <p:nvPr/>
          </p:nvGrpSpPr>
          <p:grpSpPr>
            <a:xfrm>
              <a:off x="11651050" y="1387108"/>
              <a:ext cx="263858" cy="450000"/>
              <a:chOff x="10620654" y="1322776"/>
              <a:chExt cx="263858" cy="450000"/>
            </a:xfrm>
          </p:grpSpPr>
          <p:sp>
            <p:nvSpPr>
              <p:cNvPr id="37" name="Rectángulo 83">
                <a:extLst>
                  <a:ext uri="{FF2B5EF4-FFF2-40B4-BE49-F238E27FC236}">
                    <a16:creationId xmlns:a16="http://schemas.microsoft.com/office/drawing/2014/main" id="{0D6068CB-625A-4C40-8809-6CC492F6DF06}"/>
                  </a:ext>
                </a:extLst>
              </p:cNvPr>
              <p:cNvSpPr/>
              <p:nvPr/>
            </p:nvSpPr>
            <p:spPr>
              <a:xfrm>
                <a:off x="10620654" y="132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38" name="Rectángulo 84">
                <a:extLst>
                  <a:ext uri="{FF2B5EF4-FFF2-40B4-BE49-F238E27FC236}">
                    <a16:creationId xmlns:a16="http://schemas.microsoft.com/office/drawing/2014/main" id="{8A61D650-BA46-47D2-AECD-64399246BE53}"/>
                  </a:ext>
                </a:extLst>
              </p:cNvPr>
              <p:cNvSpPr/>
              <p:nvPr/>
            </p:nvSpPr>
            <p:spPr>
              <a:xfrm>
                <a:off x="10704512" y="141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grpSp>
      </p:grpSp>
      <p:grpSp>
        <p:nvGrpSpPr>
          <p:cNvPr id="17" name="Grupo 16">
            <a:extLst>
              <a:ext uri="{FF2B5EF4-FFF2-40B4-BE49-F238E27FC236}">
                <a16:creationId xmlns:a16="http://schemas.microsoft.com/office/drawing/2014/main" id="{DE74D2D4-2319-475C-A705-929CB8EECE3C}"/>
              </a:ext>
            </a:extLst>
          </p:cNvPr>
          <p:cNvGrpSpPr/>
          <p:nvPr/>
        </p:nvGrpSpPr>
        <p:grpSpPr>
          <a:xfrm>
            <a:off x="758788" y="1775248"/>
            <a:ext cx="10751872" cy="4403209"/>
            <a:chOff x="-365113" y="20181"/>
            <a:chExt cx="7307009" cy="3157805"/>
          </a:xfrm>
        </p:grpSpPr>
        <p:grpSp>
          <p:nvGrpSpPr>
            <p:cNvPr id="18" name="Grupo 17">
              <a:extLst>
                <a:ext uri="{FF2B5EF4-FFF2-40B4-BE49-F238E27FC236}">
                  <a16:creationId xmlns:a16="http://schemas.microsoft.com/office/drawing/2014/main" id="{64BD04B6-A941-49EC-8DDA-19F69EEEBABF}"/>
                </a:ext>
              </a:extLst>
            </p:cNvPr>
            <p:cNvGrpSpPr/>
            <p:nvPr/>
          </p:nvGrpSpPr>
          <p:grpSpPr>
            <a:xfrm>
              <a:off x="477079" y="993913"/>
              <a:ext cx="1397317" cy="987107"/>
              <a:chOff x="0" y="0"/>
              <a:chExt cx="1397317" cy="987107"/>
            </a:xfrm>
          </p:grpSpPr>
          <p:pic>
            <p:nvPicPr>
              <p:cNvPr id="44" name="Imagen 43">
                <a:extLst>
                  <a:ext uri="{FF2B5EF4-FFF2-40B4-BE49-F238E27FC236}">
                    <a16:creationId xmlns:a16="http://schemas.microsoft.com/office/drawing/2014/main" id="{3543622F-A27F-4FB6-B018-947FFD132A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3093588">
                <a:off x="1047750" y="54292"/>
                <a:ext cx="403860" cy="295275"/>
              </a:xfrm>
              <a:prstGeom prst="rect">
                <a:avLst/>
              </a:prstGeom>
            </p:spPr>
          </p:pic>
          <p:pic>
            <p:nvPicPr>
              <p:cNvPr id="45" name="Imagen 44">
                <a:extLst>
                  <a:ext uri="{FF2B5EF4-FFF2-40B4-BE49-F238E27FC236}">
                    <a16:creationId xmlns:a16="http://schemas.microsoft.com/office/drawing/2014/main" id="{ED9A4466-95CF-4424-BABE-EEDF8335D3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9311999" flipH="1">
                <a:off x="0" y="349567"/>
                <a:ext cx="1234440" cy="637540"/>
              </a:xfrm>
              <a:prstGeom prst="rect">
                <a:avLst/>
              </a:prstGeom>
            </p:spPr>
          </p:pic>
        </p:grpSp>
        <p:grpSp>
          <p:nvGrpSpPr>
            <p:cNvPr id="19" name="Grupo 18">
              <a:extLst>
                <a:ext uri="{FF2B5EF4-FFF2-40B4-BE49-F238E27FC236}">
                  <a16:creationId xmlns:a16="http://schemas.microsoft.com/office/drawing/2014/main" id="{C5D49527-28EF-47D5-8195-94C48671A996}"/>
                </a:ext>
              </a:extLst>
            </p:cNvPr>
            <p:cNvGrpSpPr/>
            <p:nvPr/>
          </p:nvGrpSpPr>
          <p:grpSpPr>
            <a:xfrm>
              <a:off x="4754880" y="1081377"/>
              <a:ext cx="843145" cy="1233801"/>
              <a:chOff x="0" y="0"/>
              <a:chExt cx="843456" cy="1234120"/>
            </a:xfrm>
          </p:grpSpPr>
          <p:pic>
            <p:nvPicPr>
              <p:cNvPr id="42" name="Imagen 41">
                <a:extLst>
                  <a:ext uri="{FF2B5EF4-FFF2-40B4-BE49-F238E27FC236}">
                    <a16:creationId xmlns:a16="http://schemas.microsoft.com/office/drawing/2014/main" id="{C6E78A7C-2E16-4660-9345-093205FCD3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166" y="168590"/>
                <a:ext cx="542290" cy="1065530"/>
              </a:xfrm>
              <a:prstGeom prst="rect">
                <a:avLst/>
              </a:prstGeom>
            </p:spPr>
          </p:pic>
          <p:pic>
            <p:nvPicPr>
              <p:cNvPr id="43" name="Imagen 42">
                <a:extLst>
                  <a:ext uri="{FF2B5EF4-FFF2-40B4-BE49-F238E27FC236}">
                    <a16:creationId xmlns:a16="http://schemas.microsoft.com/office/drawing/2014/main" id="{7BEA1162-5A3E-41DD-B75C-EA1241EC78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8506412" flipH="1">
                <a:off x="-54293" y="54293"/>
                <a:ext cx="403225" cy="294640"/>
              </a:xfrm>
              <a:prstGeom prst="rect">
                <a:avLst/>
              </a:prstGeom>
            </p:spPr>
          </p:pic>
        </p:grpSp>
        <p:pic>
          <p:nvPicPr>
            <p:cNvPr id="20" name="Imagen 19">
              <a:extLst>
                <a:ext uri="{FF2B5EF4-FFF2-40B4-BE49-F238E27FC236}">
                  <a16:creationId xmlns:a16="http://schemas.microsoft.com/office/drawing/2014/main" id="{FD2448DD-3DEE-4DE8-85A3-0F6D1BA24D7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28838" y="611726"/>
              <a:ext cx="461010" cy="704215"/>
            </a:xfrm>
            <a:prstGeom prst="rect">
              <a:avLst/>
            </a:prstGeom>
          </p:spPr>
        </p:pic>
        <p:sp>
          <p:nvSpPr>
            <p:cNvPr id="21" name="Cuadro de texto 2">
              <a:extLst>
                <a:ext uri="{FF2B5EF4-FFF2-40B4-BE49-F238E27FC236}">
                  <a16:creationId xmlns:a16="http://schemas.microsoft.com/office/drawing/2014/main" id="{97FF0EEA-EB14-421D-A6F1-72699D096EC8}"/>
                </a:ext>
              </a:extLst>
            </p:cNvPr>
            <p:cNvSpPr txBox="1">
              <a:spLocks noChangeArrowheads="1"/>
            </p:cNvSpPr>
            <p:nvPr/>
          </p:nvSpPr>
          <p:spPr bwMode="auto">
            <a:xfrm>
              <a:off x="1388831" y="20181"/>
              <a:ext cx="3749862" cy="521335"/>
            </a:xfrm>
            <a:prstGeom prst="rect">
              <a:avLst/>
            </a:prstGeom>
            <a:noFill/>
            <a:ln w="9525">
              <a:noFill/>
              <a:miter lim="800000"/>
              <a:headEnd/>
              <a:tailEnd/>
            </a:ln>
          </p:spPr>
          <p:txBody>
            <a:bodyPr rot="0" vert="horz" wrap="square" lIns="91440" tIns="45720" rIns="91440" bIns="45720" anchor="ctr" anchorCtr="0">
              <a:noAutofit/>
            </a:bodyPr>
            <a:lstStyle/>
            <a:p>
              <a:pPr algn="ctr">
                <a:lnSpc>
                  <a:spcPct val="115000"/>
                </a:lnSpc>
                <a:spcAft>
                  <a:spcPts val="0"/>
                </a:spcAft>
              </a:pPr>
              <a:r>
                <a:rPr lang="es-MX" sz="2400" dirty="0">
                  <a:solidFill>
                    <a:schemeClr val="bg1"/>
                  </a:solidFill>
                  <a:effectLst/>
                  <a:latin typeface="Century Gothic" panose="020B0502020202020204" pitchFamily="34" charset="0"/>
                  <a:ea typeface="Arial" panose="020B0604020202020204" pitchFamily="34" charset="0"/>
                  <a:cs typeface="Arial" panose="020B0604020202020204" pitchFamily="34" charset="0"/>
                </a:rPr>
                <a:t>Comunicación vía bluetooth para el envío/recepción de las señales</a:t>
              </a:r>
            </a:p>
          </p:txBody>
        </p:sp>
        <p:sp>
          <p:nvSpPr>
            <p:cNvPr id="22" name="Cuadro de texto 2">
              <a:extLst>
                <a:ext uri="{FF2B5EF4-FFF2-40B4-BE49-F238E27FC236}">
                  <a16:creationId xmlns:a16="http://schemas.microsoft.com/office/drawing/2014/main" id="{5A385E99-40C6-4393-B214-60E6BBA30B08}"/>
                </a:ext>
              </a:extLst>
            </p:cNvPr>
            <p:cNvSpPr txBox="1">
              <a:spLocks noChangeArrowheads="1"/>
            </p:cNvSpPr>
            <p:nvPr/>
          </p:nvSpPr>
          <p:spPr bwMode="auto">
            <a:xfrm>
              <a:off x="-365113" y="2315178"/>
              <a:ext cx="3164201" cy="521335"/>
            </a:xfrm>
            <a:prstGeom prst="rect">
              <a:avLst/>
            </a:prstGeom>
            <a:noFill/>
            <a:ln w="9525">
              <a:noFill/>
              <a:miter lim="800000"/>
              <a:headEnd/>
              <a:tailEnd/>
            </a:ln>
          </p:spPr>
          <p:txBody>
            <a:bodyPr rot="0" vert="horz" wrap="square" lIns="91440" tIns="45720" rIns="91440" bIns="45720" anchor="ctr" anchorCtr="0">
              <a:noAutofit/>
            </a:bodyPr>
            <a:lstStyle/>
            <a:p>
              <a:pPr algn="ctr">
                <a:lnSpc>
                  <a:spcPct val="115000"/>
                </a:lnSpc>
                <a:spcAft>
                  <a:spcPts val="0"/>
                </a:spcAft>
              </a:pPr>
              <a:r>
                <a:rPr lang="es-MX" sz="2400" dirty="0">
                  <a:solidFill>
                    <a:schemeClr val="bg1"/>
                  </a:solidFill>
                  <a:effectLst/>
                  <a:latin typeface="Century Gothic" panose="020B0502020202020204" pitchFamily="34" charset="0"/>
                  <a:ea typeface="Arial" panose="020B0604020202020204" pitchFamily="34" charset="0"/>
                  <a:cs typeface="Arial" panose="020B0604020202020204" pitchFamily="34" charset="0"/>
                </a:rPr>
                <a:t>Lectura de ondas cerebrales a través de la diadema muse</a:t>
              </a:r>
            </a:p>
          </p:txBody>
        </p:sp>
        <p:sp>
          <p:nvSpPr>
            <p:cNvPr id="23" name="Cuadro de texto 2">
              <a:extLst>
                <a:ext uri="{FF2B5EF4-FFF2-40B4-BE49-F238E27FC236}">
                  <a16:creationId xmlns:a16="http://schemas.microsoft.com/office/drawing/2014/main" id="{5D7F5A6E-B8C6-4670-A6C9-9C40D4CC737F}"/>
                </a:ext>
              </a:extLst>
            </p:cNvPr>
            <p:cNvSpPr txBox="1">
              <a:spLocks noChangeArrowheads="1"/>
            </p:cNvSpPr>
            <p:nvPr/>
          </p:nvSpPr>
          <p:spPr bwMode="auto">
            <a:xfrm>
              <a:off x="3712062" y="2446466"/>
              <a:ext cx="3229834" cy="731520"/>
            </a:xfrm>
            <a:prstGeom prst="rect">
              <a:avLst/>
            </a:prstGeom>
            <a:noFill/>
            <a:ln w="9525">
              <a:noFill/>
              <a:miter lim="800000"/>
              <a:headEnd/>
              <a:tailEnd/>
            </a:ln>
          </p:spPr>
          <p:txBody>
            <a:bodyPr rot="0" vert="horz" wrap="square" lIns="91440" tIns="45720" rIns="91440" bIns="45720" anchor="ctr" anchorCtr="0">
              <a:noAutofit/>
            </a:bodyPr>
            <a:lstStyle/>
            <a:p>
              <a:pPr algn="ctr">
                <a:lnSpc>
                  <a:spcPct val="115000"/>
                </a:lnSpc>
                <a:spcAft>
                  <a:spcPts val="0"/>
                </a:spcAft>
              </a:pPr>
              <a:r>
                <a:rPr lang="es-MX" sz="2400" dirty="0">
                  <a:solidFill>
                    <a:schemeClr val="bg1"/>
                  </a:solidFill>
                  <a:effectLst/>
                  <a:latin typeface="Century Gothic" panose="020B0502020202020204" pitchFamily="34" charset="0"/>
                  <a:ea typeface="Arial" panose="020B0604020202020204" pitchFamily="34" charset="0"/>
                  <a:cs typeface="Arial" panose="020B0604020202020204" pitchFamily="34" charset="0"/>
                </a:rPr>
                <a:t>Recepción y análisis de las señales registradas durante el uso de la aplicación principal</a:t>
              </a:r>
            </a:p>
          </p:txBody>
        </p:sp>
        <p:grpSp>
          <p:nvGrpSpPr>
            <p:cNvPr id="24" name="Grupo 23">
              <a:extLst>
                <a:ext uri="{FF2B5EF4-FFF2-40B4-BE49-F238E27FC236}">
                  <a16:creationId xmlns:a16="http://schemas.microsoft.com/office/drawing/2014/main" id="{638E806D-D854-4852-8B0A-74F3B7A3F9A1}"/>
                </a:ext>
              </a:extLst>
            </p:cNvPr>
            <p:cNvGrpSpPr/>
            <p:nvPr/>
          </p:nvGrpSpPr>
          <p:grpSpPr>
            <a:xfrm rot="5400000">
              <a:off x="4249971" y="139150"/>
              <a:ext cx="350939" cy="1803080"/>
              <a:chOff x="7958" y="-1397829"/>
              <a:chExt cx="351207" cy="1803205"/>
            </a:xfrm>
          </p:grpSpPr>
          <p:sp>
            <p:nvSpPr>
              <p:cNvPr id="40" name="Elipse 39">
                <a:extLst>
                  <a:ext uri="{FF2B5EF4-FFF2-40B4-BE49-F238E27FC236}">
                    <a16:creationId xmlns:a16="http://schemas.microsoft.com/office/drawing/2014/main" id="{9EB8AD3F-A557-4A3B-AD30-7BB9A1C54F5E}"/>
                  </a:ext>
                </a:extLst>
              </p:cNvPr>
              <p:cNvSpPr/>
              <p:nvPr/>
            </p:nvSpPr>
            <p:spPr>
              <a:xfrm>
                <a:off x="7958" y="333376"/>
                <a:ext cx="72000" cy="7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sz="2400">
                  <a:latin typeface="Century Gothic" panose="020B0502020202020204" pitchFamily="34" charset="0"/>
                </a:endParaRPr>
              </a:p>
            </p:txBody>
          </p:sp>
          <p:cxnSp>
            <p:nvCxnSpPr>
              <p:cNvPr id="41" name="Conector: angular 40">
                <a:extLst>
                  <a:ext uri="{FF2B5EF4-FFF2-40B4-BE49-F238E27FC236}">
                    <a16:creationId xmlns:a16="http://schemas.microsoft.com/office/drawing/2014/main" id="{BAB3048B-44D0-4A7F-81FB-246F32FD8824}"/>
                  </a:ext>
                </a:extLst>
              </p:cNvPr>
              <p:cNvCxnSpPr/>
              <p:nvPr/>
            </p:nvCxnSpPr>
            <p:spPr>
              <a:xfrm rot="16200000">
                <a:off x="-681269" y="-678593"/>
                <a:ext cx="1759669" cy="321198"/>
              </a:xfrm>
              <a:prstGeom prst="bentConnector3">
                <a:avLst>
                  <a:gd name="adj1" fmla="val 99799"/>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upo 24">
              <a:extLst>
                <a:ext uri="{FF2B5EF4-FFF2-40B4-BE49-F238E27FC236}">
                  <a16:creationId xmlns:a16="http://schemas.microsoft.com/office/drawing/2014/main" id="{2665C4D2-DB02-4C9A-8069-D633CDF19C25}"/>
                </a:ext>
              </a:extLst>
            </p:cNvPr>
            <p:cNvGrpSpPr/>
            <p:nvPr/>
          </p:nvGrpSpPr>
          <p:grpSpPr>
            <a:xfrm>
              <a:off x="1144988" y="898497"/>
              <a:ext cx="1839899" cy="405375"/>
              <a:chOff x="7951" y="0"/>
              <a:chExt cx="1839899" cy="405375"/>
            </a:xfrm>
          </p:grpSpPr>
          <p:sp>
            <p:nvSpPr>
              <p:cNvPr id="26" name="Elipse 25">
                <a:extLst>
                  <a:ext uri="{FF2B5EF4-FFF2-40B4-BE49-F238E27FC236}">
                    <a16:creationId xmlns:a16="http://schemas.microsoft.com/office/drawing/2014/main" id="{FF749AAE-9D53-4F21-B010-F3495B996D62}"/>
                  </a:ext>
                </a:extLst>
              </p:cNvPr>
              <p:cNvSpPr/>
              <p:nvPr/>
            </p:nvSpPr>
            <p:spPr>
              <a:xfrm>
                <a:off x="7951" y="333375"/>
                <a:ext cx="72000" cy="7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sz="2400">
                  <a:latin typeface="Century Gothic" panose="020B0502020202020204" pitchFamily="34" charset="0"/>
                </a:endParaRPr>
              </a:p>
            </p:txBody>
          </p:sp>
          <p:cxnSp>
            <p:nvCxnSpPr>
              <p:cNvPr id="39" name="Conector: angular 38">
                <a:extLst>
                  <a:ext uri="{FF2B5EF4-FFF2-40B4-BE49-F238E27FC236}">
                    <a16:creationId xmlns:a16="http://schemas.microsoft.com/office/drawing/2014/main" id="{3D3B8507-6312-4B34-A5DB-BA20601CE672}"/>
                  </a:ext>
                </a:extLst>
              </p:cNvPr>
              <p:cNvCxnSpPr/>
              <p:nvPr/>
            </p:nvCxnSpPr>
            <p:spPr>
              <a:xfrm flipV="1">
                <a:off x="38100" y="0"/>
                <a:ext cx="1809750" cy="361950"/>
              </a:xfrm>
              <a:prstGeom prst="bentConnector3">
                <a:avLst>
                  <a:gd name="adj1" fmla="val 0"/>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51" name="Rectangle 34">
            <a:extLst>
              <a:ext uri="{FF2B5EF4-FFF2-40B4-BE49-F238E27FC236}">
                <a16:creationId xmlns:a16="http://schemas.microsoft.com/office/drawing/2014/main" id="{55100C4F-A61B-45C5-B765-79A489D78324}"/>
              </a:ext>
            </a:extLst>
          </p:cNvPr>
          <p:cNvSpPr/>
          <p:nvPr/>
        </p:nvSpPr>
        <p:spPr>
          <a:xfrm rot="16200000" flipV="1">
            <a:off x="5349290" y="-4472315"/>
            <a:ext cx="1485378" cy="10780905"/>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367510 w 781527"/>
              <a:gd name="connsiteY0" fmla="*/ 0 h 10753201"/>
              <a:gd name="connsiteX1" fmla="*/ 781527 w 781527"/>
              <a:gd name="connsiteY1" fmla="*/ 0 h 10753201"/>
              <a:gd name="connsiteX2" fmla="*/ 781527 w 781527"/>
              <a:gd name="connsiteY2" fmla="*/ 10753201 h 10753201"/>
              <a:gd name="connsiteX3" fmla="*/ 367510 w 781527"/>
              <a:gd name="connsiteY3" fmla="*/ 10753201 h 10753201"/>
              <a:gd name="connsiteX4" fmla="*/ 55 w 781527"/>
              <a:gd name="connsiteY4" fmla="*/ 771860 h 10753201"/>
              <a:gd name="connsiteX5" fmla="*/ 367510 w 781527"/>
              <a:gd name="connsiteY5" fmla="*/ 0 h 10753201"/>
              <a:gd name="connsiteX0" fmla="*/ 368308 w 782325"/>
              <a:gd name="connsiteY0" fmla="*/ 0 h 10753201"/>
              <a:gd name="connsiteX1" fmla="*/ 782325 w 782325"/>
              <a:gd name="connsiteY1" fmla="*/ 0 h 10753201"/>
              <a:gd name="connsiteX2" fmla="*/ 782325 w 782325"/>
              <a:gd name="connsiteY2" fmla="*/ 10753201 h 10753201"/>
              <a:gd name="connsiteX3" fmla="*/ 368308 w 782325"/>
              <a:gd name="connsiteY3" fmla="*/ 10753201 h 10753201"/>
              <a:gd name="connsiteX4" fmla="*/ 649782 w 782325"/>
              <a:gd name="connsiteY4" fmla="*/ 3544557 h 10753201"/>
              <a:gd name="connsiteX5" fmla="*/ 853 w 782325"/>
              <a:gd name="connsiteY5" fmla="*/ 771860 h 10753201"/>
              <a:gd name="connsiteX6" fmla="*/ 368308 w 782325"/>
              <a:gd name="connsiteY6" fmla="*/ 0 h 10753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325" h="10753201">
                <a:moveTo>
                  <a:pt x="368308" y="0"/>
                </a:moveTo>
                <a:lnTo>
                  <a:pt x="782325" y="0"/>
                </a:lnTo>
                <a:lnTo>
                  <a:pt x="782325" y="10753201"/>
                </a:lnTo>
                <a:lnTo>
                  <a:pt x="368308" y="10753201"/>
                </a:lnTo>
                <a:cubicBezTo>
                  <a:pt x="272475" y="9935218"/>
                  <a:pt x="711025" y="5208114"/>
                  <a:pt x="649782" y="3544557"/>
                </a:cubicBezTo>
                <a:cubicBezTo>
                  <a:pt x="588540" y="1881000"/>
                  <a:pt x="-25977" y="1746078"/>
                  <a:pt x="853" y="771860"/>
                </a:cubicBezTo>
                <a:lnTo>
                  <a:pt x="368308" y="0"/>
                </a:lnTo>
                <a:close/>
              </a:path>
            </a:pathLst>
          </a:custGeom>
          <a:blipFill dpi="0" rotWithShape="1">
            <a:blip r:embed="rId6"/>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46" name="Group 1">
            <a:extLst>
              <a:ext uri="{FF2B5EF4-FFF2-40B4-BE49-F238E27FC236}">
                <a16:creationId xmlns:a16="http://schemas.microsoft.com/office/drawing/2014/main" id="{C6E80BD9-EFC8-4EE9-9A0E-5578ACA0DD31}"/>
              </a:ext>
            </a:extLst>
          </p:cNvPr>
          <p:cNvGrpSpPr/>
          <p:nvPr/>
        </p:nvGrpSpPr>
        <p:grpSpPr>
          <a:xfrm>
            <a:off x="721072" y="293740"/>
            <a:ext cx="5158904" cy="1078520"/>
            <a:chOff x="1220274" y="2060847"/>
            <a:chExt cx="4033747" cy="1078520"/>
          </a:xfrm>
        </p:grpSpPr>
        <p:sp>
          <p:nvSpPr>
            <p:cNvPr id="47" name="Parallelogram 38">
              <a:extLst>
                <a:ext uri="{FF2B5EF4-FFF2-40B4-BE49-F238E27FC236}">
                  <a16:creationId xmlns:a16="http://schemas.microsoft.com/office/drawing/2014/main" id="{4568025E-EDE9-43E3-85EC-1A6452BF2244}"/>
                </a:ext>
              </a:extLst>
            </p:cNvPr>
            <p:cNvSpPr/>
            <p:nvPr/>
          </p:nvSpPr>
          <p:spPr>
            <a:xfrm rot="16200000">
              <a:off x="1008463" y="2272658"/>
              <a:ext cx="834851" cy="411230"/>
            </a:xfrm>
            <a:prstGeom prst="parallelogram">
              <a:avLst>
                <a:gd name="adj" fmla="val 44901"/>
              </a:avLst>
            </a:prstGeom>
            <a:pattFill prst="lgConfetti">
              <a:fgClr>
                <a:schemeClr val="bg2">
                  <a:lumMod val="25000"/>
                </a:schemeClr>
              </a:fgClr>
              <a:bgClr>
                <a:schemeClr val="bg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48" name="Rectangle 56">
              <a:extLst>
                <a:ext uri="{FF2B5EF4-FFF2-40B4-BE49-F238E27FC236}">
                  <a16:creationId xmlns:a16="http://schemas.microsoft.com/office/drawing/2014/main" id="{77DA56AE-C4DD-40A0-B635-67E422BDE462}"/>
                </a:ext>
              </a:extLst>
            </p:cNvPr>
            <p:cNvSpPr/>
            <p:nvPr/>
          </p:nvSpPr>
          <p:spPr>
            <a:xfrm>
              <a:off x="1567969" y="2248973"/>
              <a:ext cx="3108972" cy="646724"/>
            </a:xfrm>
            <a:prstGeom prst="rect">
              <a:avLst/>
            </a:prstGeom>
            <a:pattFill prst="lgConfetti">
              <a:fgClr>
                <a:schemeClr val="bg2">
                  <a:lumMod val="25000"/>
                </a:schemeClr>
              </a:fgClr>
              <a:bgClr>
                <a:srgbClr val="A2AFC5"/>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49" name="Rectangle 57">
              <a:extLst>
                <a:ext uri="{FF2B5EF4-FFF2-40B4-BE49-F238E27FC236}">
                  <a16:creationId xmlns:a16="http://schemas.microsoft.com/office/drawing/2014/main" id="{576EE740-161E-4921-8441-5D981244BBC0}"/>
                </a:ext>
              </a:extLst>
            </p:cNvPr>
            <p:cNvSpPr/>
            <p:nvPr/>
          </p:nvSpPr>
          <p:spPr>
            <a:xfrm>
              <a:off x="1758779" y="2418072"/>
              <a:ext cx="3495242" cy="721295"/>
            </a:xfrm>
            <a:prstGeom prst="rect">
              <a:avLst/>
            </a:prstGeom>
            <a:gradFill>
              <a:gsLst>
                <a:gs pos="2000">
                  <a:srgbClr val="1B4C5B"/>
                </a:gs>
                <a:gs pos="51000">
                  <a:srgbClr val="26697E"/>
                </a:gs>
                <a:gs pos="100000">
                  <a:srgbClr val="2E998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800" b="1" dirty="0">
                  <a:latin typeface="DK Breakfast Burrito" panose="02000000000000000000" pitchFamily="50" charset="0"/>
                  <a:ea typeface="ChildsWish" panose="02000603000000000000" pitchFamily="2" charset="0"/>
                  <a:cs typeface="Angie Atore" panose="00000400000000000000" pitchFamily="2" charset="-79"/>
                </a:rPr>
                <a:t>Diagrama del sistema</a:t>
              </a:r>
              <a:endParaRPr lang="es-MX" sz="4000" b="1" dirty="0">
                <a:latin typeface="DK Breakfast Burrito" panose="02000000000000000000" pitchFamily="50" charset="0"/>
                <a:ea typeface="ChildsWish" panose="02000603000000000000" pitchFamily="2" charset="0"/>
                <a:cs typeface="Angie Atore" panose="00000400000000000000" pitchFamily="2" charset="-79"/>
              </a:endParaRPr>
            </a:p>
          </p:txBody>
        </p:sp>
      </p:grpSp>
    </p:spTree>
    <p:extLst>
      <p:ext uri="{BB962C8B-B14F-4D97-AF65-F5344CB8AC3E}">
        <p14:creationId xmlns:p14="http://schemas.microsoft.com/office/powerpoint/2010/main" val="854944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1A35"/>
        </a:solidFill>
        <a:effectLst/>
      </p:bgPr>
    </p:bg>
    <p:spTree>
      <p:nvGrpSpPr>
        <p:cNvPr id="1" name=""/>
        <p:cNvGrpSpPr/>
        <p:nvPr/>
      </p:nvGrpSpPr>
      <p:grpSpPr>
        <a:xfrm>
          <a:off x="0" y="0"/>
          <a:ext cx="0" cy="0"/>
          <a:chOff x="0" y="0"/>
          <a:chExt cx="0" cy="0"/>
        </a:xfrm>
      </p:grpSpPr>
      <p:grpSp>
        <p:nvGrpSpPr>
          <p:cNvPr id="27" name="Grupo 86">
            <a:extLst>
              <a:ext uri="{FF2B5EF4-FFF2-40B4-BE49-F238E27FC236}">
                <a16:creationId xmlns:a16="http://schemas.microsoft.com/office/drawing/2014/main" id="{9EF3FD3F-E87D-4CD5-9280-52D8122EAC4E}"/>
              </a:ext>
            </a:extLst>
          </p:cNvPr>
          <p:cNvGrpSpPr/>
          <p:nvPr/>
        </p:nvGrpSpPr>
        <p:grpSpPr>
          <a:xfrm>
            <a:off x="0" y="0"/>
            <a:ext cx="12192000" cy="6858000"/>
            <a:chOff x="0" y="0"/>
            <a:chExt cx="12192000" cy="6858000"/>
          </a:xfrm>
        </p:grpSpPr>
        <p:sp>
          <p:nvSpPr>
            <p:cNvPr id="28" name="Rectángulo: esquinas redondeadas 12">
              <a:extLst>
                <a:ext uri="{FF2B5EF4-FFF2-40B4-BE49-F238E27FC236}">
                  <a16:creationId xmlns:a16="http://schemas.microsoft.com/office/drawing/2014/main" id="{6D010B96-022A-4267-980C-4D7A7A78405D}"/>
                </a:ext>
              </a:extLst>
            </p:cNvPr>
            <p:cNvSpPr/>
            <p:nvPr/>
          </p:nvSpPr>
          <p:spPr>
            <a:xfrm>
              <a:off x="0" y="0"/>
              <a:ext cx="12192000" cy="6858000"/>
            </a:xfrm>
            <a:prstGeom prst="roundRect">
              <a:avLst>
                <a:gd name="adj" fmla="val 8257"/>
              </a:avLst>
            </a:prstGeom>
            <a:solidFill>
              <a:srgbClr val="14AC79"/>
            </a:solidFill>
            <a:ln>
              <a:no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esquinas redondeadas 74">
              <a:extLst>
                <a:ext uri="{FF2B5EF4-FFF2-40B4-BE49-F238E27FC236}">
                  <a16:creationId xmlns:a16="http://schemas.microsoft.com/office/drawing/2014/main" id="{B562DF08-ABF7-4827-A2DF-92B3B3729611}"/>
                </a:ext>
              </a:extLst>
            </p:cNvPr>
            <p:cNvSpPr/>
            <p:nvPr/>
          </p:nvSpPr>
          <p:spPr>
            <a:xfrm>
              <a:off x="85380" y="90000"/>
              <a:ext cx="12013200" cy="6678000"/>
            </a:xfrm>
            <a:prstGeom prst="roundRect">
              <a:avLst>
                <a:gd name="adj" fmla="val 82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0" name="Rectángulo: esquinas redondeadas 75">
              <a:extLst>
                <a:ext uri="{FF2B5EF4-FFF2-40B4-BE49-F238E27FC236}">
                  <a16:creationId xmlns:a16="http://schemas.microsoft.com/office/drawing/2014/main" id="{4573DD56-664A-40E3-AED5-7CFF58EFDB87}"/>
                </a:ext>
              </a:extLst>
            </p:cNvPr>
            <p:cNvSpPr/>
            <p:nvPr/>
          </p:nvSpPr>
          <p:spPr>
            <a:xfrm>
              <a:off x="721073" y="180000"/>
              <a:ext cx="10753200" cy="6498000"/>
            </a:xfrm>
            <a:prstGeom prst="roundRect">
              <a:avLst>
                <a:gd name="adj" fmla="val 0"/>
              </a:avLst>
            </a:prstGeom>
            <a:solidFill>
              <a:srgbClr val="001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1" name="Rectángulo: esquinas redondeadas 17">
              <a:extLst>
                <a:ext uri="{FF2B5EF4-FFF2-40B4-BE49-F238E27FC236}">
                  <a16:creationId xmlns:a16="http://schemas.microsoft.com/office/drawing/2014/main" id="{FF0E2314-722E-4AB0-87E9-2C0DE5086700}"/>
                </a:ext>
              </a:extLst>
            </p:cNvPr>
            <p:cNvSpPr/>
            <p:nvPr/>
          </p:nvSpPr>
          <p:spPr>
            <a:xfrm>
              <a:off x="285407" y="1989000"/>
              <a:ext cx="235639" cy="2880000"/>
            </a:xfrm>
            <a:prstGeom prst="roundRect">
              <a:avLst>
                <a:gd name="adj" fmla="val 50000"/>
              </a:avLst>
            </a:prstGeom>
            <a:pattFill prst="openDmnd">
              <a:fgClr>
                <a:schemeClr val="tx1">
                  <a:lumMod val="95000"/>
                  <a:lumOff val="5000"/>
                </a:schemeClr>
              </a:fgClr>
              <a:bgClr>
                <a:schemeClr val="bg2">
                  <a:lumMod val="25000"/>
                </a:schemeClr>
              </a:bgClr>
            </a:pattFill>
            <a:ln>
              <a:solidFill>
                <a:schemeClr val="tx1"/>
              </a:solidFill>
            </a:ln>
            <a:effectLst>
              <a:innerShdw blurRad="114300" dist="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Elipse 76">
              <a:extLst>
                <a:ext uri="{FF2B5EF4-FFF2-40B4-BE49-F238E27FC236}">
                  <a16:creationId xmlns:a16="http://schemas.microsoft.com/office/drawing/2014/main" id="{31A4A8D3-8B74-4821-8F6E-46CB90945220}"/>
                </a:ext>
              </a:extLst>
            </p:cNvPr>
            <p:cNvSpPr/>
            <p:nvPr/>
          </p:nvSpPr>
          <p:spPr>
            <a:xfrm>
              <a:off x="277226" y="769500"/>
              <a:ext cx="252000" cy="2520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Elipse 21">
              <a:extLst>
                <a:ext uri="{FF2B5EF4-FFF2-40B4-BE49-F238E27FC236}">
                  <a16:creationId xmlns:a16="http://schemas.microsoft.com/office/drawing/2014/main" id="{0BE5A25C-F6F0-4CBA-A6A1-E0195A08E1AE}"/>
                </a:ext>
              </a:extLst>
            </p:cNvPr>
            <p:cNvSpPr/>
            <p:nvPr/>
          </p:nvSpPr>
          <p:spPr>
            <a:xfrm>
              <a:off x="368765" y="859500"/>
              <a:ext cx="72000" cy="72000"/>
            </a:xfrm>
            <a:prstGeom prst="ellipse">
              <a:avLst/>
            </a:prstGeom>
            <a:gradFill flip="none" rotWithShape="1">
              <a:gsLst>
                <a:gs pos="34000">
                  <a:srgbClr val="7030A0"/>
                </a:gs>
                <a:gs pos="85000">
                  <a:srgbClr val="FF0000"/>
                </a:gs>
                <a:gs pos="8000">
                  <a:schemeClr val="accent5"/>
                </a:gs>
                <a:gs pos="55000">
                  <a:srgbClr val="BB0D9A"/>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esquinas redondeadas 23">
              <a:extLst>
                <a:ext uri="{FF2B5EF4-FFF2-40B4-BE49-F238E27FC236}">
                  <a16:creationId xmlns:a16="http://schemas.microsoft.com/office/drawing/2014/main" id="{F4253EC4-87DE-4232-AFB3-E99A05602C7E}"/>
                </a:ext>
              </a:extLst>
            </p:cNvPr>
            <p:cNvSpPr/>
            <p:nvPr/>
          </p:nvSpPr>
          <p:spPr>
            <a:xfrm>
              <a:off x="11606426" y="3249000"/>
              <a:ext cx="360000" cy="360000"/>
            </a:xfrm>
            <a:prstGeom prst="round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Triángulo isósceles 82">
              <a:extLst>
                <a:ext uri="{FF2B5EF4-FFF2-40B4-BE49-F238E27FC236}">
                  <a16:creationId xmlns:a16="http://schemas.microsoft.com/office/drawing/2014/main" id="{8AB0AB06-AE2E-4DDE-A04D-4BCD380C8D1B}"/>
                </a:ext>
              </a:extLst>
            </p:cNvPr>
            <p:cNvSpPr/>
            <p:nvPr/>
          </p:nvSpPr>
          <p:spPr>
            <a:xfrm flipV="1">
              <a:off x="11605290" y="5020892"/>
              <a:ext cx="360000" cy="360000"/>
            </a:xfrm>
            <a:prstGeom prst="triangl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36" name="Grupo 85">
              <a:extLst>
                <a:ext uri="{FF2B5EF4-FFF2-40B4-BE49-F238E27FC236}">
                  <a16:creationId xmlns:a16="http://schemas.microsoft.com/office/drawing/2014/main" id="{70CACFB1-5FA2-4028-9A26-80B2940B44A4}"/>
                </a:ext>
              </a:extLst>
            </p:cNvPr>
            <p:cNvGrpSpPr/>
            <p:nvPr/>
          </p:nvGrpSpPr>
          <p:grpSpPr>
            <a:xfrm>
              <a:off x="11651050" y="1387108"/>
              <a:ext cx="263858" cy="450000"/>
              <a:chOff x="10620654" y="1322776"/>
              <a:chExt cx="263858" cy="450000"/>
            </a:xfrm>
          </p:grpSpPr>
          <p:sp>
            <p:nvSpPr>
              <p:cNvPr id="37" name="Rectángulo 83">
                <a:extLst>
                  <a:ext uri="{FF2B5EF4-FFF2-40B4-BE49-F238E27FC236}">
                    <a16:creationId xmlns:a16="http://schemas.microsoft.com/office/drawing/2014/main" id="{0D6068CB-625A-4C40-8809-6CC492F6DF06}"/>
                  </a:ext>
                </a:extLst>
              </p:cNvPr>
              <p:cNvSpPr/>
              <p:nvPr/>
            </p:nvSpPr>
            <p:spPr>
              <a:xfrm>
                <a:off x="10620654" y="132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38" name="Rectángulo 84">
                <a:extLst>
                  <a:ext uri="{FF2B5EF4-FFF2-40B4-BE49-F238E27FC236}">
                    <a16:creationId xmlns:a16="http://schemas.microsoft.com/office/drawing/2014/main" id="{8A61D650-BA46-47D2-AECD-64399246BE53}"/>
                  </a:ext>
                </a:extLst>
              </p:cNvPr>
              <p:cNvSpPr/>
              <p:nvPr/>
            </p:nvSpPr>
            <p:spPr>
              <a:xfrm>
                <a:off x="10704512" y="141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grpSp>
      </p:grpSp>
      <p:sp>
        <p:nvSpPr>
          <p:cNvPr id="2" name="Rectángulo 1">
            <a:extLst>
              <a:ext uri="{FF2B5EF4-FFF2-40B4-BE49-F238E27FC236}">
                <a16:creationId xmlns:a16="http://schemas.microsoft.com/office/drawing/2014/main" id="{754DC8E4-936B-4F2E-B4AB-C04294E2AB11}"/>
              </a:ext>
            </a:extLst>
          </p:cNvPr>
          <p:cNvSpPr/>
          <p:nvPr/>
        </p:nvSpPr>
        <p:spPr>
          <a:xfrm>
            <a:off x="1322886" y="1748087"/>
            <a:ext cx="9538189" cy="577722"/>
          </a:xfrm>
          <a:prstGeom prst="rect">
            <a:avLst/>
          </a:prstGeom>
        </p:spPr>
        <p:txBody>
          <a:bodyPr wrap="none">
            <a:spAutoFit/>
          </a:bodyPr>
          <a:lstStyle/>
          <a:p>
            <a:pPr algn="just">
              <a:lnSpc>
                <a:spcPct val="115000"/>
              </a:lnSpc>
              <a:spcAft>
                <a:spcPts val="0"/>
              </a:spcAft>
            </a:pPr>
            <a:r>
              <a:rPr lang="es-MX" sz="3000" spc="300" dirty="0">
                <a:solidFill>
                  <a:schemeClr val="bg1"/>
                </a:solidFill>
                <a:latin typeface="Playlist" pitchFamily="50" charset="0"/>
                <a:ea typeface="Arial" panose="020B0604020202020204" pitchFamily="34" charset="0"/>
                <a:cs typeface="Arial" panose="020B0604020202020204" pitchFamily="34" charset="0"/>
              </a:rPr>
              <a:t>Revisión de documentos cualitativos y cuantitativos.</a:t>
            </a:r>
          </a:p>
        </p:txBody>
      </p:sp>
      <p:pic>
        <p:nvPicPr>
          <p:cNvPr id="6" name="Gráfico 5" descr="Libro abierto">
            <a:extLst>
              <a:ext uri="{FF2B5EF4-FFF2-40B4-BE49-F238E27FC236}">
                <a16:creationId xmlns:a16="http://schemas.microsoft.com/office/drawing/2014/main" id="{757F5FB4-CF3A-4D27-8BE0-D90EE70BC4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456579" y="4565494"/>
            <a:ext cx="1655271" cy="1655271"/>
          </a:xfrm>
          <a:prstGeom prst="rect">
            <a:avLst/>
          </a:prstGeom>
        </p:spPr>
      </p:pic>
      <p:pic>
        <p:nvPicPr>
          <p:cNvPr id="46" name="Gráfico 45" descr="Libros">
            <a:extLst>
              <a:ext uri="{FF2B5EF4-FFF2-40B4-BE49-F238E27FC236}">
                <a16:creationId xmlns:a16="http://schemas.microsoft.com/office/drawing/2014/main" id="{CE3C1F97-27AF-4E32-A0F5-7E06C23ED3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8211867" y="2829224"/>
            <a:ext cx="1655270" cy="1655270"/>
          </a:xfrm>
          <a:prstGeom prst="rect">
            <a:avLst/>
          </a:prstGeom>
          <a:scene3d>
            <a:camera prst="orthographicFront"/>
            <a:lightRig rig="threePt" dir="t"/>
          </a:scene3d>
          <a:sp3d>
            <a:bevelT w="1905000" prst="convex"/>
          </a:sp3d>
        </p:spPr>
      </p:pic>
      <p:grpSp>
        <p:nvGrpSpPr>
          <p:cNvPr id="49" name="Grupo 48">
            <a:extLst>
              <a:ext uri="{FF2B5EF4-FFF2-40B4-BE49-F238E27FC236}">
                <a16:creationId xmlns:a16="http://schemas.microsoft.com/office/drawing/2014/main" id="{40C5B7C1-2111-4396-8A25-4BD7C6D9670B}"/>
              </a:ext>
            </a:extLst>
          </p:cNvPr>
          <p:cNvGrpSpPr/>
          <p:nvPr/>
        </p:nvGrpSpPr>
        <p:grpSpPr>
          <a:xfrm>
            <a:off x="1673356" y="4359371"/>
            <a:ext cx="1769311" cy="1859285"/>
            <a:chOff x="2525291" y="3007809"/>
            <a:chExt cx="1319481" cy="1511387"/>
          </a:xfrm>
          <a:solidFill>
            <a:srgbClr val="FFC000"/>
          </a:solidFill>
        </p:grpSpPr>
        <p:pic>
          <p:nvPicPr>
            <p:cNvPr id="10" name="Gráfico 9" descr="Documento">
              <a:extLst>
                <a:ext uri="{FF2B5EF4-FFF2-40B4-BE49-F238E27FC236}">
                  <a16:creationId xmlns:a16="http://schemas.microsoft.com/office/drawing/2014/main" id="{40EB4ACE-0FB7-4A66-BE3D-3FD225A5635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525291" y="3007809"/>
              <a:ext cx="914400" cy="914400"/>
            </a:xfrm>
            <a:prstGeom prst="rect">
              <a:avLst/>
            </a:prstGeom>
          </p:spPr>
        </p:pic>
        <p:grpSp>
          <p:nvGrpSpPr>
            <p:cNvPr id="48" name="Grupo 47">
              <a:extLst>
                <a:ext uri="{FF2B5EF4-FFF2-40B4-BE49-F238E27FC236}">
                  <a16:creationId xmlns:a16="http://schemas.microsoft.com/office/drawing/2014/main" id="{B95F06C2-7C20-459E-88DA-C320CCC9C70E}"/>
                </a:ext>
              </a:extLst>
            </p:cNvPr>
            <p:cNvGrpSpPr/>
            <p:nvPr/>
          </p:nvGrpSpPr>
          <p:grpSpPr>
            <a:xfrm>
              <a:off x="2773183" y="3447607"/>
              <a:ext cx="1071589" cy="1071589"/>
              <a:chOff x="3493726" y="3864287"/>
              <a:chExt cx="1071589" cy="1071589"/>
            </a:xfrm>
            <a:grpFill/>
          </p:grpSpPr>
          <p:pic>
            <p:nvPicPr>
              <p:cNvPr id="47" name="Gráfico 46" descr="Documento">
                <a:extLst>
                  <a:ext uri="{FF2B5EF4-FFF2-40B4-BE49-F238E27FC236}">
                    <a16:creationId xmlns:a16="http://schemas.microsoft.com/office/drawing/2014/main" id="{938B1C32-F15D-45B0-B761-E9390AEFE8B2}"/>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l="46257" t="62012" b="1"/>
              <a:stretch/>
            </p:blipFill>
            <p:spPr>
              <a:xfrm>
                <a:off x="3651979" y="4060969"/>
                <a:ext cx="737145" cy="521035"/>
              </a:xfrm>
              <a:prstGeom prst="rect">
                <a:avLst/>
              </a:prstGeom>
            </p:spPr>
          </p:pic>
          <p:pic>
            <p:nvPicPr>
              <p:cNvPr id="8" name="Gráfico 7" descr="Lupa">
                <a:extLst>
                  <a:ext uri="{FF2B5EF4-FFF2-40B4-BE49-F238E27FC236}">
                    <a16:creationId xmlns:a16="http://schemas.microsoft.com/office/drawing/2014/main" id="{D056E4C1-A2A3-4868-91F3-FBE18DD19B43}"/>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3493726" y="3864287"/>
                <a:ext cx="1071589" cy="1071589"/>
              </a:xfrm>
              <a:prstGeom prst="rect">
                <a:avLst/>
              </a:prstGeom>
            </p:spPr>
          </p:pic>
        </p:grpSp>
      </p:grpSp>
      <p:grpSp>
        <p:nvGrpSpPr>
          <p:cNvPr id="5" name="Grupo 4">
            <a:extLst>
              <a:ext uri="{FF2B5EF4-FFF2-40B4-BE49-F238E27FC236}">
                <a16:creationId xmlns:a16="http://schemas.microsoft.com/office/drawing/2014/main" id="{76367CF7-4B1C-4A6F-9544-555BECB014F3}"/>
              </a:ext>
            </a:extLst>
          </p:cNvPr>
          <p:cNvGrpSpPr/>
          <p:nvPr/>
        </p:nvGrpSpPr>
        <p:grpSpPr>
          <a:xfrm>
            <a:off x="3017123" y="2149711"/>
            <a:ext cx="3256555" cy="3256555"/>
            <a:chOff x="3575957" y="2385241"/>
            <a:chExt cx="3256555" cy="3256555"/>
          </a:xfrm>
        </p:grpSpPr>
        <p:sp>
          <p:nvSpPr>
            <p:cNvPr id="3" name="Rectángulo 2">
              <a:extLst>
                <a:ext uri="{FF2B5EF4-FFF2-40B4-BE49-F238E27FC236}">
                  <a16:creationId xmlns:a16="http://schemas.microsoft.com/office/drawing/2014/main" id="{FE05976C-65E5-4535-8034-3CC87A31EBB7}"/>
                </a:ext>
              </a:extLst>
            </p:cNvPr>
            <p:cNvSpPr/>
            <p:nvPr/>
          </p:nvSpPr>
          <p:spPr>
            <a:xfrm>
              <a:off x="4223792" y="3249001"/>
              <a:ext cx="1944216" cy="11881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52" name="Grupo 51">
              <a:extLst>
                <a:ext uri="{FF2B5EF4-FFF2-40B4-BE49-F238E27FC236}">
                  <a16:creationId xmlns:a16="http://schemas.microsoft.com/office/drawing/2014/main" id="{1D260268-6942-427F-9DF7-92C5B2F74D79}"/>
                </a:ext>
              </a:extLst>
            </p:cNvPr>
            <p:cNvGrpSpPr/>
            <p:nvPr/>
          </p:nvGrpSpPr>
          <p:grpSpPr>
            <a:xfrm>
              <a:off x="3575957" y="2385241"/>
              <a:ext cx="3256555" cy="3256555"/>
              <a:chOff x="4993663" y="1975882"/>
              <a:chExt cx="3256555" cy="3256555"/>
            </a:xfrm>
            <a:solidFill>
              <a:schemeClr val="bg1"/>
            </a:solidFill>
          </p:grpSpPr>
          <p:pic>
            <p:nvPicPr>
              <p:cNvPr id="4" name="Gráfico 3" descr="Portátil">
                <a:extLst>
                  <a:ext uri="{FF2B5EF4-FFF2-40B4-BE49-F238E27FC236}">
                    <a16:creationId xmlns:a16="http://schemas.microsoft.com/office/drawing/2014/main" id="{07697589-63BC-44C7-8FAC-660B2F2F0F4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4993663" y="1975882"/>
                <a:ext cx="3256555" cy="3256555"/>
              </a:xfrm>
              <a:prstGeom prst="rect">
                <a:avLst/>
              </a:prstGeom>
            </p:spPr>
          </p:pic>
          <p:pic>
            <p:nvPicPr>
              <p:cNvPr id="12" name="Gráfico 11" descr="Gráfico circular">
                <a:extLst>
                  <a:ext uri="{FF2B5EF4-FFF2-40B4-BE49-F238E27FC236}">
                    <a16:creationId xmlns:a16="http://schemas.microsoft.com/office/drawing/2014/main" id="{6002844D-50C8-4853-8B32-4E46C7E74403}"/>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p:blipFill>
            <p:spPr>
              <a:xfrm>
                <a:off x="5793654" y="2874640"/>
                <a:ext cx="914400" cy="914400"/>
              </a:xfrm>
              <a:prstGeom prst="rect">
                <a:avLst/>
              </a:prstGeom>
            </p:spPr>
          </p:pic>
          <p:pic>
            <p:nvPicPr>
              <p:cNvPr id="51" name="Gráfico 50" descr="Contrato">
                <a:extLst>
                  <a:ext uri="{FF2B5EF4-FFF2-40B4-BE49-F238E27FC236}">
                    <a16:creationId xmlns:a16="http://schemas.microsoft.com/office/drawing/2014/main" id="{10B5C00D-B5F1-4114-B17F-6EFCF0EA6334}"/>
                  </a:ext>
                </a:extLst>
              </p:cNvPr>
              <p:cNvPicPr>
                <a:picLocks noChangeAspect="1"/>
              </p:cNvPicPr>
              <p:nvPr/>
            </p:nvPicPr>
            <p:blipFill rotWithShape="1">
              <a:blip r:embed="rId15" cstate="print">
                <a:extLst>
                  <a:ext uri="{28A0092B-C50C-407E-A947-70E740481C1C}">
                    <a14:useLocalDpi xmlns:a14="http://schemas.microsoft.com/office/drawing/2010/main" val="0"/>
                  </a:ext>
                  <a:ext uri="{96DAC541-7B7A-43D3-8B79-37D633B846F1}">
                    <asvg:svgBlip xmlns:asvg="http://schemas.microsoft.com/office/drawing/2016/SVG/main" xmlns="" r:embed="rId16"/>
                  </a:ext>
                </a:extLst>
              </a:blip>
              <a:srcRect l="35152" t="20731" r="31951" b="45738"/>
              <a:stretch/>
            </p:blipFill>
            <p:spPr>
              <a:xfrm>
                <a:off x="6899901" y="3081101"/>
                <a:ext cx="492243" cy="501746"/>
              </a:xfrm>
              <a:prstGeom prst="rect">
                <a:avLst/>
              </a:prstGeom>
            </p:spPr>
          </p:pic>
        </p:grpSp>
      </p:grpSp>
      <p:grpSp>
        <p:nvGrpSpPr>
          <p:cNvPr id="39" name="Group 1">
            <a:extLst>
              <a:ext uri="{FF2B5EF4-FFF2-40B4-BE49-F238E27FC236}">
                <a16:creationId xmlns:a16="http://schemas.microsoft.com/office/drawing/2014/main" id="{14913F32-FB8C-40C1-B9CF-F35DFB41A53B}"/>
              </a:ext>
            </a:extLst>
          </p:cNvPr>
          <p:cNvGrpSpPr/>
          <p:nvPr/>
        </p:nvGrpSpPr>
        <p:grpSpPr>
          <a:xfrm>
            <a:off x="721072" y="293740"/>
            <a:ext cx="5734968" cy="1078520"/>
            <a:chOff x="1220274" y="2060847"/>
            <a:chExt cx="4562026" cy="1078520"/>
          </a:xfrm>
        </p:grpSpPr>
        <p:sp>
          <p:nvSpPr>
            <p:cNvPr id="40" name="Parallelogram 38">
              <a:extLst>
                <a:ext uri="{FF2B5EF4-FFF2-40B4-BE49-F238E27FC236}">
                  <a16:creationId xmlns:a16="http://schemas.microsoft.com/office/drawing/2014/main" id="{754E7AC2-FBA2-441C-A35F-3024D6274BF7}"/>
                </a:ext>
              </a:extLst>
            </p:cNvPr>
            <p:cNvSpPr/>
            <p:nvPr/>
          </p:nvSpPr>
          <p:spPr>
            <a:xfrm rot="16200000">
              <a:off x="1008463" y="2272658"/>
              <a:ext cx="834851" cy="411230"/>
            </a:xfrm>
            <a:prstGeom prst="parallelogram">
              <a:avLst>
                <a:gd name="adj" fmla="val 44901"/>
              </a:avLst>
            </a:prstGeom>
            <a:pattFill prst="lgConfetti">
              <a:fgClr>
                <a:schemeClr val="bg2">
                  <a:lumMod val="25000"/>
                </a:schemeClr>
              </a:fgClr>
              <a:bgClr>
                <a:schemeClr val="bg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41" name="Rectangle 56">
              <a:extLst>
                <a:ext uri="{FF2B5EF4-FFF2-40B4-BE49-F238E27FC236}">
                  <a16:creationId xmlns:a16="http://schemas.microsoft.com/office/drawing/2014/main" id="{AAB98654-86C7-4032-8CB9-520F36B07BC6}"/>
                </a:ext>
              </a:extLst>
            </p:cNvPr>
            <p:cNvSpPr/>
            <p:nvPr/>
          </p:nvSpPr>
          <p:spPr>
            <a:xfrm>
              <a:off x="1567969" y="2248973"/>
              <a:ext cx="3108972" cy="646724"/>
            </a:xfrm>
            <a:prstGeom prst="rect">
              <a:avLst/>
            </a:prstGeom>
            <a:pattFill prst="lgConfetti">
              <a:fgClr>
                <a:schemeClr val="bg2">
                  <a:lumMod val="25000"/>
                </a:schemeClr>
              </a:fgClr>
              <a:bgClr>
                <a:srgbClr val="A2AFC5"/>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42" name="Rectangle 57">
              <a:extLst>
                <a:ext uri="{FF2B5EF4-FFF2-40B4-BE49-F238E27FC236}">
                  <a16:creationId xmlns:a16="http://schemas.microsoft.com/office/drawing/2014/main" id="{2AA4BC74-8A9F-41B4-8640-F96507691754}"/>
                </a:ext>
              </a:extLst>
            </p:cNvPr>
            <p:cNvSpPr/>
            <p:nvPr/>
          </p:nvSpPr>
          <p:spPr>
            <a:xfrm>
              <a:off x="1758778" y="2418072"/>
              <a:ext cx="4023522" cy="721295"/>
            </a:xfrm>
            <a:prstGeom prst="rect">
              <a:avLst/>
            </a:prstGeom>
            <a:gradFill>
              <a:gsLst>
                <a:gs pos="2000">
                  <a:srgbClr val="1B4C5B"/>
                </a:gs>
                <a:gs pos="51000">
                  <a:srgbClr val="26697E"/>
                </a:gs>
                <a:gs pos="100000">
                  <a:srgbClr val="2E998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800" b="1" dirty="0">
                  <a:latin typeface="DK Breakfast Burrito" panose="02000000000000000000" pitchFamily="50" charset="0"/>
                  <a:ea typeface="ChildsWish" panose="02000603000000000000" pitchFamily="2" charset="0"/>
                  <a:cs typeface="Angie Atore" panose="00000400000000000000" pitchFamily="2" charset="-79"/>
                </a:rPr>
                <a:t>Técnica de recolección</a:t>
              </a:r>
              <a:endParaRPr lang="es-MX" sz="4000" b="1" dirty="0">
                <a:latin typeface="DK Breakfast Burrito" panose="02000000000000000000" pitchFamily="50" charset="0"/>
                <a:ea typeface="ChildsWish" panose="02000603000000000000" pitchFamily="2" charset="0"/>
                <a:cs typeface="Angie Atore" panose="00000400000000000000" pitchFamily="2" charset="-79"/>
              </a:endParaRPr>
            </a:p>
          </p:txBody>
        </p:sp>
      </p:grpSp>
      <p:sp>
        <p:nvSpPr>
          <p:cNvPr id="43" name="Rectangle 27">
            <a:extLst>
              <a:ext uri="{FF2B5EF4-FFF2-40B4-BE49-F238E27FC236}">
                <a16:creationId xmlns:a16="http://schemas.microsoft.com/office/drawing/2014/main" id="{4A359E99-8900-4975-8493-B3667F675902}"/>
              </a:ext>
            </a:extLst>
          </p:cNvPr>
          <p:cNvSpPr/>
          <p:nvPr/>
        </p:nvSpPr>
        <p:spPr>
          <a:xfrm rot="5400000" flipH="1">
            <a:off x="6447693" y="1648079"/>
            <a:ext cx="6499454" cy="3563296"/>
          </a:xfrm>
          <a:custGeom>
            <a:avLst/>
            <a:gdLst>
              <a:gd name="connsiteX0" fmla="*/ 0 w 6484707"/>
              <a:gd name="connsiteY0" fmla="*/ 0 h 716858"/>
              <a:gd name="connsiteX1" fmla="*/ 6484707 w 6484707"/>
              <a:gd name="connsiteY1" fmla="*/ 0 h 716858"/>
              <a:gd name="connsiteX2" fmla="*/ 6484707 w 6484707"/>
              <a:gd name="connsiteY2" fmla="*/ 716858 h 716858"/>
              <a:gd name="connsiteX3" fmla="*/ 0 w 6484707"/>
              <a:gd name="connsiteY3" fmla="*/ 716858 h 716858"/>
              <a:gd name="connsiteX4" fmla="*/ 0 w 6484707"/>
              <a:gd name="connsiteY4" fmla="*/ 0 h 716858"/>
              <a:gd name="connsiteX0" fmla="*/ 0 w 6499454"/>
              <a:gd name="connsiteY0" fmla="*/ 0 h 3563296"/>
              <a:gd name="connsiteX1" fmla="*/ 6484707 w 6499454"/>
              <a:gd name="connsiteY1" fmla="*/ 0 h 3563296"/>
              <a:gd name="connsiteX2" fmla="*/ 6499454 w 6499454"/>
              <a:gd name="connsiteY2" fmla="*/ 3563296 h 3563296"/>
              <a:gd name="connsiteX3" fmla="*/ 0 w 6499454"/>
              <a:gd name="connsiteY3" fmla="*/ 716858 h 3563296"/>
              <a:gd name="connsiteX4" fmla="*/ 0 w 6499454"/>
              <a:gd name="connsiteY4" fmla="*/ 0 h 3563296"/>
              <a:gd name="connsiteX0" fmla="*/ 0 w 6499454"/>
              <a:gd name="connsiteY0" fmla="*/ 0 h 3563296"/>
              <a:gd name="connsiteX1" fmla="*/ 6484707 w 6499454"/>
              <a:gd name="connsiteY1" fmla="*/ 0 h 3563296"/>
              <a:gd name="connsiteX2" fmla="*/ 6499454 w 6499454"/>
              <a:gd name="connsiteY2" fmla="*/ 3563296 h 3563296"/>
              <a:gd name="connsiteX3" fmla="*/ 0 w 6499454"/>
              <a:gd name="connsiteY3" fmla="*/ 716858 h 3563296"/>
              <a:gd name="connsiteX4" fmla="*/ 0 w 6499454"/>
              <a:gd name="connsiteY4" fmla="*/ 0 h 3563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9454" h="3563296">
                <a:moveTo>
                  <a:pt x="0" y="0"/>
                </a:moveTo>
                <a:lnTo>
                  <a:pt x="6484707" y="0"/>
                </a:lnTo>
                <a:cubicBezTo>
                  <a:pt x="6489623" y="1187765"/>
                  <a:pt x="6494538" y="2375531"/>
                  <a:pt x="6499454" y="3563296"/>
                </a:cubicBezTo>
                <a:cubicBezTo>
                  <a:pt x="5866802" y="-2105001"/>
                  <a:pt x="2166485" y="1665671"/>
                  <a:pt x="0" y="716858"/>
                </a:cubicBezTo>
                <a:lnTo>
                  <a:pt x="0" y="0"/>
                </a:lnTo>
                <a:close/>
              </a:path>
            </a:pathLst>
          </a:custGeom>
          <a:blipFill dpi="0" rotWithShape="1">
            <a:blip r:embed="rId17"/>
            <a:srcRect/>
            <a:tile tx="0" ty="0" sx="15000" sy="15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285907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1A35"/>
        </a:solidFill>
        <a:effectLst/>
      </p:bgPr>
    </p:bg>
    <p:spTree>
      <p:nvGrpSpPr>
        <p:cNvPr id="1" name=""/>
        <p:cNvGrpSpPr/>
        <p:nvPr/>
      </p:nvGrpSpPr>
      <p:grpSpPr>
        <a:xfrm>
          <a:off x="0" y="0"/>
          <a:ext cx="0" cy="0"/>
          <a:chOff x="0" y="0"/>
          <a:chExt cx="0" cy="0"/>
        </a:xfrm>
      </p:grpSpPr>
      <p:grpSp>
        <p:nvGrpSpPr>
          <p:cNvPr id="27" name="Grupo 86">
            <a:extLst>
              <a:ext uri="{FF2B5EF4-FFF2-40B4-BE49-F238E27FC236}">
                <a16:creationId xmlns:a16="http://schemas.microsoft.com/office/drawing/2014/main" id="{9EF3FD3F-E87D-4CD5-9280-52D8122EAC4E}"/>
              </a:ext>
            </a:extLst>
          </p:cNvPr>
          <p:cNvGrpSpPr/>
          <p:nvPr/>
        </p:nvGrpSpPr>
        <p:grpSpPr>
          <a:xfrm>
            <a:off x="0" y="0"/>
            <a:ext cx="12192000" cy="6858000"/>
            <a:chOff x="0" y="0"/>
            <a:chExt cx="12192000" cy="6858000"/>
          </a:xfrm>
        </p:grpSpPr>
        <p:sp>
          <p:nvSpPr>
            <p:cNvPr id="28" name="Rectángulo: esquinas redondeadas 12">
              <a:extLst>
                <a:ext uri="{FF2B5EF4-FFF2-40B4-BE49-F238E27FC236}">
                  <a16:creationId xmlns:a16="http://schemas.microsoft.com/office/drawing/2014/main" id="{6D010B96-022A-4267-980C-4D7A7A78405D}"/>
                </a:ext>
              </a:extLst>
            </p:cNvPr>
            <p:cNvSpPr/>
            <p:nvPr/>
          </p:nvSpPr>
          <p:spPr>
            <a:xfrm>
              <a:off x="0" y="0"/>
              <a:ext cx="12192000" cy="6858000"/>
            </a:xfrm>
            <a:prstGeom prst="roundRect">
              <a:avLst>
                <a:gd name="adj" fmla="val 8257"/>
              </a:avLst>
            </a:prstGeom>
            <a:solidFill>
              <a:srgbClr val="14AC79"/>
            </a:solidFill>
            <a:ln>
              <a:no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esquinas redondeadas 74">
              <a:extLst>
                <a:ext uri="{FF2B5EF4-FFF2-40B4-BE49-F238E27FC236}">
                  <a16:creationId xmlns:a16="http://schemas.microsoft.com/office/drawing/2014/main" id="{B562DF08-ABF7-4827-A2DF-92B3B3729611}"/>
                </a:ext>
              </a:extLst>
            </p:cNvPr>
            <p:cNvSpPr/>
            <p:nvPr/>
          </p:nvSpPr>
          <p:spPr>
            <a:xfrm>
              <a:off x="85380" y="90000"/>
              <a:ext cx="12013200" cy="6678000"/>
            </a:xfrm>
            <a:prstGeom prst="roundRect">
              <a:avLst>
                <a:gd name="adj" fmla="val 82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0" name="Rectángulo: esquinas redondeadas 75">
              <a:extLst>
                <a:ext uri="{FF2B5EF4-FFF2-40B4-BE49-F238E27FC236}">
                  <a16:creationId xmlns:a16="http://schemas.microsoft.com/office/drawing/2014/main" id="{4573DD56-664A-40E3-AED5-7CFF58EFDB87}"/>
                </a:ext>
              </a:extLst>
            </p:cNvPr>
            <p:cNvSpPr/>
            <p:nvPr/>
          </p:nvSpPr>
          <p:spPr>
            <a:xfrm>
              <a:off x="721073" y="180000"/>
              <a:ext cx="10753200" cy="6498000"/>
            </a:xfrm>
            <a:prstGeom prst="roundRect">
              <a:avLst>
                <a:gd name="adj" fmla="val 0"/>
              </a:avLst>
            </a:prstGeom>
            <a:solidFill>
              <a:srgbClr val="001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1" name="Rectángulo: esquinas redondeadas 17">
              <a:extLst>
                <a:ext uri="{FF2B5EF4-FFF2-40B4-BE49-F238E27FC236}">
                  <a16:creationId xmlns:a16="http://schemas.microsoft.com/office/drawing/2014/main" id="{FF0E2314-722E-4AB0-87E9-2C0DE5086700}"/>
                </a:ext>
              </a:extLst>
            </p:cNvPr>
            <p:cNvSpPr/>
            <p:nvPr/>
          </p:nvSpPr>
          <p:spPr>
            <a:xfrm>
              <a:off x="285407" y="1989000"/>
              <a:ext cx="235639" cy="2880000"/>
            </a:xfrm>
            <a:prstGeom prst="roundRect">
              <a:avLst>
                <a:gd name="adj" fmla="val 50000"/>
              </a:avLst>
            </a:prstGeom>
            <a:pattFill prst="openDmnd">
              <a:fgClr>
                <a:schemeClr val="tx1">
                  <a:lumMod val="95000"/>
                  <a:lumOff val="5000"/>
                </a:schemeClr>
              </a:fgClr>
              <a:bgClr>
                <a:schemeClr val="bg2">
                  <a:lumMod val="25000"/>
                </a:schemeClr>
              </a:bgClr>
            </a:pattFill>
            <a:ln>
              <a:solidFill>
                <a:schemeClr val="tx1"/>
              </a:solidFill>
            </a:ln>
            <a:effectLst>
              <a:innerShdw blurRad="114300" dist="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Elipse 76">
              <a:extLst>
                <a:ext uri="{FF2B5EF4-FFF2-40B4-BE49-F238E27FC236}">
                  <a16:creationId xmlns:a16="http://schemas.microsoft.com/office/drawing/2014/main" id="{31A4A8D3-8B74-4821-8F6E-46CB90945220}"/>
                </a:ext>
              </a:extLst>
            </p:cNvPr>
            <p:cNvSpPr/>
            <p:nvPr/>
          </p:nvSpPr>
          <p:spPr>
            <a:xfrm>
              <a:off x="277226" y="769500"/>
              <a:ext cx="252000" cy="2520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Elipse 21">
              <a:extLst>
                <a:ext uri="{FF2B5EF4-FFF2-40B4-BE49-F238E27FC236}">
                  <a16:creationId xmlns:a16="http://schemas.microsoft.com/office/drawing/2014/main" id="{0BE5A25C-F6F0-4CBA-A6A1-E0195A08E1AE}"/>
                </a:ext>
              </a:extLst>
            </p:cNvPr>
            <p:cNvSpPr/>
            <p:nvPr/>
          </p:nvSpPr>
          <p:spPr>
            <a:xfrm>
              <a:off x="368765" y="859500"/>
              <a:ext cx="72000" cy="72000"/>
            </a:xfrm>
            <a:prstGeom prst="ellipse">
              <a:avLst/>
            </a:prstGeom>
            <a:gradFill flip="none" rotWithShape="1">
              <a:gsLst>
                <a:gs pos="34000">
                  <a:srgbClr val="7030A0"/>
                </a:gs>
                <a:gs pos="85000">
                  <a:srgbClr val="FF0000"/>
                </a:gs>
                <a:gs pos="8000">
                  <a:schemeClr val="accent5"/>
                </a:gs>
                <a:gs pos="55000">
                  <a:srgbClr val="BB0D9A"/>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esquinas redondeadas 23">
              <a:extLst>
                <a:ext uri="{FF2B5EF4-FFF2-40B4-BE49-F238E27FC236}">
                  <a16:creationId xmlns:a16="http://schemas.microsoft.com/office/drawing/2014/main" id="{F4253EC4-87DE-4232-AFB3-E99A05602C7E}"/>
                </a:ext>
              </a:extLst>
            </p:cNvPr>
            <p:cNvSpPr/>
            <p:nvPr/>
          </p:nvSpPr>
          <p:spPr>
            <a:xfrm>
              <a:off x="11606426" y="3249000"/>
              <a:ext cx="360000" cy="360000"/>
            </a:xfrm>
            <a:prstGeom prst="round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Triángulo isósceles 82">
              <a:extLst>
                <a:ext uri="{FF2B5EF4-FFF2-40B4-BE49-F238E27FC236}">
                  <a16:creationId xmlns:a16="http://schemas.microsoft.com/office/drawing/2014/main" id="{8AB0AB06-AE2E-4DDE-A04D-4BCD380C8D1B}"/>
                </a:ext>
              </a:extLst>
            </p:cNvPr>
            <p:cNvSpPr/>
            <p:nvPr/>
          </p:nvSpPr>
          <p:spPr>
            <a:xfrm flipV="1">
              <a:off x="11605290" y="5020892"/>
              <a:ext cx="360000" cy="360000"/>
            </a:xfrm>
            <a:prstGeom prst="triangl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36" name="Grupo 85">
              <a:extLst>
                <a:ext uri="{FF2B5EF4-FFF2-40B4-BE49-F238E27FC236}">
                  <a16:creationId xmlns:a16="http://schemas.microsoft.com/office/drawing/2014/main" id="{70CACFB1-5FA2-4028-9A26-80B2940B44A4}"/>
                </a:ext>
              </a:extLst>
            </p:cNvPr>
            <p:cNvGrpSpPr/>
            <p:nvPr/>
          </p:nvGrpSpPr>
          <p:grpSpPr>
            <a:xfrm>
              <a:off x="11651050" y="1387108"/>
              <a:ext cx="263858" cy="450000"/>
              <a:chOff x="10620654" y="1322776"/>
              <a:chExt cx="263858" cy="450000"/>
            </a:xfrm>
          </p:grpSpPr>
          <p:sp>
            <p:nvSpPr>
              <p:cNvPr id="37" name="Rectángulo 83">
                <a:extLst>
                  <a:ext uri="{FF2B5EF4-FFF2-40B4-BE49-F238E27FC236}">
                    <a16:creationId xmlns:a16="http://schemas.microsoft.com/office/drawing/2014/main" id="{0D6068CB-625A-4C40-8809-6CC492F6DF06}"/>
                  </a:ext>
                </a:extLst>
              </p:cNvPr>
              <p:cNvSpPr/>
              <p:nvPr/>
            </p:nvSpPr>
            <p:spPr>
              <a:xfrm>
                <a:off x="10620654" y="132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38" name="Rectángulo 84">
                <a:extLst>
                  <a:ext uri="{FF2B5EF4-FFF2-40B4-BE49-F238E27FC236}">
                    <a16:creationId xmlns:a16="http://schemas.microsoft.com/office/drawing/2014/main" id="{8A61D650-BA46-47D2-AECD-64399246BE53}"/>
                  </a:ext>
                </a:extLst>
              </p:cNvPr>
              <p:cNvSpPr/>
              <p:nvPr/>
            </p:nvSpPr>
            <p:spPr>
              <a:xfrm>
                <a:off x="10704512" y="141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grpSp>
      </p:grpSp>
      <p:graphicFrame>
        <p:nvGraphicFramePr>
          <p:cNvPr id="2" name="Tabla 1">
            <a:extLst>
              <a:ext uri="{FF2B5EF4-FFF2-40B4-BE49-F238E27FC236}">
                <a16:creationId xmlns:a16="http://schemas.microsoft.com/office/drawing/2014/main" id="{7EF0B860-3E09-43D9-89C4-AA95E2E892C0}"/>
              </a:ext>
            </a:extLst>
          </p:cNvPr>
          <p:cNvGraphicFramePr>
            <a:graphicFrameLocks noGrp="1"/>
          </p:cNvGraphicFramePr>
          <p:nvPr>
            <p:extLst>
              <p:ext uri="{D42A27DB-BD31-4B8C-83A1-F6EECF244321}">
                <p14:modId xmlns:p14="http://schemas.microsoft.com/office/powerpoint/2010/main" val="3743872928"/>
              </p:ext>
            </p:extLst>
          </p:nvPr>
        </p:nvGraphicFramePr>
        <p:xfrm>
          <a:off x="1287531" y="2348879"/>
          <a:ext cx="9752421" cy="1619847"/>
        </p:xfrm>
        <a:graphic>
          <a:graphicData uri="http://schemas.openxmlformats.org/drawingml/2006/table">
            <a:tbl>
              <a:tblPr firstRow="1" firstCol="1" bandRow="1">
                <a:tableStyleId>{2D5ABB26-0587-4C30-8999-92F81FD0307C}</a:tableStyleId>
              </a:tblPr>
              <a:tblGrid>
                <a:gridCol w="693319">
                  <a:extLst>
                    <a:ext uri="{9D8B030D-6E8A-4147-A177-3AD203B41FA5}">
                      <a16:colId xmlns:a16="http://schemas.microsoft.com/office/drawing/2014/main" val="2349161167"/>
                    </a:ext>
                  </a:extLst>
                </a:gridCol>
                <a:gridCol w="9059102">
                  <a:extLst>
                    <a:ext uri="{9D8B030D-6E8A-4147-A177-3AD203B41FA5}">
                      <a16:colId xmlns:a16="http://schemas.microsoft.com/office/drawing/2014/main" val="1393745495"/>
                    </a:ext>
                  </a:extLst>
                </a:gridCol>
              </a:tblGrid>
              <a:tr h="311033">
                <a:tc>
                  <a:txBody>
                    <a:bodyPr/>
                    <a:lstStyle/>
                    <a:p>
                      <a:pPr algn="ctr">
                        <a:lnSpc>
                          <a:spcPct val="115000"/>
                        </a:lnSpc>
                        <a:spcAft>
                          <a:spcPts val="0"/>
                        </a:spcAft>
                      </a:pPr>
                      <a:r>
                        <a:rPr lang="es-MX" sz="1800" dirty="0">
                          <a:solidFill>
                            <a:schemeClr val="bg1"/>
                          </a:solidFill>
                          <a:effectLst/>
                          <a:latin typeface="Century Gothic" panose="020B0502020202020204" pitchFamily="34" charset="0"/>
                        </a:rPr>
                        <a:t>RF1</a:t>
                      </a:r>
                      <a:endParaRPr lang="es-MX" sz="1800" dirty="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s-MX" sz="1800" dirty="0">
                          <a:solidFill>
                            <a:schemeClr val="bg1"/>
                          </a:solidFill>
                          <a:effectLst/>
                          <a:latin typeface="Century Gothic" panose="020B0502020202020204" pitchFamily="34" charset="0"/>
                        </a:rPr>
                        <a:t>Comunicación entre el sistema y la diadema.</a:t>
                      </a:r>
                      <a:endParaRPr lang="es-MX" sz="1800" dirty="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69336875"/>
                  </a:ext>
                </a:extLst>
              </a:tr>
              <a:tr h="311033">
                <a:tc>
                  <a:txBody>
                    <a:bodyPr/>
                    <a:lstStyle/>
                    <a:p>
                      <a:pPr algn="ctr">
                        <a:lnSpc>
                          <a:spcPct val="115000"/>
                        </a:lnSpc>
                        <a:spcAft>
                          <a:spcPts val="0"/>
                        </a:spcAft>
                      </a:pPr>
                      <a:r>
                        <a:rPr lang="es-MX" sz="1800" dirty="0">
                          <a:solidFill>
                            <a:schemeClr val="bg1"/>
                          </a:solidFill>
                          <a:effectLst/>
                          <a:latin typeface="Century Gothic" panose="020B0502020202020204" pitchFamily="34" charset="0"/>
                        </a:rPr>
                        <a:t>RF2</a:t>
                      </a:r>
                      <a:endParaRPr lang="es-MX" sz="1800" dirty="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s-MX" sz="1800" dirty="0">
                          <a:solidFill>
                            <a:schemeClr val="bg1"/>
                          </a:solidFill>
                          <a:effectLst/>
                          <a:latin typeface="Century Gothic" panose="020B0502020202020204" pitchFamily="34" charset="0"/>
                        </a:rPr>
                        <a:t>Almacenar las lecturas de la diadema dentro del sistema.</a:t>
                      </a:r>
                      <a:endParaRPr lang="es-MX" sz="1800" dirty="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71492903"/>
                  </a:ext>
                </a:extLst>
              </a:tr>
              <a:tr h="343374">
                <a:tc>
                  <a:txBody>
                    <a:bodyPr/>
                    <a:lstStyle/>
                    <a:p>
                      <a:pPr algn="ctr">
                        <a:lnSpc>
                          <a:spcPct val="115000"/>
                        </a:lnSpc>
                        <a:spcAft>
                          <a:spcPts val="0"/>
                        </a:spcAft>
                      </a:pPr>
                      <a:r>
                        <a:rPr lang="es-MX" sz="1800" dirty="0">
                          <a:solidFill>
                            <a:schemeClr val="bg1"/>
                          </a:solidFill>
                          <a:effectLst/>
                          <a:latin typeface="Century Gothic" panose="020B0502020202020204" pitchFamily="34" charset="0"/>
                        </a:rPr>
                        <a:t>RF3</a:t>
                      </a:r>
                      <a:endParaRPr lang="es-MX" sz="1800" dirty="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s-MX" sz="1800">
                          <a:solidFill>
                            <a:schemeClr val="bg1"/>
                          </a:solidFill>
                          <a:effectLst/>
                          <a:latin typeface="Century Gothic" panose="020B0502020202020204" pitchFamily="34" charset="0"/>
                        </a:rPr>
                        <a:t>Analizar las lecturas con respecto a las situaciones presentadas en el juego.</a:t>
                      </a:r>
                      <a:endParaRPr lang="es-MX" sz="180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4606187"/>
                  </a:ext>
                </a:extLst>
              </a:tr>
              <a:tr h="311033">
                <a:tc>
                  <a:txBody>
                    <a:bodyPr/>
                    <a:lstStyle/>
                    <a:p>
                      <a:pPr algn="ctr">
                        <a:lnSpc>
                          <a:spcPct val="115000"/>
                        </a:lnSpc>
                        <a:spcAft>
                          <a:spcPts val="0"/>
                        </a:spcAft>
                      </a:pPr>
                      <a:r>
                        <a:rPr lang="es-MX" sz="1800" dirty="0">
                          <a:solidFill>
                            <a:schemeClr val="bg1"/>
                          </a:solidFill>
                          <a:effectLst/>
                          <a:latin typeface="Century Gothic" panose="020B0502020202020204" pitchFamily="34" charset="0"/>
                        </a:rPr>
                        <a:t>RF4</a:t>
                      </a:r>
                      <a:endParaRPr lang="es-MX" sz="1800" dirty="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s-MX" sz="1800" dirty="0">
                          <a:solidFill>
                            <a:schemeClr val="bg1"/>
                          </a:solidFill>
                          <a:effectLst/>
                          <a:latin typeface="Century Gothic" panose="020B0502020202020204" pitchFamily="34" charset="0"/>
                        </a:rPr>
                        <a:t>Generar reportes con los resultados obtenidos.</a:t>
                      </a:r>
                      <a:endParaRPr lang="es-MX" sz="1800" dirty="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89848599"/>
                  </a:ext>
                </a:extLst>
              </a:tr>
              <a:tr h="343374">
                <a:tc>
                  <a:txBody>
                    <a:bodyPr/>
                    <a:lstStyle/>
                    <a:p>
                      <a:pPr algn="ctr">
                        <a:lnSpc>
                          <a:spcPct val="115000"/>
                        </a:lnSpc>
                        <a:spcAft>
                          <a:spcPts val="0"/>
                        </a:spcAft>
                      </a:pPr>
                      <a:r>
                        <a:rPr lang="es-MX" sz="1800" dirty="0">
                          <a:solidFill>
                            <a:schemeClr val="bg1"/>
                          </a:solidFill>
                          <a:effectLst/>
                          <a:latin typeface="Century Gothic" panose="020B0502020202020204" pitchFamily="34" charset="0"/>
                        </a:rPr>
                        <a:t>RF5</a:t>
                      </a:r>
                      <a:endParaRPr lang="es-MX" sz="1800" dirty="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s-MX" sz="1800" dirty="0">
                          <a:solidFill>
                            <a:schemeClr val="bg1"/>
                          </a:solidFill>
                          <a:effectLst/>
                          <a:latin typeface="Century Gothic" panose="020B0502020202020204" pitchFamily="34" charset="0"/>
                        </a:rPr>
                        <a:t>Calcular la probabilidad de que el niño haya estado expuesto al bullying.</a:t>
                      </a:r>
                      <a:endParaRPr lang="es-MX" sz="1800" dirty="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44566179"/>
                  </a:ext>
                </a:extLst>
              </a:tr>
            </a:tbl>
          </a:graphicData>
        </a:graphic>
      </p:graphicFrame>
      <p:graphicFrame>
        <p:nvGraphicFramePr>
          <p:cNvPr id="3" name="Tabla 2">
            <a:extLst>
              <a:ext uri="{FF2B5EF4-FFF2-40B4-BE49-F238E27FC236}">
                <a16:creationId xmlns:a16="http://schemas.microsoft.com/office/drawing/2014/main" id="{E347F3D7-AEE0-4F58-B9B8-943490DF1BFF}"/>
              </a:ext>
            </a:extLst>
          </p:cNvPr>
          <p:cNvGraphicFramePr>
            <a:graphicFrameLocks noGrp="1"/>
          </p:cNvGraphicFramePr>
          <p:nvPr>
            <p:extLst>
              <p:ext uri="{D42A27DB-BD31-4B8C-83A1-F6EECF244321}">
                <p14:modId xmlns:p14="http://schemas.microsoft.com/office/powerpoint/2010/main" val="2079866194"/>
              </p:ext>
            </p:extLst>
          </p:nvPr>
        </p:nvGraphicFramePr>
        <p:xfrm>
          <a:off x="1287532" y="4761481"/>
          <a:ext cx="9752421" cy="1619847"/>
        </p:xfrm>
        <a:graphic>
          <a:graphicData uri="http://schemas.openxmlformats.org/drawingml/2006/table">
            <a:tbl>
              <a:tblPr firstRow="1" firstCol="1" bandRow="1">
                <a:tableStyleId>{2D5ABB26-0587-4C30-8999-92F81FD0307C}</a:tableStyleId>
              </a:tblPr>
              <a:tblGrid>
                <a:gridCol w="704011">
                  <a:extLst>
                    <a:ext uri="{9D8B030D-6E8A-4147-A177-3AD203B41FA5}">
                      <a16:colId xmlns:a16="http://schemas.microsoft.com/office/drawing/2014/main" val="4145212869"/>
                    </a:ext>
                  </a:extLst>
                </a:gridCol>
                <a:gridCol w="9048410">
                  <a:extLst>
                    <a:ext uri="{9D8B030D-6E8A-4147-A177-3AD203B41FA5}">
                      <a16:colId xmlns:a16="http://schemas.microsoft.com/office/drawing/2014/main" val="289271945"/>
                    </a:ext>
                  </a:extLst>
                </a:gridCol>
              </a:tblGrid>
              <a:tr h="317748">
                <a:tc>
                  <a:txBody>
                    <a:bodyPr/>
                    <a:lstStyle/>
                    <a:p>
                      <a:pPr algn="ctr">
                        <a:lnSpc>
                          <a:spcPct val="115000"/>
                        </a:lnSpc>
                        <a:spcAft>
                          <a:spcPts val="0"/>
                        </a:spcAft>
                      </a:pPr>
                      <a:r>
                        <a:rPr lang="es-MX" sz="1800" dirty="0">
                          <a:solidFill>
                            <a:schemeClr val="bg1"/>
                          </a:solidFill>
                          <a:effectLst/>
                          <a:latin typeface="Century Gothic" panose="020B0502020202020204" pitchFamily="34" charset="0"/>
                        </a:rPr>
                        <a:t>RNF1</a:t>
                      </a:r>
                      <a:endParaRPr lang="es-MX" sz="1800" dirty="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s-MX" sz="1800" dirty="0">
                          <a:solidFill>
                            <a:schemeClr val="bg1"/>
                          </a:solidFill>
                          <a:effectLst/>
                          <a:latin typeface="Century Gothic" panose="020B0502020202020204" pitchFamily="34" charset="0"/>
                        </a:rPr>
                        <a:t>La interfaz del sistema debe contar con facilidad de uso para los niños.</a:t>
                      </a:r>
                      <a:endParaRPr lang="es-MX" sz="1800" dirty="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56201847"/>
                  </a:ext>
                </a:extLst>
              </a:tr>
              <a:tr h="666603">
                <a:tc>
                  <a:txBody>
                    <a:bodyPr/>
                    <a:lstStyle/>
                    <a:p>
                      <a:pPr algn="ctr">
                        <a:lnSpc>
                          <a:spcPct val="115000"/>
                        </a:lnSpc>
                        <a:spcAft>
                          <a:spcPts val="0"/>
                        </a:spcAft>
                      </a:pPr>
                      <a:r>
                        <a:rPr lang="es-MX" sz="1800" dirty="0">
                          <a:solidFill>
                            <a:schemeClr val="bg1"/>
                          </a:solidFill>
                          <a:effectLst/>
                          <a:latin typeface="Century Gothic" panose="020B0502020202020204" pitchFamily="34" charset="0"/>
                        </a:rPr>
                        <a:t>RNF2</a:t>
                      </a:r>
                      <a:endParaRPr lang="es-MX" sz="1800" dirty="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s-MX" sz="1800" dirty="0">
                          <a:solidFill>
                            <a:schemeClr val="bg1"/>
                          </a:solidFill>
                          <a:effectLst/>
                          <a:latin typeface="Century Gothic" panose="020B0502020202020204" pitchFamily="34" charset="0"/>
                        </a:rPr>
                        <a:t>El contenido del sistema debe cumplir con los estándares para menores de edad.</a:t>
                      </a:r>
                      <a:endParaRPr lang="es-MX" sz="1800" dirty="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7067110"/>
                  </a:ext>
                </a:extLst>
              </a:tr>
              <a:tr h="317748">
                <a:tc>
                  <a:txBody>
                    <a:bodyPr/>
                    <a:lstStyle/>
                    <a:p>
                      <a:pPr algn="ctr">
                        <a:lnSpc>
                          <a:spcPct val="115000"/>
                        </a:lnSpc>
                        <a:spcAft>
                          <a:spcPts val="0"/>
                        </a:spcAft>
                      </a:pPr>
                      <a:r>
                        <a:rPr lang="es-MX" sz="1800" dirty="0">
                          <a:solidFill>
                            <a:schemeClr val="bg1"/>
                          </a:solidFill>
                          <a:effectLst/>
                          <a:latin typeface="Century Gothic" panose="020B0502020202020204" pitchFamily="34" charset="0"/>
                        </a:rPr>
                        <a:t>RNF3</a:t>
                      </a:r>
                      <a:endParaRPr lang="es-MX" sz="1800" dirty="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s-MX" sz="1800" dirty="0">
                          <a:solidFill>
                            <a:schemeClr val="bg1"/>
                          </a:solidFill>
                          <a:effectLst/>
                          <a:latin typeface="Century Gothic" panose="020B0502020202020204" pitchFamily="34" charset="0"/>
                        </a:rPr>
                        <a:t>Los controles deben ser diseñados ergonómicamente para niños.</a:t>
                      </a:r>
                      <a:endParaRPr lang="es-MX" sz="1800" dirty="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9099030"/>
                  </a:ext>
                </a:extLst>
              </a:tr>
              <a:tr h="317748">
                <a:tc>
                  <a:txBody>
                    <a:bodyPr/>
                    <a:lstStyle/>
                    <a:p>
                      <a:pPr algn="ctr">
                        <a:lnSpc>
                          <a:spcPct val="115000"/>
                        </a:lnSpc>
                        <a:spcAft>
                          <a:spcPts val="0"/>
                        </a:spcAft>
                      </a:pPr>
                      <a:r>
                        <a:rPr lang="es-MX" sz="1800" dirty="0">
                          <a:solidFill>
                            <a:schemeClr val="bg1"/>
                          </a:solidFill>
                          <a:effectLst/>
                          <a:latin typeface="Century Gothic" panose="020B0502020202020204" pitchFamily="34" charset="0"/>
                        </a:rPr>
                        <a:t>RNF4</a:t>
                      </a:r>
                      <a:endParaRPr lang="es-MX" sz="1800" dirty="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s-MX" sz="1800" dirty="0">
                          <a:solidFill>
                            <a:schemeClr val="bg1"/>
                          </a:solidFill>
                          <a:effectLst/>
                          <a:latin typeface="Century Gothic" panose="020B0502020202020204" pitchFamily="34" charset="0"/>
                        </a:rPr>
                        <a:t>El lenguaje de los textos debe ser entendible por los niños.</a:t>
                      </a:r>
                      <a:endParaRPr lang="es-MX" sz="1800" dirty="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65005290"/>
                  </a:ext>
                </a:extLst>
              </a:tr>
            </a:tbl>
          </a:graphicData>
        </a:graphic>
      </p:graphicFrame>
      <p:sp>
        <p:nvSpPr>
          <p:cNvPr id="26" name="Rectangle 34">
            <a:extLst>
              <a:ext uri="{FF2B5EF4-FFF2-40B4-BE49-F238E27FC236}">
                <a16:creationId xmlns:a16="http://schemas.microsoft.com/office/drawing/2014/main" id="{DA3F35A3-E730-483D-9773-9290CA8F4E7B}"/>
              </a:ext>
            </a:extLst>
          </p:cNvPr>
          <p:cNvSpPr/>
          <p:nvPr/>
        </p:nvSpPr>
        <p:spPr>
          <a:xfrm rot="16200000" flipV="1">
            <a:off x="5349290" y="-4472315"/>
            <a:ext cx="1485378" cy="10780905"/>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367510 w 781527"/>
              <a:gd name="connsiteY0" fmla="*/ 0 h 10753201"/>
              <a:gd name="connsiteX1" fmla="*/ 781527 w 781527"/>
              <a:gd name="connsiteY1" fmla="*/ 0 h 10753201"/>
              <a:gd name="connsiteX2" fmla="*/ 781527 w 781527"/>
              <a:gd name="connsiteY2" fmla="*/ 10753201 h 10753201"/>
              <a:gd name="connsiteX3" fmla="*/ 367510 w 781527"/>
              <a:gd name="connsiteY3" fmla="*/ 10753201 h 10753201"/>
              <a:gd name="connsiteX4" fmla="*/ 55 w 781527"/>
              <a:gd name="connsiteY4" fmla="*/ 771860 h 10753201"/>
              <a:gd name="connsiteX5" fmla="*/ 367510 w 781527"/>
              <a:gd name="connsiteY5" fmla="*/ 0 h 10753201"/>
              <a:gd name="connsiteX0" fmla="*/ 368308 w 782325"/>
              <a:gd name="connsiteY0" fmla="*/ 0 h 10753201"/>
              <a:gd name="connsiteX1" fmla="*/ 782325 w 782325"/>
              <a:gd name="connsiteY1" fmla="*/ 0 h 10753201"/>
              <a:gd name="connsiteX2" fmla="*/ 782325 w 782325"/>
              <a:gd name="connsiteY2" fmla="*/ 10753201 h 10753201"/>
              <a:gd name="connsiteX3" fmla="*/ 368308 w 782325"/>
              <a:gd name="connsiteY3" fmla="*/ 10753201 h 10753201"/>
              <a:gd name="connsiteX4" fmla="*/ 649782 w 782325"/>
              <a:gd name="connsiteY4" fmla="*/ 3544557 h 10753201"/>
              <a:gd name="connsiteX5" fmla="*/ 853 w 782325"/>
              <a:gd name="connsiteY5" fmla="*/ 771860 h 10753201"/>
              <a:gd name="connsiteX6" fmla="*/ 368308 w 782325"/>
              <a:gd name="connsiteY6" fmla="*/ 0 h 10753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325" h="10753201">
                <a:moveTo>
                  <a:pt x="368308" y="0"/>
                </a:moveTo>
                <a:lnTo>
                  <a:pt x="782325" y="0"/>
                </a:lnTo>
                <a:lnTo>
                  <a:pt x="782325" y="10753201"/>
                </a:lnTo>
                <a:lnTo>
                  <a:pt x="368308" y="10753201"/>
                </a:lnTo>
                <a:cubicBezTo>
                  <a:pt x="272475" y="9935218"/>
                  <a:pt x="711025" y="5208114"/>
                  <a:pt x="649782" y="3544557"/>
                </a:cubicBezTo>
                <a:cubicBezTo>
                  <a:pt x="588540" y="1881000"/>
                  <a:pt x="-25977" y="1746078"/>
                  <a:pt x="853" y="771860"/>
                </a:cubicBezTo>
                <a:lnTo>
                  <a:pt x="368308" y="0"/>
                </a:lnTo>
                <a:close/>
              </a:path>
            </a:pathLst>
          </a:custGeom>
          <a:blipFill dpi="0" rotWithShape="1">
            <a:blip r:embed="rId2"/>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19" name="Group 1">
            <a:extLst>
              <a:ext uri="{FF2B5EF4-FFF2-40B4-BE49-F238E27FC236}">
                <a16:creationId xmlns:a16="http://schemas.microsoft.com/office/drawing/2014/main" id="{9FFDBA7C-B5DA-41E3-A148-9BA7E336A9FD}"/>
              </a:ext>
            </a:extLst>
          </p:cNvPr>
          <p:cNvGrpSpPr/>
          <p:nvPr/>
        </p:nvGrpSpPr>
        <p:grpSpPr>
          <a:xfrm>
            <a:off x="721072" y="293740"/>
            <a:ext cx="4798864" cy="1078520"/>
            <a:chOff x="1220274" y="2060847"/>
            <a:chExt cx="4562026" cy="1078520"/>
          </a:xfrm>
        </p:grpSpPr>
        <p:sp>
          <p:nvSpPr>
            <p:cNvPr id="20" name="Parallelogram 38">
              <a:extLst>
                <a:ext uri="{FF2B5EF4-FFF2-40B4-BE49-F238E27FC236}">
                  <a16:creationId xmlns:a16="http://schemas.microsoft.com/office/drawing/2014/main" id="{F1878AF6-1376-47F5-8765-5AC9D169D6A6}"/>
                </a:ext>
              </a:extLst>
            </p:cNvPr>
            <p:cNvSpPr/>
            <p:nvPr/>
          </p:nvSpPr>
          <p:spPr>
            <a:xfrm rot="16200000">
              <a:off x="1008463" y="2272658"/>
              <a:ext cx="834851" cy="411230"/>
            </a:xfrm>
            <a:prstGeom prst="parallelogram">
              <a:avLst>
                <a:gd name="adj" fmla="val 44901"/>
              </a:avLst>
            </a:prstGeom>
            <a:pattFill prst="lgConfetti">
              <a:fgClr>
                <a:schemeClr val="bg2">
                  <a:lumMod val="25000"/>
                </a:schemeClr>
              </a:fgClr>
              <a:bgClr>
                <a:schemeClr val="bg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21" name="Rectangle 56">
              <a:extLst>
                <a:ext uri="{FF2B5EF4-FFF2-40B4-BE49-F238E27FC236}">
                  <a16:creationId xmlns:a16="http://schemas.microsoft.com/office/drawing/2014/main" id="{3FBA3870-7175-4756-ACE0-38E7DDF2023F}"/>
                </a:ext>
              </a:extLst>
            </p:cNvPr>
            <p:cNvSpPr/>
            <p:nvPr/>
          </p:nvSpPr>
          <p:spPr>
            <a:xfrm>
              <a:off x="1567969" y="2248973"/>
              <a:ext cx="3108972" cy="646724"/>
            </a:xfrm>
            <a:prstGeom prst="rect">
              <a:avLst/>
            </a:prstGeom>
            <a:pattFill prst="lgConfetti">
              <a:fgClr>
                <a:schemeClr val="bg2">
                  <a:lumMod val="25000"/>
                </a:schemeClr>
              </a:fgClr>
              <a:bgClr>
                <a:srgbClr val="A2AFC5"/>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22" name="Rectangle 57">
              <a:extLst>
                <a:ext uri="{FF2B5EF4-FFF2-40B4-BE49-F238E27FC236}">
                  <a16:creationId xmlns:a16="http://schemas.microsoft.com/office/drawing/2014/main" id="{EC0C7ABB-E1C5-4954-B9B2-E1677B501261}"/>
                </a:ext>
              </a:extLst>
            </p:cNvPr>
            <p:cNvSpPr/>
            <p:nvPr/>
          </p:nvSpPr>
          <p:spPr>
            <a:xfrm>
              <a:off x="1758778" y="2418072"/>
              <a:ext cx="4023522" cy="721295"/>
            </a:xfrm>
            <a:prstGeom prst="rect">
              <a:avLst/>
            </a:prstGeom>
            <a:gradFill>
              <a:gsLst>
                <a:gs pos="2000">
                  <a:srgbClr val="1B4C5B"/>
                </a:gs>
                <a:gs pos="51000">
                  <a:srgbClr val="26697E"/>
                </a:gs>
                <a:gs pos="100000">
                  <a:srgbClr val="2E998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800" b="1" dirty="0">
                  <a:latin typeface="DK Breakfast Burrito" panose="02000000000000000000" pitchFamily="50" charset="0"/>
                  <a:ea typeface="ChildsWish" panose="02000603000000000000" pitchFamily="2" charset="0"/>
                  <a:cs typeface="Angie Atore" panose="00000400000000000000" pitchFamily="2" charset="-79"/>
                </a:rPr>
                <a:t>requerimientos</a:t>
              </a:r>
              <a:endParaRPr lang="es-MX" sz="4000" b="1" dirty="0">
                <a:latin typeface="DK Breakfast Burrito" panose="02000000000000000000" pitchFamily="50" charset="0"/>
                <a:ea typeface="ChildsWish" panose="02000603000000000000" pitchFamily="2" charset="0"/>
                <a:cs typeface="Angie Atore" panose="00000400000000000000" pitchFamily="2" charset="-79"/>
              </a:endParaRPr>
            </a:p>
          </p:txBody>
        </p:sp>
      </p:grpSp>
      <p:sp>
        <p:nvSpPr>
          <p:cNvPr id="23" name="Rectángulo 22">
            <a:extLst>
              <a:ext uri="{FF2B5EF4-FFF2-40B4-BE49-F238E27FC236}">
                <a16:creationId xmlns:a16="http://schemas.microsoft.com/office/drawing/2014/main" id="{6AA75EB1-5114-426F-AC70-1F29440D5CD1}"/>
              </a:ext>
            </a:extLst>
          </p:cNvPr>
          <p:cNvSpPr/>
          <p:nvPr/>
        </p:nvSpPr>
        <p:spPr>
          <a:xfrm>
            <a:off x="1287531" y="4130559"/>
            <a:ext cx="2505814" cy="667619"/>
          </a:xfrm>
          <a:prstGeom prst="rect">
            <a:avLst/>
          </a:prstGeom>
        </p:spPr>
        <p:txBody>
          <a:bodyPr wrap="none">
            <a:spAutoFit/>
          </a:bodyPr>
          <a:lstStyle/>
          <a:p>
            <a:pPr algn="just">
              <a:lnSpc>
                <a:spcPct val="115000"/>
              </a:lnSpc>
            </a:pPr>
            <a:r>
              <a:rPr lang="es-MX" sz="3600" b="1" dirty="0">
                <a:solidFill>
                  <a:schemeClr val="lt1"/>
                </a:solidFill>
                <a:latin typeface="DK Breakfast Burrito" panose="02000000000000000000" pitchFamily="50" charset="0"/>
                <a:ea typeface="ChildsWish" panose="02000603000000000000" pitchFamily="2" charset="0"/>
                <a:cs typeface="Angie Atore" panose="00000400000000000000" pitchFamily="2" charset="-79"/>
              </a:rPr>
              <a:t>NO FUNCIONALES</a:t>
            </a:r>
          </a:p>
        </p:txBody>
      </p:sp>
      <p:sp>
        <p:nvSpPr>
          <p:cNvPr id="24" name="Rectángulo 23">
            <a:extLst>
              <a:ext uri="{FF2B5EF4-FFF2-40B4-BE49-F238E27FC236}">
                <a16:creationId xmlns:a16="http://schemas.microsoft.com/office/drawing/2014/main" id="{4C35C954-52E0-48E3-800C-4B106BA231E2}"/>
              </a:ext>
            </a:extLst>
          </p:cNvPr>
          <p:cNvSpPr/>
          <p:nvPr/>
        </p:nvSpPr>
        <p:spPr>
          <a:xfrm>
            <a:off x="1287531" y="1718397"/>
            <a:ext cx="1955985" cy="667619"/>
          </a:xfrm>
          <a:prstGeom prst="rect">
            <a:avLst/>
          </a:prstGeom>
        </p:spPr>
        <p:txBody>
          <a:bodyPr wrap="none">
            <a:spAutoFit/>
          </a:bodyPr>
          <a:lstStyle/>
          <a:p>
            <a:pPr algn="just">
              <a:lnSpc>
                <a:spcPct val="115000"/>
              </a:lnSpc>
              <a:spcAft>
                <a:spcPts val="0"/>
              </a:spcAft>
            </a:pPr>
            <a:r>
              <a:rPr lang="es-MX" sz="3600" b="1" dirty="0" err="1">
                <a:solidFill>
                  <a:schemeClr val="lt1"/>
                </a:solidFill>
                <a:latin typeface="DK Breakfast Burrito" panose="02000000000000000000" pitchFamily="50" charset="0"/>
                <a:ea typeface="ChildsWish" panose="02000603000000000000" pitchFamily="2" charset="0"/>
                <a:cs typeface="Angie Atore" panose="00000400000000000000" pitchFamily="2" charset="-79"/>
              </a:rPr>
              <a:t>FUNCIoNALES</a:t>
            </a:r>
            <a:endParaRPr lang="es-MX" sz="3600" b="1" dirty="0">
              <a:solidFill>
                <a:schemeClr val="lt1"/>
              </a:solidFill>
              <a:latin typeface="DK Breakfast Burrito" panose="02000000000000000000" pitchFamily="50" charset="0"/>
              <a:ea typeface="ChildsWish" panose="02000603000000000000" pitchFamily="2" charset="0"/>
              <a:cs typeface="Angie Atore" panose="00000400000000000000" pitchFamily="2" charset="-79"/>
            </a:endParaRPr>
          </a:p>
        </p:txBody>
      </p:sp>
    </p:spTree>
    <p:extLst>
      <p:ext uri="{BB962C8B-B14F-4D97-AF65-F5344CB8AC3E}">
        <p14:creationId xmlns:p14="http://schemas.microsoft.com/office/powerpoint/2010/main" val="1751618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1A35"/>
        </a:solidFill>
        <a:effectLst/>
      </p:bgPr>
    </p:bg>
    <p:spTree>
      <p:nvGrpSpPr>
        <p:cNvPr id="1" name=""/>
        <p:cNvGrpSpPr/>
        <p:nvPr/>
      </p:nvGrpSpPr>
      <p:grpSpPr>
        <a:xfrm>
          <a:off x="0" y="0"/>
          <a:ext cx="0" cy="0"/>
          <a:chOff x="0" y="0"/>
          <a:chExt cx="0" cy="0"/>
        </a:xfrm>
      </p:grpSpPr>
      <p:grpSp>
        <p:nvGrpSpPr>
          <p:cNvPr id="27" name="Grupo 86">
            <a:extLst>
              <a:ext uri="{FF2B5EF4-FFF2-40B4-BE49-F238E27FC236}">
                <a16:creationId xmlns:a16="http://schemas.microsoft.com/office/drawing/2014/main" id="{9EF3FD3F-E87D-4CD5-9280-52D8122EAC4E}"/>
              </a:ext>
            </a:extLst>
          </p:cNvPr>
          <p:cNvGrpSpPr/>
          <p:nvPr/>
        </p:nvGrpSpPr>
        <p:grpSpPr>
          <a:xfrm>
            <a:off x="0" y="0"/>
            <a:ext cx="12192000" cy="6858000"/>
            <a:chOff x="0" y="0"/>
            <a:chExt cx="12192000" cy="6858000"/>
          </a:xfrm>
        </p:grpSpPr>
        <p:sp>
          <p:nvSpPr>
            <p:cNvPr id="28" name="Rectángulo: esquinas redondeadas 12">
              <a:extLst>
                <a:ext uri="{FF2B5EF4-FFF2-40B4-BE49-F238E27FC236}">
                  <a16:creationId xmlns:a16="http://schemas.microsoft.com/office/drawing/2014/main" id="{6D010B96-022A-4267-980C-4D7A7A78405D}"/>
                </a:ext>
              </a:extLst>
            </p:cNvPr>
            <p:cNvSpPr/>
            <p:nvPr/>
          </p:nvSpPr>
          <p:spPr>
            <a:xfrm>
              <a:off x="0" y="0"/>
              <a:ext cx="12192000" cy="6858000"/>
            </a:xfrm>
            <a:prstGeom prst="roundRect">
              <a:avLst>
                <a:gd name="adj" fmla="val 8257"/>
              </a:avLst>
            </a:prstGeom>
            <a:solidFill>
              <a:srgbClr val="14AC79"/>
            </a:solidFill>
            <a:ln>
              <a:no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esquinas redondeadas 74">
              <a:extLst>
                <a:ext uri="{FF2B5EF4-FFF2-40B4-BE49-F238E27FC236}">
                  <a16:creationId xmlns:a16="http://schemas.microsoft.com/office/drawing/2014/main" id="{B562DF08-ABF7-4827-A2DF-92B3B3729611}"/>
                </a:ext>
              </a:extLst>
            </p:cNvPr>
            <p:cNvSpPr/>
            <p:nvPr/>
          </p:nvSpPr>
          <p:spPr>
            <a:xfrm>
              <a:off x="85380" y="90000"/>
              <a:ext cx="12013200" cy="6678000"/>
            </a:xfrm>
            <a:prstGeom prst="roundRect">
              <a:avLst>
                <a:gd name="adj" fmla="val 82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0" name="Rectángulo: esquinas redondeadas 75">
              <a:extLst>
                <a:ext uri="{FF2B5EF4-FFF2-40B4-BE49-F238E27FC236}">
                  <a16:creationId xmlns:a16="http://schemas.microsoft.com/office/drawing/2014/main" id="{4573DD56-664A-40E3-AED5-7CFF58EFDB87}"/>
                </a:ext>
              </a:extLst>
            </p:cNvPr>
            <p:cNvSpPr/>
            <p:nvPr/>
          </p:nvSpPr>
          <p:spPr>
            <a:xfrm>
              <a:off x="721073" y="180000"/>
              <a:ext cx="10753200" cy="6498000"/>
            </a:xfrm>
            <a:prstGeom prst="roundRect">
              <a:avLst>
                <a:gd name="adj" fmla="val 0"/>
              </a:avLst>
            </a:prstGeom>
            <a:solidFill>
              <a:srgbClr val="001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1" name="Rectángulo: esquinas redondeadas 17">
              <a:extLst>
                <a:ext uri="{FF2B5EF4-FFF2-40B4-BE49-F238E27FC236}">
                  <a16:creationId xmlns:a16="http://schemas.microsoft.com/office/drawing/2014/main" id="{FF0E2314-722E-4AB0-87E9-2C0DE5086700}"/>
                </a:ext>
              </a:extLst>
            </p:cNvPr>
            <p:cNvSpPr/>
            <p:nvPr/>
          </p:nvSpPr>
          <p:spPr>
            <a:xfrm>
              <a:off x="285407" y="1989000"/>
              <a:ext cx="235639" cy="2880000"/>
            </a:xfrm>
            <a:prstGeom prst="roundRect">
              <a:avLst>
                <a:gd name="adj" fmla="val 50000"/>
              </a:avLst>
            </a:prstGeom>
            <a:pattFill prst="openDmnd">
              <a:fgClr>
                <a:schemeClr val="tx1">
                  <a:lumMod val="95000"/>
                  <a:lumOff val="5000"/>
                </a:schemeClr>
              </a:fgClr>
              <a:bgClr>
                <a:schemeClr val="bg2">
                  <a:lumMod val="25000"/>
                </a:schemeClr>
              </a:bgClr>
            </a:pattFill>
            <a:ln>
              <a:solidFill>
                <a:schemeClr val="tx1"/>
              </a:solidFill>
            </a:ln>
            <a:effectLst>
              <a:innerShdw blurRad="114300" dist="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Elipse 76">
              <a:extLst>
                <a:ext uri="{FF2B5EF4-FFF2-40B4-BE49-F238E27FC236}">
                  <a16:creationId xmlns:a16="http://schemas.microsoft.com/office/drawing/2014/main" id="{31A4A8D3-8B74-4821-8F6E-46CB90945220}"/>
                </a:ext>
              </a:extLst>
            </p:cNvPr>
            <p:cNvSpPr/>
            <p:nvPr/>
          </p:nvSpPr>
          <p:spPr>
            <a:xfrm>
              <a:off x="277226" y="769500"/>
              <a:ext cx="252000" cy="2520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Elipse 21">
              <a:extLst>
                <a:ext uri="{FF2B5EF4-FFF2-40B4-BE49-F238E27FC236}">
                  <a16:creationId xmlns:a16="http://schemas.microsoft.com/office/drawing/2014/main" id="{0BE5A25C-F6F0-4CBA-A6A1-E0195A08E1AE}"/>
                </a:ext>
              </a:extLst>
            </p:cNvPr>
            <p:cNvSpPr/>
            <p:nvPr/>
          </p:nvSpPr>
          <p:spPr>
            <a:xfrm>
              <a:off x="368765" y="859500"/>
              <a:ext cx="72000" cy="72000"/>
            </a:xfrm>
            <a:prstGeom prst="ellipse">
              <a:avLst/>
            </a:prstGeom>
            <a:gradFill flip="none" rotWithShape="1">
              <a:gsLst>
                <a:gs pos="34000">
                  <a:srgbClr val="7030A0"/>
                </a:gs>
                <a:gs pos="85000">
                  <a:srgbClr val="FF0000"/>
                </a:gs>
                <a:gs pos="8000">
                  <a:schemeClr val="accent5"/>
                </a:gs>
                <a:gs pos="55000">
                  <a:srgbClr val="BB0D9A"/>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esquinas redondeadas 23">
              <a:extLst>
                <a:ext uri="{FF2B5EF4-FFF2-40B4-BE49-F238E27FC236}">
                  <a16:creationId xmlns:a16="http://schemas.microsoft.com/office/drawing/2014/main" id="{F4253EC4-87DE-4232-AFB3-E99A05602C7E}"/>
                </a:ext>
              </a:extLst>
            </p:cNvPr>
            <p:cNvSpPr/>
            <p:nvPr/>
          </p:nvSpPr>
          <p:spPr>
            <a:xfrm>
              <a:off x="11606426" y="3249000"/>
              <a:ext cx="360000" cy="360000"/>
            </a:xfrm>
            <a:prstGeom prst="round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Triángulo isósceles 82">
              <a:extLst>
                <a:ext uri="{FF2B5EF4-FFF2-40B4-BE49-F238E27FC236}">
                  <a16:creationId xmlns:a16="http://schemas.microsoft.com/office/drawing/2014/main" id="{8AB0AB06-AE2E-4DDE-A04D-4BCD380C8D1B}"/>
                </a:ext>
              </a:extLst>
            </p:cNvPr>
            <p:cNvSpPr/>
            <p:nvPr/>
          </p:nvSpPr>
          <p:spPr>
            <a:xfrm flipV="1">
              <a:off x="11605290" y="5020892"/>
              <a:ext cx="360000" cy="360000"/>
            </a:xfrm>
            <a:prstGeom prst="triangl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36" name="Grupo 85">
              <a:extLst>
                <a:ext uri="{FF2B5EF4-FFF2-40B4-BE49-F238E27FC236}">
                  <a16:creationId xmlns:a16="http://schemas.microsoft.com/office/drawing/2014/main" id="{70CACFB1-5FA2-4028-9A26-80B2940B44A4}"/>
                </a:ext>
              </a:extLst>
            </p:cNvPr>
            <p:cNvGrpSpPr/>
            <p:nvPr/>
          </p:nvGrpSpPr>
          <p:grpSpPr>
            <a:xfrm>
              <a:off x="11651050" y="1387108"/>
              <a:ext cx="263858" cy="450000"/>
              <a:chOff x="10620654" y="1322776"/>
              <a:chExt cx="263858" cy="450000"/>
            </a:xfrm>
          </p:grpSpPr>
          <p:sp>
            <p:nvSpPr>
              <p:cNvPr id="37" name="Rectángulo 83">
                <a:extLst>
                  <a:ext uri="{FF2B5EF4-FFF2-40B4-BE49-F238E27FC236}">
                    <a16:creationId xmlns:a16="http://schemas.microsoft.com/office/drawing/2014/main" id="{0D6068CB-625A-4C40-8809-6CC492F6DF06}"/>
                  </a:ext>
                </a:extLst>
              </p:cNvPr>
              <p:cNvSpPr/>
              <p:nvPr/>
            </p:nvSpPr>
            <p:spPr>
              <a:xfrm>
                <a:off x="10620654" y="132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38" name="Rectángulo 84">
                <a:extLst>
                  <a:ext uri="{FF2B5EF4-FFF2-40B4-BE49-F238E27FC236}">
                    <a16:creationId xmlns:a16="http://schemas.microsoft.com/office/drawing/2014/main" id="{8A61D650-BA46-47D2-AECD-64399246BE53}"/>
                  </a:ext>
                </a:extLst>
              </p:cNvPr>
              <p:cNvSpPr/>
              <p:nvPr/>
            </p:nvSpPr>
            <p:spPr>
              <a:xfrm>
                <a:off x="10704512" y="141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grpSp>
      </p:grpSp>
      <p:sp>
        <p:nvSpPr>
          <p:cNvPr id="22" name="Rectangle 34">
            <a:extLst>
              <a:ext uri="{FF2B5EF4-FFF2-40B4-BE49-F238E27FC236}">
                <a16:creationId xmlns:a16="http://schemas.microsoft.com/office/drawing/2014/main" id="{5BB48219-5C00-4A5E-86CF-2997F67F74F9}"/>
              </a:ext>
            </a:extLst>
          </p:cNvPr>
          <p:cNvSpPr/>
          <p:nvPr/>
        </p:nvSpPr>
        <p:spPr>
          <a:xfrm rot="10800000" flipV="1">
            <a:off x="739769" y="180001"/>
            <a:ext cx="1332645" cy="6475712"/>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367510 w 781527"/>
              <a:gd name="connsiteY0" fmla="*/ 0 h 10753201"/>
              <a:gd name="connsiteX1" fmla="*/ 781527 w 781527"/>
              <a:gd name="connsiteY1" fmla="*/ 0 h 10753201"/>
              <a:gd name="connsiteX2" fmla="*/ 781527 w 781527"/>
              <a:gd name="connsiteY2" fmla="*/ 10753201 h 10753201"/>
              <a:gd name="connsiteX3" fmla="*/ 367510 w 781527"/>
              <a:gd name="connsiteY3" fmla="*/ 10753201 h 10753201"/>
              <a:gd name="connsiteX4" fmla="*/ 55 w 781527"/>
              <a:gd name="connsiteY4" fmla="*/ 771860 h 10753201"/>
              <a:gd name="connsiteX5" fmla="*/ 367510 w 781527"/>
              <a:gd name="connsiteY5" fmla="*/ 0 h 10753201"/>
              <a:gd name="connsiteX0" fmla="*/ 368308 w 782325"/>
              <a:gd name="connsiteY0" fmla="*/ 0 h 10753201"/>
              <a:gd name="connsiteX1" fmla="*/ 782325 w 782325"/>
              <a:gd name="connsiteY1" fmla="*/ 0 h 10753201"/>
              <a:gd name="connsiteX2" fmla="*/ 782325 w 782325"/>
              <a:gd name="connsiteY2" fmla="*/ 10753201 h 10753201"/>
              <a:gd name="connsiteX3" fmla="*/ 368308 w 782325"/>
              <a:gd name="connsiteY3" fmla="*/ 10753201 h 10753201"/>
              <a:gd name="connsiteX4" fmla="*/ 649782 w 782325"/>
              <a:gd name="connsiteY4" fmla="*/ 3544557 h 10753201"/>
              <a:gd name="connsiteX5" fmla="*/ 853 w 782325"/>
              <a:gd name="connsiteY5" fmla="*/ 771860 h 10753201"/>
              <a:gd name="connsiteX6" fmla="*/ 368308 w 782325"/>
              <a:gd name="connsiteY6" fmla="*/ 0 h 10753201"/>
              <a:gd name="connsiteX0" fmla="*/ 275243 w 689260"/>
              <a:gd name="connsiteY0" fmla="*/ 0 h 10753201"/>
              <a:gd name="connsiteX1" fmla="*/ 689260 w 689260"/>
              <a:gd name="connsiteY1" fmla="*/ 0 h 10753201"/>
              <a:gd name="connsiteX2" fmla="*/ 689260 w 689260"/>
              <a:gd name="connsiteY2" fmla="*/ 10753201 h 10753201"/>
              <a:gd name="connsiteX3" fmla="*/ 275243 w 689260"/>
              <a:gd name="connsiteY3" fmla="*/ 10753201 h 10753201"/>
              <a:gd name="connsiteX4" fmla="*/ 556717 w 689260"/>
              <a:gd name="connsiteY4" fmla="*/ 3544557 h 10753201"/>
              <a:gd name="connsiteX5" fmla="*/ 1001 w 689260"/>
              <a:gd name="connsiteY5" fmla="*/ 1555551 h 10753201"/>
              <a:gd name="connsiteX6" fmla="*/ 275243 w 689260"/>
              <a:gd name="connsiteY6" fmla="*/ 0 h 10753201"/>
              <a:gd name="connsiteX0" fmla="*/ 220869 w 689260"/>
              <a:gd name="connsiteY0" fmla="*/ 1297987 h 10753201"/>
              <a:gd name="connsiteX1" fmla="*/ 689260 w 689260"/>
              <a:gd name="connsiteY1" fmla="*/ 0 h 10753201"/>
              <a:gd name="connsiteX2" fmla="*/ 689260 w 689260"/>
              <a:gd name="connsiteY2" fmla="*/ 10753201 h 10753201"/>
              <a:gd name="connsiteX3" fmla="*/ 275243 w 689260"/>
              <a:gd name="connsiteY3" fmla="*/ 10753201 h 10753201"/>
              <a:gd name="connsiteX4" fmla="*/ 556717 w 689260"/>
              <a:gd name="connsiteY4" fmla="*/ 3544557 h 10753201"/>
              <a:gd name="connsiteX5" fmla="*/ 1001 w 689260"/>
              <a:gd name="connsiteY5" fmla="*/ 1555551 h 10753201"/>
              <a:gd name="connsiteX6" fmla="*/ 220869 w 689260"/>
              <a:gd name="connsiteY6" fmla="*/ 1297987 h 10753201"/>
              <a:gd name="connsiteX0" fmla="*/ 205334 w 689260"/>
              <a:gd name="connsiteY0" fmla="*/ 465314 h 10753201"/>
              <a:gd name="connsiteX1" fmla="*/ 689260 w 689260"/>
              <a:gd name="connsiteY1" fmla="*/ 0 h 10753201"/>
              <a:gd name="connsiteX2" fmla="*/ 689260 w 689260"/>
              <a:gd name="connsiteY2" fmla="*/ 10753201 h 10753201"/>
              <a:gd name="connsiteX3" fmla="*/ 275243 w 689260"/>
              <a:gd name="connsiteY3" fmla="*/ 10753201 h 10753201"/>
              <a:gd name="connsiteX4" fmla="*/ 556717 w 689260"/>
              <a:gd name="connsiteY4" fmla="*/ 3544557 h 10753201"/>
              <a:gd name="connsiteX5" fmla="*/ 1001 w 689260"/>
              <a:gd name="connsiteY5" fmla="*/ 1555551 h 10753201"/>
              <a:gd name="connsiteX6" fmla="*/ 205334 w 689260"/>
              <a:gd name="connsiteY6" fmla="*/ 465314 h 10753201"/>
              <a:gd name="connsiteX0" fmla="*/ 205381 w 689307"/>
              <a:gd name="connsiteY0" fmla="*/ 465314 h 10753201"/>
              <a:gd name="connsiteX1" fmla="*/ 689307 w 689307"/>
              <a:gd name="connsiteY1" fmla="*/ 0 h 10753201"/>
              <a:gd name="connsiteX2" fmla="*/ 689307 w 689307"/>
              <a:gd name="connsiteY2" fmla="*/ 10753201 h 10753201"/>
              <a:gd name="connsiteX3" fmla="*/ 275290 w 689307"/>
              <a:gd name="connsiteY3" fmla="*/ 10753201 h 10753201"/>
              <a:gd name="connsiteX4" fmla="*/ 115732 w 689307"/>
              <a:gd name="connsiteY4" fmla="*/ 5211426 h 10753201"/>
              <a:gd name="connsiteX5" fmla="*/ 556764 w 689307"/>
              <a:gd name="connsiteY5" fmla="*/ 3544557 h 10753201"/>
              <a:gd name="connsiteX6" fmla="*/ 1048 w 689307"/>
              <a:gd name="connsiteY6" fmla="*/ 1555551 h 10753201"/>
              <a:gd name="connsiteX7" fmla="*/ 205381 w 689307"/>
              <a:gd name="connsiteY7" fmla="*/ 465314 h 10753201"/>
              <a:gd name="connsiteX0" fmla="*/ 205381 w 689307"/>
              <a:gd name="connsiteY0" fmla="*/ 465314 h 10753201"/>
              <a:gd name="connsiteX1" fmla="*/ 689307 w 689307"/>
              <a:gd name="connsiteY1" fmla="*/ 0 h 10753201"/>
              <a:gd name="connsiteX2" fmla="*/ 689307 w 689307"/>
              <a:gd name="connsiteY2" fmla="*/ 10753201 h 10753201"/>
              <a:gd name="connsiteX3" fmla="*/ 275290 w 689307"/>
              <a:gd name="connsiteY3" fmla="*/ 10753201 h 10753201"/>
              <a:gd name="connsiteX4" fmla="*/ 519654 w 689307"/>
              <a:gd name="connsiteY4" fmla="*/ 6827789 h 10753201"/>
              <a:gd name="connsiteX5" fmla="*/ 115732 w 689307"/>
              <a:gd name="connsiteY5" fmla="*/ 5211426 h 10753201"/>
              <a:gd name="connsiteX6" fmla="*/ 556764 w 689307"/>
              <a:gd name="connsiteY6" fmla="*/ 3544557 h 10753201"/>
              <a:gd name="connsiteX7" fmla="*/ 1048 w 689307"/>
              <a:gd name="connsiteY7" fmla="*/ 1555551 h 10753201"/>
              <a:gd name="connsiteX8" fmla="*/ 205381 w 689307"/>
              <a:gd name="connsiteY8" fmla="*/ 465314 h 10753201"/>
              <a:gd name="connsiteX0" fmla="*/ 217957 w 701883"/>
              <a:gd name="connsiteY0" fmla="*/ 465314 h 10753201"/>
              <a:gd name="connsiteX1" fmla="*/ 701883 w 701883"/>
              <a:gd name="connsiteY1" fmla="*/ 0 h 10753201"/>
              <a:gd name="connsiteX2" fmla="*/ 701883 w 701883"/>
              <a:gd name="connsiteY2" fmla="*/ 10753201 h 10753201"/>
              <a:gd name="connsiteX3" fmla="*/ 287866 w 701883"/>
              <a:gd name="connsiteY3" fmla="*/ 10753201 h 10753201"/>
              <a:gd name="connsiteX4" fmla="*/ 4024 w 701883"/>
              <a:gd name="connsiteY4" fmla="*/ 8419661 h 10753201"/>
              <a:gd name="connsiteX5" fmla="*/ 532230 w 701883"/>
              <a:gd name="connsiteY5" fmla="*/ 6827789 h 10753201"/>
              <a:gd name="connsiteX6" fmla="*/ 128308 w 701883"/>
              <a:gd name="connsiteY6" fmla="*/ 5211426 h 10753201"/>
              <a:gd name="connsiteX7" fmla="*/ 569340 w 701883"/>
              <a:gd name="connsiteY7" fmla="*/ 3544557 h 10753201"/>
              <a:gd name="connsiteX8" fmla="*/ 13624 w 701883"/>
              <a:gd name="connsiteY8" fmla="*/ 1555551 h 10753201"/>
              <a:gd name="connsiteX9" fmla="*/ 217957 w 701883"/>
              <a:gd name="connsiteY9" fmla="*/ 465314 h 10753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1883" h="10753201">
                <a:moveTo>
                  <a:pt x="217957" y="465314"/>
                </a:moveTo>
                <a:lnTo>
                  <a:pt x="701883" y="0"/>
                </a:lnTo>
                <a:lnTo>
                  <a:pt x="701883" y="10753201"/>
                </a:lnTo>
                <a:lnTo>
                  <a:pt x="287866" y="10753201"/>
                </a:lnTo>
                <a:cubicBezTo>
                  <a:pt x="244055" y="10360196"/>
                  <a:pt x="-36703" y="9073896"/>
                  <a:pt x="4024" y="8419661"/>
                </a:cubicBezTo>
                <a:cubicBezTo>
                  <a:pt x="44751" y="7765426"/>
                  <a:pt x="584015" y="7358413"/>
                  <a:pt x="532230" y="6827789"/>
                </a:cubicBezTo>
                <a:cubicBezTo>
                  <a:pt x="480445" y="6297165"/>
                  <a:pt x="59981" y="5791285"/>
                  <a:pt x="128308" y="5211426"/>
                </a:cubicBezTo>
                <a:cubicBezTo>
                  <a:pt x="196635" y="4631567"/>
                  <a:pt x="655774" y="4182442"/>
                  <a:pt x="569340" y="3544557"/>
                </a:cubicBezTo>
                <a:cubicBezTo>
                  <a:pt x="482906" y="2906672"/>
                  <a:pt x="-13206" y="2529769"/>
                  <a:pt x="13624" y="1555551"/>
                </a:cubicBezTo>
                <a:lnTo>
                  <a:pt x="217957" y="465314"/>
                </a:lnTo>
                <a:close/>
              </a:path>
            </a:pathLst>
          </a:custGeom>
          <a:blipFill dpi="0" rotWithShape="1">
            <a:blip r:embed="rId2"/>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18" name="Group 1">
            <a:extLst>
              <a:ext uri="{FF2B5EF4-FFF2-40B4-BE49-F238E27FC236}">
                <a16:creationId xmlns:a16="http://schemas.microsoft.com/office/drawing/2014/main" id="{9CBFBC5B-41E3-43EE-A8B9-EFB9A3386C81}"/>
              </a:ext>
            </a:extLst>
          </p:cNvPr>
          <p:cNvGrpSpPr/>
          <p:nvPr/>
        </p:nvGrpSpPr>
        <p:grpSpPr>
          <a:xfrm>
            <a:off x="721072" y="293740"/>
            <a:ext cx="5806976" cy="1078520"/>
            <a:chOff x="1220274" y="2060847"/>
            <a:chExt cx="5520385" cy="1078520"/>
          </a:xfrm>
        </p:grpSpPr>
        <p:sp>
          <p:nvSpPr>
            <p:cNvPr id="19" name="Parallelogram 38">
              <a:extLst>
                <a:ext uri="{FF2B5EF4-FFF2-40B4-BE49-F238E27FC236}">
                  <a16:creationId xmlns:a16="http://schemas.microsoft.com/office/drawing/2014/main" id="{CC849B03-7850-482C-8102-F6A8654A8219}"/>
                </a:ext>
              </a:extLst>
            </p:cNvPr>
            <p:cNvSpPr/>
            <p:nvPr/>
          </p:nvSpPr>
          <p:spPr>
            <a:xfrm rot="16200000">
              <a:off x="1008463" y="2272658"/>
              <a:ext cx="834851" cy="411230"/>
            </a:xfrm>
            <a:prstGeom prst="parallelogram">
              <a:avLst>
                <a:gd name="adj" fmla="val 44901"/>
              </a:avLst>
            </a:prstGeom>
            <a:pattFill prst="lgConfetti">
              <a:fgClr>
                <a:schemeClr val="bg2">
                  <a:lumMod val="25000"/>
                </a:schemeClr>
              </a:fgClr>
              <a:bgClr>
                <a:schemeClr val="bg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20" name="Rectangle 56">
              <a:extLst>
                <a:ext uri="{FF2B5EF4-FFF2-40B4-BE49-F238E27FC236}">
                  <a16:creationId xmlns:a16="http://schemas.microsoft.com/office/drawing/2014/main" id="{48119D76-CFDC-486E-A3BC-C3BF06439108}"/>
                </a:ext>
              </a:extLst>
            </p:cNvPr>
            <p:cNvSpPr/>
            <p:nvPr/>
          </p:nvSpPr>
          <p:spPr>
            <a:xfrm>
              <a:off x="1567969" y="2248973"/>
              <a:ext cx="3108972" cy="646724"/>
            </a:xfrm>
            <a:prstGeom prst="rect">
              <a:avLst/>
            </a:prstGeom>
            <a:pattFill prst="lgConfetti">
              <a:fgClr>
                <a:schemeClr val="bg2">
                  <a:lumMod val="25000"/>
                </a:schemeClr>
              </a:fgClr>
              <a:bgClr>
                <a:srgbClr val="A2AFC5"/>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21" name="Rectangle 57">
              <a:extLst>
                <a:ext uri="{FF2B5EF4-FFF2-40B4-BE49-F238E27FC236}">
                  <a16:creationId xmlns:a16="http://schemas.microsoft.com/office/drawing/2014/main" id="{2FBC4D35-AF0D-4368-A3FC-90A5A2EDE5C5}"/>
                </a:ext>
              </a:extLst>
            </p:cNvPr>
            <p:cNvSpPr/>
            <p:nvPr/>
          </p:nvSpPr>
          <p:spPr>
            <a:xfrm>
              <a:off x="1758778" y="2418072"/>
              <a:ext cx="4981881" cy="721295"/>
            </a:xfrm>
            <a:prstGeom prst="rect">
              <a:avLst/>
            </a:prstGeom>
            <a:gradFill>
              <a:gsLst>
                <a:gs pos="2000">
                  <a:srgbClr val="1B4C5B"/>
                </a:gs>
                <a:gs pos="51000">
                  <a:srgbClr val="26697E"/>
                </a:gs>
                <a:gs pos="100000">
                  <a:srgbClr val="2E998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800" b="1" dirty="0">
                  <a:latin typeface="DK Breakfast Burrito" panose="02000000000000000000" pitchFamily="50" charset="0"/>
                  <a:ea typeface="ChildsWish" panose="02000603000000000000" pitchFamily="2" charset="0"/>
                  <a:cs typeface="Angie Atore" panose="00000400000000000000" pitchFamily="2" charset="-79"/>
                </a:rPr>
                <a:t>Diagrama de casos de uso</a:t>
              </a:r>
              <a:endParaRPr lang="es-MX" sz="4000" b="1" dirty="0">
                <a:latin typeface="DK Breakfast Burrito" panose="02000000000000000000" pitchFamily="50" charset="0"/>
                <a:ea typeface="ChildsWish" panose="02000603000000000000" pitchFamily="2" charset="0"/>
                <a:cs typeface="Angie Atore" panose="00000400000000000000" pitchFamily="2" charset="-79"/>
              </a:endParaRPr>
            </a:p>
          </p:txBody>
        </p:sp>
      </p:grpSp>
      <p:pic>
        <p:nvPicPr>
          <p:cNvPr id="7" name="Imagen 6" descr="Imagen que contiene objeto&#10;&#10;Descripción generada con confianza alta">
            <a:extLst>
              <a:ext uri="{FF2B5EF4-FFF2-40B4-BE49-F238E27FC236}">
                <a16:creationId xmlns:a16="http://schemas.microsoft.com/office/drawing/2014/main" id="{30182E17-3CA4-49B0-A2D2-8F456666A4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8353" y="1477501"/>
            <a:ext cx="8755832" cy="5114708"/>
          </a:xfrm>
          <a:prstGeom prst="rect">
            <a:avLst/>
          </a:prstGeom>
        </p:spPr>
      </p:pic>
    </p:spTree>
    <p:extLst>
      <p:ext uri="{BB962C8B-B14F-4D97-AF65-F5344CB8AC3E}">
        <p14:creationId xmlns:p14="http://schemas.microsoft.com/office/powerpoint/2010/main" val="1053938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1A35"/>
        </a:solidFill>
        <a:effectLst/>
      </p:bgPr>
    </p:bg>
    <p:spTree>
      <p:nvGrpSpPr>
        <p:cNvPr id="1" name=""/>
        <p:cNvGrpSpPr/>
        <p:nvPr/>
      </p:nvGrpSpPr>
      <p:grpSpPr>
        <a:xfrm>
          <a:off x="0" y="0"/>
          <a:ext cx="0" cy="0"/>
          <a:chOff x="0" y="0"/>
          <a:chExt cx="0" cy="0"/>
        </a:xfrm>
      </p:grpSpPr>
      <p:grpSp>
        <p:nvGrpSpPr>
          <p:cNvPr id="27" name="Grupo 86">
            <a:extLst>
              <a:ext uri="{FF2B5EF4-FFF2-40B4-BE49-F238E27FC236}">
                <a16:creationId xmlns:a16="http://schemas.microsoft.com/office/drawing/2014/main" id="{9EF3FD3F-E87D-4CD5-9280-52D8122EAC4E}"/>
              </a:ext>
            </a:extLst>
          </p:cNvPr>
          <p:cNvGrpSpPr/>
          <p:nvPr/>
        </p:nvGrpSpPr>
        <p:grpSpPr>
          <a:xfrm>
            <a:off x="0" y="0"/>
            <a:ext cx="12192000" cy="6858000"/>
            <a:chOff x="0" y="0"/>
            <a:chExt cx="12192000" cy="6858000"/>
          </a:xfrm>
        </p:grpSpPr>
        <p:sp>
          <p:nvSpPr>
            <p:cNvPr id="28" name="Rectángulo: esquinas redondeadas 12">
              <a:extLst>
                <a:ext uri="{FF2B5EF4-FFF2-40B4-BE49-F238E27FC236}">
                  <a16:creationId xmlns:a16="http://schemas.microsoft.com/office/drawing/2014/main" id="{6D010B96-022A-4267-980C-4D7A7A78405D}"/>
                </a:ext>
              </a:extLst>
            </p:cNvPr>
            <p:cNvSpPr/>
            <p:nvPr/>
          </p:nvSpPr>
          <p:spPr>
            <a:xfrm>
              <a:off x="0" y="0"/>
              <a:ext cx="12192000" cy="6858000"/>
            </a:xfrm>
            <a:prstGeom prst="roundRect">
              <a:avLst>
                <a:gd name="adj" fmla="val 8257"/>
              </a:avLst>
            </a:prstGeom>
            <a:solidFill>
              <a:srgbClr val="14AC79"/>
            </a:solidFill>
            <a:ln>
              <a:no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esquinas redondeadas 74">
              <a:extLst>
                <a:ext uri="{FF2B5EF4-FFF2-40B4-BE49-F238E27FC236}">
                  <a16:creationId xmlns:a16="http://schemas.microsoft.com/office/drawing/2014/main" id="{B562DF08-ABF7-4827-A2DF-92B3B3729611}"/>
                </a:ext>
              </a:extLst>
            </p:cNvPr>
            <p:cNvSpPr/>
            <p:nvPr/>
          </p:nvSpPr>
          <p:spPr>
            <a:xfrm>
              <a:off x="85380" y="90000"/>
              <a:ext cx="12013200" cy="6678000"/>
            </a:xfrm>
            <a:prstGeom prst="roundRect">
              <a:avLst>
                <a:gd name="adj" fmla="val 82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0" name="Rectángulo: esquinas redondeadas 75">
              <a:extLst>
                <a:ext uri="{FF2B5EF4-FFF2-40B4-BE49-F238E27FC236}">
                  <a16:creationId xmlns:a16="http://schemas.microsoft.com/office/drawing/2014/main" id="{4573DD56-664A-40E3-AED5-7CFF58EFDB87}"/>
                </a:ext>
              </a:extLst>
            </p:cNvPr>
            <p:cNvSpPr/>
            <p:nvPr/>
          </p:nvSpPr>
          <p:spPr>
            <a:xfrm>
              <a:off x="721073" y="180000"/>
              <a:ext cx="10753200" cy="6498000"/>
            </a:xfrm>
            <a:prstGeom prst="roundRect">
              <a:avLst>
                <a:gd name="adj" fmla="val 0"/>
              </a:avLst>
            </a:prstGeom>
            <a:solidFill>
              <a:srgbClr val="001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1" name="Rectángulo: esquinas redondeadas 17">
              <a:extLst>
                <a:ext uri="{FF2B5EF4-FFF2-40B4-BE49-F238E27FC236}">
                  <a16:creationId xmlns:a16="http://schemas.microsoft.com/office/drawing/2014/main" id="{FF0E2314-722E-4AB0-87E9-2C0DE5086700}"/>
                </a:ext>
              </a:extLst>
            </p:cNvPr>
            <p:cNvSpPr/>
            <p:nvPr/>
          </p:nvSpPr>
          <p:spPr>
            <a:xfrm>
              <a:off x="285407" y="1989000"/>
              <a:ext cx="235639" cy="2880000"/>
            </a:xfrm>
            <a:prstGeom prst="roundRect">
              <a:avLst>
                <a:gd name="adj" fmla="val 50000"/>
              </a:avLst>
            </a:prstGeom>
            <a:pattFill prst="openDmnd">
              <a:fgClr>
                <a:schemeClr val="tx1">
                  <a:lumMod val="95000"/>
                  <a:lumOff val="5000"/>
                </a:schemeClr>
              </a:fgClr>
              <a:bgClr>
                <a:schemeClr val="bg2">
                  <a:lumMod val="25000"/>
                </a:schemeClr>
              </a:bgClr>
            </a:pattFill>
            <a:ln>
              <a:solidFill>
                <a:schemeClr val="tx1"/>
              </a:solidFill>
            </a:ln>
            <a:effectLst>
              <a:innerShdw blurRad="114300" dist="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Elipse 76">
              <a:extLst>
                <a:ext uri="{FF2B5EF4-FFF2-40B4-BE49-F238E27FC236}">
                  <a16:creationId xmlns:a16="http://schemas.microsoft.com/office/drawing/2014/main" id="{31A4A8D3-8B74-4821-8F6E-46CB90945220}"/>
                </a:ext>
              </a:extLst>
            </p:cNvPr>
            <p:cNvSpPr/>
            <p:nvPr/>
          </p:nvSpPr>
          <p:spPr>
            <a:xfrm>
              <a:off x="277226" y="769500"/>
              <a:ext cx="252000" cy="2520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Elipse 21">
              <a:extLst>
                <a:ext uri="{FF2B5EF4-FFF2-40B4-BE49-F238E27FC236}">
                  <a16:creationId xmlns:a16="http://schemas.microsoft.com/office/drawing/2014/main" id="{0BE5A25C-F6F0-4CBA-A6A1-E0195A08E1AE}"/>
                </a:ext>
              </a:extLst>
            </p:cNvPr>
            <p:cNvSpPr/>
            <p:nvPr/>
          </p:nvSpPr>
          <p:spPr>
            <a:xfrm>
              <a:off x="368765" y="859500"/>
              <a:ext cx="72000" cy="72000"/>
            </a:xfrm>
            <a:prstGeom prst="ellipse">
              <a:avLst/>
            </a:prstGeom>
            <a:gradFill flip="none" rotWithShape="1">
              <a:gsLst>
                <a:gs pos="34000">
                  <a:srgbClr val="7030A0"/>
                </a:gs>
                <a:gs pos="85000">
                  <a:srgbClr val="FF0000"/>
                </a:gs>
                <a:gs pos="8000">
                  <a:schemeClr val="accent5"/>
                </a:gs>
                <a:gs pos="55000">
                  <a:srgbClr val="BB0D9A"/>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esquinas redondeadas 23">
              <a:extLst>
                <a:ext uri="{FF2B5EF4-FFF2-40B4-BE49-F238E27FC236}">
                  <a16:creationId xmlns:a16="http://schemas.microsoft.com/office/drawing/2014/main" id="{F4253EC4-87DE-4232-AFB3-E99A05602C7E}"/>
                </a:ext>
              </a:extLst>
            </p:cNvPr>
            <p:cNvSpPr/>
            <p:nvPr/>
          </p:nvSpPr>
          <p:spPr>
            <a:xfrm>
              <a:off x="11606426" y="3249000"/>
              <a:ext cx="360000" cy="360000"/>
            </a:xfrm>
            <a:prstGeom prst="round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Triángulo isósceles 82">
              <a:extLst>
                <a:ext uri="{FF2B5EF4-FFF2-40B4-BE49-F238E27FC236}">
                  <a16:creationId xmlns:a16="http://schemas.microsoft.com/office/drawing/2014/main" id="{8AB0AB06-AE2E-4DDE-A04D-4BCD380C8D1B}"/>
                </a:ext>
              </a:extLst>
            </p:cNvPr>
            <p:cNvSpPr/>
            <p:nvPr/>
          </p:nvSpPr>
          <p:spPr>
            <a:xfrm flipV="1">
              <a:off x="11605290" y="5020892"/>
              <a:ext cx="360000" cy="360000"/>
            </a:xfrm>
            <a:prstGeom prst="triangl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36" name="Grupo 85">
              <a:extLst>
                <a:ext uri="{FF2B5EF4-FFF2-40B4-BE49-F238E27FC236}">
                  <a16:creationId xmlns:a16="http://schemas.microsoft.com/office/drawing/2014/main" id="{70CACFB1-5FA2-4028-9A26-80B2940B44A4}"/>
                </a:ext>
              </a:extLst>
            </p:cNvPr>
            <p:cNvGrpSpPr/>
            <p:nvPr/>
          </p:nvGrpSpPr>
          <p:grpSpPr>
            <a:xfrm>
              <a:off x="11651050" y="1387108"/>
              <a:ext cx="263858" cy="450000"/>
              <a:chOff x="10620654" y="1322776"/>
              <a:chExt cx="263858" cy="450000"/>
            </a:xfrm>
          </p:grpSpPr>
          <p:sp>
            <p:nvSpPr>
              <p:cNvPr id="37" name="Rectángulo 83">
                <a:extLst>
                  <a:ext uri="{FF2B5EF4-FFF2-40B4-BE49-F238E27FC236}">
                    <a16:creationId xmlns:a16="http://schemas.microsoft.com/office/drawing/2014/main" id="{0D6068CB-625A-4C40-8809-6CC492F6DF06}"/>
                  </a:ext>
                </a:extLst>
              </p:cNvPr>
              <p:cNvSpPr/>
              <p:nvPr/>
            </p:nvSpPr>
            <p:spPr>
              <a:xfrm>
                <a:off x="10620654" y="132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38" name="Rectángulo 84">
                <a:extLst>
                  <a:ext uri="{FF2B5EF4-FFF2-40B4-BE49-F238E27FC236}">
                    <a16:creationId xmlns:a16="http://schemas.microsoft.com/office/drawing/2014/main" id="{8A61D650-BA46-47D2-AECD-64399246BE53}"/>
                  </a:ext>
                </a:extLst>
              </p:cNvPr>
              <p:cNvSpPr/>
              <p:nvPr/>
            </p:nvSpPr>
            <p:spPr>
              <a:xfrm>
                <a:off x="10704512" y="141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grpSp>
      </p:grpSp>
      <p:graphicFrame>
        <p:nvGraphicFramePr>
          <p:cNvPr id="2" name="Tabla 1">
            <a:extLst>
              <a:ext uri="{FF2B5EF4-FFF2-40B4-BE49-F238E27FC236}">
                <a16:creationId xmlns:a16="http://schemas.microsoft.com/office/drawing/2014/main" id="{8E59B71D-A8A9-412E-B1D7-45BA653B3D68}"/>
              </a:ext>
            </a:extLst>
          </p:cNvPr>
          <p:cNvGraphicFramePr>
            <a:graphicFrameLocks noGrp="1"/>
          </p:cNvGraphicFramePr>
          <p:nvPr>
            <p:extLst>
              <p:ext uri="{D42A27DB-BD31-4B8C-83A1-F6EECF244321}">
                <p14:modId xmlns:p14="http://schemas.microsoft.com/office/powerpoint/2010/main" val="3961533120"/>
              </p:ext>
            </p:extLst>
          </p:nvPr>
        </p:nvGraphicFramePr>
        <p:xfrm>
          <a:off x="753983" y="1858111"/>
          <a:ext cx="10723129" cy="3501771"/>
        </p:xfrm>
        <a:graphic>
          <a:graphicData uri="http://schemas.openxmlformats.org/drawingml/2006/table">
            <a:tbl>
              <a:tblPr firstRow="1" firstCol="1" bandRow="1">
                <a:tableStyleId>{2D5ABB26-0587-4C30-8999-92F81FD0307C}</a:tableStyleId>
              </a:tblPr>
              <a:tblGrid>
                <a:gridCol w="366108">
                  <a:extLst>
                    <a:ext uri="{9D8B030D-6E8A-4147-A177-3AD203B41FA5}">
                      <a16:colId xmlns:a16="http://schemas.microsoft.com/office/drawing/2014/main" val="3849180254"/>
                    </a:ext>
                  </a:extLst>
                </a:gridCol>
                <a:gridCol w="5787225">
                  <a:extLst>
                    <a:ext uri="{9D8B030D-6E8A-4147-A177-3AD203B41FA5}">
                      <a16:colId xmlns:a16="http://schemas.microsoft.com/office/drawing/2014/main" val="2999002393"/>
                    </a:ext>
                  </a:extLst>
                </a:gridCol>
                <a:gridCol w="1482914">
                  <a:extLst>
                    <a:ext uri="{9D8B030D-6E8A-4147-A177-3AD203B41FA5}">
                      <a16:colId xmlns:a16="http://schemas.microsoft.com/office/drawing/2014/main" val="3274788492"/>
                    </a:ext>
                  </a:extLst>
                </a:gridCol>
                <a:gridCol w="1851533">
                  <a:extLst>
                    <a:ext uri="{9D8B030D-6E8A-4147-A177-3AD203B41FA5}">
                      <a16:colId xmlns:a16="http://schemas.microsoft.com/office/drawing/2014/main" val="2742593041"/>
                    </a:ext>
                  </a:extLst>
                </a:gridCol>
                <a:gridCol w="1235349">
                  <a:extLst>
                    <a:ext uri="{9D8B030D-6E8A-4147-A177-3AD203B41FA5}">
                      <a16:colId xmlns:a16="http://schemas.microsoft.com/office/drawing/2014/main" val="1778960241"/>
                    </a:ext>
                  </a:extLst>
                </a:gridCol>
              </a:tblGrid>
              <a:tr h="375920">
                <a:tc gridSpan="2">
                  <a:txBody>
                    <a:bodyPr/>
                    <a:lstStyle/>
                    <a:p>
                      <a:pPr algn="ctr">
                        <a:lnSpc>
                          <a:spcPct val="115000"/>
                        </a:lnSpc>
                        <a:spcAft>
                          <a:spcPts val="0"/>
                        </a:spcAft>
                      </a:pPr>
                      <a:r>
                        <a:rPr lang="es-MX" sz="2400" b="1">
                          <a:solidFill>
                            <a:schemeClr val="bg1"/>
                          </a:solidFill>
                          <a:effectLst>
                            <a:outerShdw blurRad="38100" dist="38100" dir="2700000" algn="tl">
                              <a:srgbClr val="000000">
                                <a:alpha val="43137"/>
                              </a:srgbClr>
                            </a:outerShdw>
                          </a:effectLst>
                        </a:rPr>
                        <a:t>RIESGO</a:t>
                      </a:r>
                      <a:endParaRPr lang="es-MX" sz="2000" b="1" dirty="0">
                        <a:solidFill>
                          <a:schemeClr val="bg1"/>
                        </a:solidFill>
                        <a:effectLst>
                          <a:outerShdw blurRad="38100" dist="38100" dir="2700000" algn="tl">
                            <a:srgbClr val="000000">
                              <a:alpha val="43137"/>
                            </a:srgbClr>
                          </a:outerShdw>
                        </a:effectLst>
                        <a:latin typeface="Century Gothic" panose="020B0502020202020204" pitchFamily="34" charset="0"/>
                        <a:ea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s-MX"/>
                    </a:p>
                  </a:txBody>
                  <a:tcPr/>
                </a:tc>
                <a:tc>
                  <a:txBody>
                    <a:bodyPr/>
                    <a:lstStyle/>
                    <a:p>
                      <a:pPr algn="ctr">
                        <a:lnSpc>
                          <a:spcPct val="115000"/>
                        </a:lnSpc>
                        <a:spcAft>
                          <a:spcPts val="0"/>
                        </a:spcAft>
                      </a:pPr>
                      <a:r>
                        <a:rPr lang="es-MX" sz="2000" b="1">
                          <a:solidFill>
                            <a:schemeClr val="bg1"/>
                          </a:solidFill>
                          <a:effectLst>
                            <a:outerShdw blurRad="38100" dist="38100" dir="2700000" algn="tl">
                              <a:srgbClr val="000000">
                                <a:alpha val="43137"/>
                              </a:srgbClr>
                            </a:outerShdw>
                          </a:effectLst>
                        </a:rPr>
                        <a:t>CATEGORÍA</a:t>
                      </a:r>
                      <a:endParaRPr lang="es-MX" sz="2000" b="1" dirty="0">
                        <a:solidFill>
                          <a:schemeClr val="bg1"/>
                        </a:solidFill>
                        <a:effectLst>
                          <a:outerShdw blurRad="38100" dist="38100" dir="2700000" algn="tl">
                            <a:srgbClr val="000000">
                              <a:alpha val="43137"/>
                            </a:srgbClr>
                          </a:outerShdw>
                        </a:effectLst>
                        <a:latin typeface="Century Gothic" panose="020B0502020202020204" pitchFamily="34" charset="0"/>
                        <a:ea typeface="Arial" panose="020B0604020202020204" pitchFamily="34" charset="0"/>
                        <a:cs typeface="Arial" panose="020B0604020202020204"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es-MX" sz="2000" b="1">
                          <a:solidFill>
                            <a:schemeClr val="bg1"/>
                          </a:solidFill>
                          <a:effectLst>
                            <a:outerShdw blurRad="38100" dist="38100" dir="2700000" algn="tl">
                              <a:srgbClr val="000000">
                                <a:alpha val="43137"/>
                              </a:srgbClr>
                            </a:outerShdw>
                          </a:effectLst>
                        </a:rPr>
                        <a:t>PROBABILIDAD</a:t>
                      </a:r>
                      <a:endParaRPr lang="es-MX" sz="2000" b="1" dirty="0">
                        <a:solidFill>
                          <a:schemeClr val="bg1"/>
                        </a:solidFill>
                        <a:effectLst>
                          <a:outerShdw blurRad="38100" dist="38100" dir="2700000" algn="tl">
                            <a:srgbClr val="000000">
                              <a:alpha val="43137"/>
                            </a:srgbClr>
                          </a:outerShdw>
                        </a:effectLst>
                        <a:latin typeface="Century Gothic" panose="020B0502020202020204" pitchFamily="34" charset="0"/>
                        <a:ea typeface="Arial" panose="020B0604020202020204" pitchFamily="34" charset="0"/>
                        <a:cs typeface="Arial" panose="020B0604020202020204"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es-MX" sz="2000" b="1">
                          <a:solidFill>
                            <a:schemeClr val="bg1"/>
                          </a:solidFill>
                          <a:effectLst>
                            <a:outerShdw blurRad="38100" dist="38100" dir="2700000" algn="tl">
                              <a:srgbClr val="000000">
                                <a:alpha val="43137"/>
                              </a:srgbClr>
                            </a:outerShdw>
                          </a:effectLst>
                        </a:rPr>
                        <a:t>IMPACTO</a:t>
                      </a:r>
                      <a:endParaRPr lang="es-MX" sz="2000" b="1" dirty="0">
                        <a:solidFill>
                          <a:schemeClr val="bg1"/>
                        </a:solidFill>
                        <a:effectLst>
                          <a:outerShdw blurRad="38100" dist="38100" dir="2700000" algn="tl">
                            <a:srgbClr val="000000">
                              <a:alpha val="43137"/>
                            </a:srgbClr>
                          </a:outerShdw>
                        </a:effectLst>
                        <a:latin typeface="Century Gothic" panose="020B0502020202020204" pitchFamily="34" charset="0"/>
                        <a:ea typeface="Arial" panose="020B0604020202020204" pitchFamily="34" charset="0"/>
                        <a:cs typeface="Arial" panose="020B0604020202020204" pitchFamily="34" charset="0"/>
                      </a:endParaRPr>
                    </a:p>
                  </a:txBody>
                  <a:tcPr anchor="ctr">
                    <a:lnL w="3810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21199054"/>
                  </a:ext>
                </a:extLst>
              </a:tr>
              <a:tr h="240665">
                <a:tc>
                  <a:txBody>
                    <a:bodyPr/>
                    <a:lstStyle/>
                    <a:p>
                      <a:pPr algn="ctr">
                        <a:lnSpc>
                          <a:spcPct val="115000"/>
                        </a:lnSpc>
                        <a:spcAft>
                          <a:spcPts val="0"/>
                        </a:spcAft>
                      </a:pPr>
                      <a:r>
                        <a:rPr lang="es-MX" sz="1600">
                          <a:solidFill>
                            <a:schemeClr val="bg1"/>
                          </a:solidFill>
                          <a:effectLst/>
                          <a:latin typeface="Century Gothic" panose="020B0502020202020204" pitchFamily="34" charset="0"/>
                        </a:rPr>
                        <a:t>1</a:t>
                      </a:r>
                      <a:endParaRPr lang="es-MX" sz="1600" dirty="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Aft>
                          <a:spcPts val="0"/>
                        </a:spcAft>
                      </a:pPr>
                      <a:r>
                        <a:rPr lang="es-MX" sz="1600">
                          <a:solidFill>
                            <a:schemeClr val="bg1"/>
                          </a:solidFill>
                          <a:effectLst/>
                          <a:latin typeface="Century Gothic" panose="020B0502020202020204" pitchFamily="34" charset="0"/>
                        </a:rPr>
                        <a:t>Descompostura de un equipo de cómputo.</a:t>
                      </a:r>
                      <a:endParaRPr lang="es-MX" sz="1600" dirty="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es-MX" sz="1600">
                          <a:solidFill>
                            <a:schemeClr val="bg1"/>
                          </a:solidFill>
                          <a:effectLst/>
                          <a:latin typeface="Century Gothic" panose="020B0502020202020204" pitchFamily="34" charset="0"/>
                        </a:rPr>
                        <a:t>TP</a:t>
                      </a:r>
                      <a:endParaRPr lang="es-MX" sz="1600" dirty="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es-MX" sz="1600">
                          <a:solidFill>
                            <a:schemeClr val="bg1"/>
                          </a:solidFill>
                          <a:effectLst/>
                          <a:latin typeface="Century Gothic" panose="020B0502020202020204" pitchFamily="34" charset="0"/>
                        </a:rPr>
                        <a:t>35%</a:t>
                      </a:r>
                      <a:endParaRPr lang="es-MX" sz="160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es-MX" sz="1600">
                          <a:solidFill>
                            <a:schemeClr val="bg1"/>
                          </a:solidFill>
                          <a:effectLst/>
                          <a:latin typeface="Century Gothic" panose="020B0502020202020204" pitchFamily="34" charset="0"/>
                        </a:rPr>
                        <a:t>2</a:t>
                      </a:r>
                      <a:endParaRPr lang="es-MX" sz="160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anchor="ctr">
                    <a:lnL w="3810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7150547"/>
                  </a:ext>
                </a:extLst>
              </a:tr>
              <a:tr h="262255">
                <a:tc>
                  <a:txBody>
                    <a:bodyPr/>
                    <a:lstStyle/>
                    <a:p>
                      <a:pPr algn="ctr">
                        <a:lnSpc>
                          <a:spcPct val="115000"/>
                        </a:lnSpc>
                        <a:spcAft>
                          <a:spcPts val="0"/>
                        </a:spcAft>
                      </a:pPr>
                      <a:r>
                        <a:rPr lang="es-MX" sz="1600">
                          <a:solidFill>
                            <a:schemeClr val="bg1"/>
                          </a:solidFill>
                          <a:effectLst/>
                          <a:latin typeface="Century Gothic" panose="020B0502020202020204" pitchFamily="34" charset="0"/>
                        </a:rPr>
                        <a:t>2</a:t>
                      </a:r>
                      <a:endParaRPr lang="es-MX" sz="1600" dirty="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Aft>
                          <a:spcPts val="0"/>
                        </a:spcAft>
                      </a:pPr>
                      <a:r>
                        <a:rPr lang="es-MX" sz="1600">
                          <a:solidFill>
                            <a:schemeClr val="bg1"/>
                          </a:solidFill>
                          <a:effectLst/>
                          <a:latin typeface="Century Gothic" panose="020B0502020202020204" pitchFamily="34" charset="0"/>
                        </a:rPr>
                        <a:t>Descompostura de la diadema muse.</a:t>
                      </a:r>
                      <a:endParaRPr lang="es-MX" sz="1600" dirty="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es-MX" sz="1600">
                          <a:solidFill>
                            <a:schemeClr val="bg1"/>
                          </a:solidFill>
                          <a:effectLst/>
                          <a:latin typeface="Century Gothic" panose="020B0502020202020204" pitchFamily="34" charset="0"/>
                        </a:rPr>
                        <a:t>TP</a:t>
                      </a:r>
                      <a:endParaRPr lang="es-MX" sz="1600" dirty="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es-MX" sz="1600">
                          <a:solidFill>
                            <a:schemeClr val="bg1"/>
                          </a:solidFill>
                          <a:effectLst/>
                          <a:latin typeface="Century Gothic" panose="020B0502020202020204" pitchFamily="34" charset="0"/>
                        </a:rPr>
                        <a:t>25%</a:t>
                      </a:r>
                      <a:endParaRPr lang="es-MX" sz="160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es-MX" sz="1600">
                          <a:solidFill>
                            <a:schemeClr val="bg1"/>
                          </a:solidFill>
                          <a:effectLst/>
                          <a:latin typeface="Century Gothic" panose="020B0502020202020204" pitchFamily="34" charset="0"/>
                        </a:rPr>
                        <a:t>1</a:t>
                      </a:r>
                      <a:endParaRPr lang="es-MX" sz="160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anchor="ctr">
                    <a:lnL w="3810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9791196"/>
                  </a:ext>
                </a:extLst>
              </a:tr>
              <a:tr h="445770">
                <a:tc>
                  <a:txBody>
                    <a:bodyPr/>
                    <a:lstStyle/>
                    <a:p>
                      <a:pPr algn="ctr">
                        <a:lnSpc>
                          <a:spcPct val="115000"/>
                        </a:lnSpc>
                        <a:spcAft>
                          <a:spcPts val="0"/>
                        </a:spcAft>
                      </a:pPr>
                      <a:r>
                        <a:rPr lang="es-MX" sz="1600">
                          <a:solidFill>
                            <a:schemeClr val="bg1"/>
                          </a:solidFill>
                          <a:effectLst/>
                          <a:latin typeface="Century Gothic" panose="020B0502020202020204" pitchFamily="34" charset="0"/>
                        </a:rPr>
                        <a:t>3</a:t>
                      </a:r>
                      <a:endParaRPr lang="es-MX" sz="1600" dirty="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Aft>
                          <a:spcPts val="0"/>
                        </a:spcAft>
                      </a:pPr>
                      <a:r>
                        <a:rPr lang="es-MX" sz="1600">
                          <a:solidFill>
                            <a:schemeClr val="bg1"/>
                          </a:solidFill>
                          <a:effectLst/>
                          <a:latin typeface="Century Gothic" panose="020B0502020202020204" pitchFamily="34" charset="0"/>
                        </a:rPr>
                        <a:t>Problemas de compatibilidad entre el software y la diadema muse.</a:t>
                      </a:r>
                      <a:endParaRPr lang="es-MX" sz="1600" dirty="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es-MX" sz="1600">
                          <a:solidFill>
                            <a:schemeClr val="bg1"/>
                          </a:solidFill>
                          <a:effectLst/>
                          <a:latin typeface="Century Gothic" panose="020B0502020202020204" pitchFamily="34" charset="0"/>
                        </a:rPr>
                        <a:t>DE</a:t>
                      </a:r>
                      <a:endParaRPr lang="es-MX" sz="1600" dirty="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es-MX" sz="1600">
                          <a:solidFill>
                            <a:schemeClr val="bg1"/>
                          </a:solidFill>
                          <a:effectLst/>
                          <a:latin typeface="Century Gothic" panose="020B0502020202020204" pitchFamily="34" charset="0"/>
                        </a:rPr>
                        <a:t>10%</a:t>
                      </a:r>
                      <a:endParaRPr lang="es-MX" sz="160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es-MX" sz="1600">
                          <a:solidFill>
                            <a:schemeClr val="bg1"/>
                          </a:solidFill>
                          <a:effectLst/>
                          <a:latin typeface="Century Gothic" panose="020B0502020202020204" pitchFamily="34" charset="0"/>
                        </a:rPr>
                        <a:t>2</a:t>
                      </a:r>
                      <a:endParaRPr lang="es-MX" sz="1600" dirty="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anchor="ctr">
                    <a:lnL w="3810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0859598"/>
                  </a:ext>
                </a:extLst>
              </a:tr>
              <a:tr h="441960">
                <a:tc>
                  <a:txBody>
                    <a:bodyPr/>
                    <a:lstStyle/>
                    <a:p>
                      <a:pPr algn="ctr">
                        <a:lnSpc>
                          <a:spcPct val="115000"/>
                        </a:lnSpc>
                        <a:spcAft>
                          <a:spcPts val="0"/>
                        </a:spcAft>
                      </a:pPr>
                      <a:r>
                        <a:rPr lang="es-MX" sz="1600">
                          <a:solidFill>
                            <a:schemeClr val="bg1"/>
                          </a:solidFill>
                          <a:effectLst/>
                          <a:latin typeface="Century Gothic" panose="020B0502020202020204" pitchFamily="34" charset="0"/>
                        </a:rPr>
                        <a:t>4</a:t>
                      </a:r>
                      <a:endParaRPr lang="es-MX" sz="1600" dirty="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Aft>
                          <a:spcPts val="0"/>
                        </a:spcAft>
                      </a:pPr>
                      <a:r>
                        <a:rPr lang="es-MX" sz="1600">
                          <a:solidFill>
                            <a:schemeClr val="bg1"/>
                          </a:solidFill>
                          <a:effectLst/>
                          <a:latin typeface="Century Gothic" panose="020B0502020202020204" pitchFamily="34" charset="0"/>
                        </a:rPr>
                        <a:t>No se interpreten adecuadamente los requerimientos.</a:t>
                      </a:r>
                      <a:endParaRPr lang="es-MX" sz="1600" dirty="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es-MX" sz="1600">
                          <a:solidFill>
                            <a:schemeClr val="bg1"/>
                          </a:solidFill>
                          <a:effectLst/>
                          <a:latin typeface="Century Gothic" panose="020B0502020202020204" pitchFamily="34" charset="0"/>
                        </a:rPr>
                        <a:t>PD</a:t>
                      </a:r>
                      <a:endParaRPr lang="es-MX" sz="160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es-MX" sz="1600">
                          <a:solidFill>
                            <a:schemeClr val="bg1"/>
                          </a:solidFill>
                          <a:effectLst/>
                          <a:latin typeface="Century Gothic" panose="020B0502020202020204" pitchFamily="34" charset="0"/>
                        </a:rPr>
                        <a:t>30%</a:t>
                      </a:r>
                      <a:endParaRPr lang="es-MX" sz="160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es-MX" sz="1600">
                          <a:solidFill>
                            <a:schemeClr val="bg1"/>
                          </a:solidFill>
                          <a:effectLst/>
                          <a:latin typeface="Century Gothic" panose="020B0502020202020204" pitchFamily="34" charset="0"/>
                        </a:rPr>
                        <a:t>1</a:t>
                      </a:r>
                      <a:endParaRPr lang="es-MX" sz="160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anchor="ctr">
                    <a:lnL w="3810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32923296"/>
                  </a:ext>
                </a:extLst>
              </a:tr>
              <a:tr h="448945">
                <a:tc>
                  <a:txBody>
                    <a:bodyPr/>
                    <a:lstStyle/>
                    <a:p>
                      <a:pPr algn="ctr">
                        <a:lnSpc>
                          <a:spcPct val="115000"/>
                        </a:lnSpc>
                        <a:spcAft>
                          <a:spcPts val="0"/>
                        </a:spcAft>
                      </a:pPr>
                      <a:r>
                        <a:rPr lang="es-MX" sz="1600">
                          <a:solidFill>
                            <a:schemeClr val="bg1"/>
                          </a:solidFill>
                          <a:effectLst/>
                          <a:latin typeface="Century Gothic" panose="020B0502020202020204" pitchFamily="34" charset="0"/>
                        </a:rPr>
                        <a:t>5</a:t>
                      </a:r>
                      <a:endParaRPr lang="es-MX" sz="1600" dirty="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Aft>
                          <a:spcPts val="0"/>
                        </a:spcAft>
                      </a:pPr>
                      <a:r>
                        <a:rPr lang="es-MX" sz="1600">
                          <a:solidFill>
                            <a:schemeClr val="bg1"/>
                          </a:solidFill>
                          <a:effectLst/>
                          <a:latin typeface="Century Gothic" panose="020B0502020202020204" pitchFamily="34" charset="0"/>
                        </a:rPr>
                        <a:t>Las características del equipo no soporten la implementación de la aplicación.</a:t>
                      </a:r>
                      <a:endParaRPr lang="es-MX" sz="1600" dirty="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es-MX" sz="1600">
                          <a:solidFill>
                            <a:schemeClr val="bg1"/>
                          </a:solidFill>
                          <a:effectLst/>
                          <a:latin typeface="Century Gothic" panose="020B0502020202020204" pitchFamily="34" charset="0"/>
                        </a:rPr>
                        <a:t>TE</a:t>
                      </a:r>
                      <a:endParaRPr lang="es-MX" sz="1600" dirty="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es-MX" sz="1600">
                          <a:solidFill>
                            <a:schemeClr val="bg1"/>
                          </a:solidFill>
                          <a:effectLst/>
                          <a:latin typeface="Century Gothic" panose="020B0502020202020204" pitchFamily="34" charset="0"/>
                        </a:rPr>
                        <a:t>20%</a:t>
                      </a:r>
                      <a:endParaRPr lang="es-MX" sz="1600" dirty="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es-MX" sz="1600">
                          <a:solidFill>
                            <a:schemeClr val="bg1"/>
                          </a:solidFill>
                          <a:effectLst/>
                          <a:latin typeface="Century Gothic" panose="020B0502020202020204" pitchFamily="34" charset="0"/>
                        </a:rPr>
                        <a:t>1</a:t>
                      </a:r>
                      <a:endParaRPr lang="es-MX" sz="1600" dirty="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anchor="ctr">
                    <a:lnL w="3810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03183674"/>
                  </a:ext>
                </a:extLst>
              </a:tr>
              <a:tr h="525780">
                <a:tc>
                  <a:txBody>
                    <a:bodyPr/>
                    <a:lstStyle/>
                    <a:p>
                      <a:pPr algn="ctr">
                        <a:lnSpc>
                          <a:spcPct val="115000"/>
                        </a:lnSpc>
                        <a:spcAft>
                          <a:spcPts val="0"/>
                        </a:spcAft>
                      </a:pPr>
                      <a:r>
                        <a:rPr lang="es-MX" sz="1600">
                          <a:solidFill>
                            <a:schemeClr val="bg1"/>
                          </a:solidFill>
                          <a:effectLst/>
                          <a:latin typeface="Century Gothic" panose="020B0502020202020204" pitchFamily="34" charset="0"/>
                        </a:rPr>
                        <a:t>6</a:t>
                      </a:r>
                      <a:endParaRPr lang="es-MX" sz="1600" dirty="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15000"/>
                        </a:lnSpc>
                        <a:spcAft>
                          <a:spcPts val="0"/>
                        </a:spcAft>
                      </a:pPr>
                      <a:r>
                        <a:rPr lang="es-MX" sz="1600">
                          <a:solidFill>
                            <a:schemeClr val="bg1"/>
                          </a:solidFill>
                          <a:effectLst/>
                          <a:latin typeface="Century Gothic" panose="020B0502020202020204" pitchFamily="34" charset="0"/>
                        </a:rPr>
                        <a:t>La interpretación de los datos obtenidos de la diadema muse, a través de la aplicación, es errónea.</a:t>
                      </a:r>
                      <a:endParaRPr lang="es-MX" sz="1600" dirty="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es-MX" sz="1600">
                          <a:solidFill>
                            <a:schemeClr val="bg1"/>
                          </a:solidFill>
                          <a:effectLst/>
                          <a:latin typeface="Century Gothic" panose="020B0502020202020204" pitchFamily="34" charset="0"/>
                        </a:rPr>
                        <a:t>TE</a:t>
                      </a:r>
                      <a:endParaRPr lang="es-MX" sz="160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es-MX" sz="1600">
                          <a:solidFill>
                            <a:schemeClr val="bg1"/>
                          </a:solidFill>
                          <a:effectLst/>
                          <a:latin typeface="Century Gothic" panose="020B0502020202020204" pitchFamily="34" charset="0"/>
                        </a:rPr>
                        <a:t>40%</a:t>
                      </a:r>
                      <a:endParaRPr lang="es-MX" sz="1600" dirty="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es-MX" sz="1600">
                          <a:solidFill>
                            <a:schemeClr val="bg1"/>
                          </a:solidFill>
                          <a:effectLst/>
                          <a:latin typeface="Century Gothic" panose="020B0502020202020204" pitchFamily="34" charset="0"/>
                        </a:rPr>
                        <a:t>1</a:t>
                      </a:r>
                      <a:endParaRPr lang="es-MX" sz="1600" dirty="0">
                        <a:solidFill>
                          <a:schemeClr val="bg1"/>
                        </a:solidFill>
                        <a:effectLst/>
                        <a:latin typeface="Century Gothic" panose="020B0502020202020204" pitchFamily="34" charset="0"/>
                        <a:ea typeface="Arial" panose="020B0604020202020204" pitchFamily="34" charset="0"/>
                        <a:cs typeface="Arial" panose="020B0604020202020204" pitchFamily="34" charset="0"/>
                      </a:endParaRPr>
                    </a:p>
                  </a:txBody>
                  <a:tcPr anchor="ctr">
                    <a:lnL w="3810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3295462"/>
                  </a:ext>
                </a:extLst>
              </a:tr>
            </a:tbl>
          </a:graphicData>
        </a:graphic>
      </p:graphicFrame>
      <p:sp>
        <p:nvSpPr>
          <p:cNvPr id="4" name="Rectángulo 3">
            <a:extLst>
              <a:ext uri="{FF2B5EF4-FFF2-40B4-BE49-F238E27FC236}">
                <a16:creationId xmlns:a16="http://schemas.microsoft.com/office/drawing/2014/main" id="{489E37F3-7052-45FA-AA40-746F0FF4F04F}"/>
              </a:ext>
            </a:extLst>
          </p:cNvPr>
          <p:cNvSpPr/>
          <p:nvPr/>
        </p:nvSpPr>
        <p:spPr>
          <a:xfrm>
            <a:off x="753983" y="6063056"/>
            <a:ext cx="10716944" cy="289888"/>
          </a:xfrm>
          <a:prstGeom prst="rect">
            <a:avLst/>
          </a:prstGeom>
        </p:spPr>
        <p:txBody>
          <a:bodyPr wrap="square">
            <a:spAutoFit/>
          </a:bodyPr>
          <a:lstStyle/>
          <a:p>
            <a:pPr lvl="0" algn="ctr">
              <a:lnSpc>
                <a:spcPct val="107000"/>
              </a:lnSpc>
              <a:spcAft>
                <a:spcPts val="0"/>
              </a:spcAft>
            </a:pPr>
            <a:r>
              <a:rPr lang="es-MX" sz="1300" dirty="0">
                <a:solidFill>
                  <a:schemeClr val="bg1"/>
                </a:solidFill>
                <a:latin typeface="Century Gothic" panose="020B0502020202020204" pitchFamily="34" charset="0"/>
                <a:ea typeface="Arial" panose="020B0604020202020204" pitchFamily="34" charset="0"/>
                <a:cs typeface="Times New Roman" panose="02020603050405020304" pitchFamily="18" charset="0"/>
              </a:rPr>
              <a:t>TP: Característica del equipo | PD: Definición del proceso | DE: Entorno del desarrollo | TE: Tecnología por construir (innovación)</a:t>
            </a:r>
            <a:endParaRPr lang="es-MX" sz="1300" dirty="0">
              <a:solidFill>
                <a:schemeClr val="bg1"/>
              </a:solidFill>
              <a:latin typeface="Century Gothic" panose="020B0502020202020204" pitchFamily="34" charset="0"/>
              <a:ea typeface="Times New Roman" panose="02020603050405020304" pitchFamily="18" charset="0"/>
              <a:cs typeface="Times New Roman" panose="02020603050405020304" pitchFamily="18" charset="0"/>
            </a:endParaRPr>
          </a:p>
        </p:txBody>
      </p:sp>
      <p:sp>
        <p:nvSpPr>
          <p:cNvPr id="24" name="Rectangle 34">
            <a:extLst>
              <a:ext uri="{FF2B5EF4-FFF2-40B4-BE49-F238E27FC236}">
                <a16:creationId xmlns:a16="http://schemas.microsoft.com/office/drawing/2014/main" id="{5E133873-622B-450C-8EB6-DA1749CEF202}"/>
              </a:ext>
            </a:extLst>
          </p:cNvPr>
          <p:cNvSpPr/>
          <p:nvPr/>
        </p:nvSpPr>
        <p:spPr>
          <a:xfrm rot="16200000" flipV="1">
            <a:off x="5349290" y="-4472315"/>
            <a:ext cx="1485378" cy="10780905"/>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367510 w 781527"/>
              <a:gd name="connsiteY0" fmla="*/ 0 h 10753201"/>
              <a:gd name="connsiteX1" fmla="*/ 781527 w 781527"/>
              <a:gd name="connsiteY1" fmla="*/ 0 h 10753201"/>
              <a:gd name="connsiteX2" fmla="*/ 781527 w 781527"/>
              <a:gd name="connsiteY2" fmla="*/ 10753201 h 10753201"/>
              <a:gd name="connsiteX3" fmla="*/ 367510 w 781527"/>
              <a:gd name="connsiteY3" fmla="*/ 10753201 h 10753201"/>
              <a:gd name="connsiteX4" fmla="*/ 55 w 781527"/>
              <a:gd name="connsiteY4" fmla="*/ 771860 h 10753201"/>
              <a:gd name="connsiteX5" fmla="*/ 367510 w 781527"/>
              <a:gd name="connsiteY5" fmla="*/ 0 h 10753201"/>
              <a:gd name="connsiteX0" fmla="*/ 368308 w 782325"/>
              <a:gd name="connsiteY0" fmla="*/ 0 h 10753201"/>
              <a:gd name="connsiteX1" fmla="*/ 782325 w 782325"/>
              <a:gd name="connsiteY1" fmla="*/ 0 h 10753201"/>
              <a:gd name="connsiteX2" fmla="*/ 782325 w 782325"/>
              <a:gd name="connsiteY2" fmla="*/ 10753201 h 10753201"/>
              <a:gd name="connsiteX3" fmla="*/ 368308 w 782325"/>
              <a:gd name="connsiteY3" fmla="*/ 10753201 h 10753201"/>
              <a:gd name="connsiteX4" fmla="*/ 649782 w 782325"/>
              <a:gd name="connsiteY4" fmla="*/ 3544557 h 10753201"/>
              <a:gd name="connsiteX5" fmla="*/ 853 w 782325"/>
              <a:gd name="connsiteY5" fmla="*/ 771860 h 10753201"/>
              <a:gd name="connsiteX6" fmla="*/ 368308 w 782325"/>
              <a:gd name="connsiteY6" fmla="*/ 0 h 10753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325" h="10753201">
                <a:moveTo>
                  <a:pt x="368308" y="0"/>
                </a:moveTo>
                <a:lnTo>
                  <a:pt x="782325" y="0"/>
                </a:lnTo>
                <a:lnTo>
                  <a:pt x="782325" y="10753201"/>
                </a:lnTo>
                <a:lnTo>
                  <a:pt x="368308" y="10753201"/>
                </a:lnTo>
                <a:cubicBezTo>
                  <a:pt x="272475" y="9935218"/>
                  <a:pt x="711025" y="5208114"/>
                  <a:pt x="649782" y="3544557"/>
                </a:cubicBezTo>
                <a:cubicBezTo>
                  <a:pt x="588540" y="1881000"/>
                  <a:pt x="-25977" y="1746078"/>
                  <a:pt x="853" y="771860"/>
                </a:cubicBezTo>
                <a:lnTo>
                  <a:pt x="368308" y="0"/>
                </a:lnTo>
                <a:close/>
              </a:path>
            </a:pathLst>
          </a:custGeom>
          <a:blipFill dpi="0" rotWithShape="1">
            <a:blip r:embed="rId2"/>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20" name="Group 1">
            <a:extLst>
              <a:ext uri="{FF2B5EF4-FFF2-40B4-BE49-F238E27FC236}">
                <a16:creationId xmlns:a16="http://schemas.microsoft.com/office/drawing/2014/main" id="{1BBF3169-1662-4645-9C0A-71BD7C16E11B}"/>
              </a:ext>
            </a:extLst>
          </p:cNvPr>
          <p:cNvGrpSpPr/>
          <p:nvPr/>
        </p:nvGrpSpPr>
        <p:grpSpPr>
          <a:xfrm>
            <a:off x="721072" y="293740"/>
            <a:ext cx="4438825" cy="1078520"/>
            <a:chOff x="1220274" y="2060847"/>
            <a:chExt cx="4219756" cy="1078520"/>
          </a:xfrm>
        </p:grpSpPr>
        <p:sp>
          <p:nvSpPr>
            <p:cNvPr id="21" name="Parallelogram 38">
              <a:extLst>
                <a:ext uri="{FF2B5EF4-FFF2-40B4-BE49-F238E27FC236}">
                  <a16:creationId xmlns:a16="http://schemas.microsoft.com/office/drawing/2014/main" id="{9DF0227B-02BA-4B49-ACF8-C029374F1551}"/>
                </a:ext>
              </a:extLst>
            </p:cNvPr>
            <p:cNvSpPr/>
            <p:nvPr/>
          </p:nvSpPr>
          <p:spPr>
            <a:xfrm rot="16200000">
              <a:off x="1008463" y="2272658"/>
              <a:ext cx="834851" cy="411230"/>
            </a:xfrm>
            <a:prstGeom prst="parallelogram">
              <a:avLst>
                <a:gd name="adj" fmla="val 44901"/>
              </a:avLst>
            </a:prstGeom>
            <a:pattFill prst="lgConfetti">
              <a:fgClr>
                <a:schemeClr val="bg2">
                  <a:lumMod val="25000"/>
                </a:schemeClr>
              </a:fgClr>
              <a:bgClr>
                <a:schemeClr val="bg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22" name="Rectangle 56">
              <a:extLst>
                <a:ext uri="{FF2B5EF4-FFF2-40B4-BE49-F238E27FC236}">
                  <a16:creationId xmlns:a16="http://schemas.microsoft.com/office/drawing/2014/main" id="{250A15DC-C767-462A-8342-1F4F087D3D47}"/>
                </a:ext>
              </a:extLst>
            </p:cNvPr>
            <p:cNvSpPr/>
            <p:nvPr/>
          </p:nvSpPr>
          <p:spPr>
            <a:xfrm>
              <a:off x="1567969" y="2248973"/>
              <a:ext cx="3108972" cy="646724"/>
            </a:xfrm>
            <a:prstGeom prst="rect">
              <a:avLst/>
            </a:prstGeom>
            <a:pattFill prst="lgConfetti">
              <a:fgClr>
                <a:schemeClr val="bg2">
                  <a:lumMod val="25000"/>
                </a:schemeClr>
              </a:fgClr>
              <a:bgClr>
                <a:srgbClr val="A2AFC5"/>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23" name="Rectangle 57">
              <a:extLst>
                <a:ext uri="{FF2B5EF4-FFF2-40B4-BE49-F238E27FC236}">
                  <a16:creationId xmlns:a16="http://schemas.microsoft.com/office/drawing/2014/main" id="{AA446010-2815-4E08-A6B8-90DDC491D47A}"/>
                </a:ext>
              </a:extLst>
            </p:cNvPr>
            <p:cNvSpPr/>
            <p:nvPr/>
          </p:nvSpPr>
          <p:spPr>
            <a:xfrm>
              <a:off x="1758778" y="2418072"/>
              <a:ext cx="3681252" cy="721295"/>
            </a:xfrm>
            <a:prstGeom prst="rect">
              <a:avLst/>
            </a:prstGeom>
            <a:gradFill>
              <a:gsLst>
                <a:gs pos="2000">
                  <a:srgbClr val="1B4C5B"/>
                </a:gs>
                <a:gs pos="51000">
                  <a:srgbClr val="26697E"/>
                </a:gs>
                <a:gs pos="100000">
                  <a:srgbClr val="2E998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800" b="1" dirty="0">
                  <a:latin typeface="DK Breakfast Burrito" panose="02000000000000000000" pitchFamily="50" charset="0"/>
                  <a:ea typeface="ChildsWish" panose="02000603000000000000" pitchFamily="2" charset="0"/>
                  <a:cs typeface="Angie Atore" panose="00000400000000000000" pitchFamily="2" charset="-79"/>
                </a:rPr>
                <a:t>Análisis de riesgos</a:t>
              </a:r>
              <a:endParaRPr lang="es-MX" sz="4000" b="1" dirty="0">
                <a:latin typeface="DK Breakfast Burrito" panose="02000000000000000000" pitchFamily="50" charset="0"/>
                <a:ea typeface="ChildsWish" panose="02000603000000000000" pitchFamily="2" charset="0"/>
                <a:cs typeface="Angie Atore" panose="00000400000000000000" pitchFamily="2" charset="-79"/>
              </a:endParaRPr>
            </a:p>
          </p:txBody>
        </p:sp>
      </p:grpSp>
      <p:sp>
        <p:nvSpPr>
          <p:cNvPr id="13" name="Elipse 12">
            <a:extLst>
              <a:ext uri="{FF2B5EF4-FFF2-40B4-BE49-F238E27FC236}">
                <a16:creationId xmlns:a16="http://schemas.microsoft.com/office/drawing/2014/main" id="{073F65CA-EB79-4D4A-8CC6-910ADB1FF3AE}"/>
              </a:ext>
            </a:extLst>
          </p:cNvPr>
          <p:cNvSpPr/>
          <p:nvPr/>
        </p:nvSpPr>
        <p:spPr>
          <a:xfrm>
            <a:off x="9804552" y="224784"/>
            <a:ext cx="1260000" cy="126000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2" name="Grupo 11">
            <a:extLst>
              <a:ext uri="{FF2B5EF4-FFF2-40B4-BE49-F238E27FC236}">
                <a16:creationId xmlns:a16="http://schemas.microsoft.com/office/drawing/2014/main" id="{FB0B16E5-1AD1-435F-A581-19FD02D5D938}"/>
              </a:ext>
            </a:extLst>
          </p:cNvPr>
          <p:cNvGrpSpPr/>
          <p:nvPr/>
        </p:nvGrpSpPr>
        <p:grpSpPr>
          <a:xfrm>
            <a:off x="9873623" y="293739"/>
            <a:ext cx="1137090" cy="1127645"/>
            <a:chOff x="6010938" y="603319"/>
            <a:chExt cx="1137090" cy="1127645"/>
          </a:xfrm>
        </p:grpSpPr>
        <p:grpSp>
          <p:nvGrpSpPr>
            <p:cNvPr id="8" name="Grupo 7">
              <a:extLst>
                <a:ext uri="{FF2B5EF4-FFF2-40B4-BE49-F238E27FC236}">
                  <a16:creationId xmlns:a16="http://schemas.microsoft.com/office/drawing/2014/main" id="{A14BE464-8ADC-49B8-A042-5642DC1FA02E}"/>
                </a:ext>
              </a:extLst>
            </p:cNvPr>
            <p:cNvGrpSpPr/>
            <p:nvPr/>
          </p:nvGrpSpPr>
          <p:grpSpPr>
            <a:xfrm>
              <a:off x="6010938" y="603319"/>
              <a:ext cx="1080000" cy="1080000"/>
              <a:chOff x="6010938" y="603319"/>
              <a:chExt cx="1080000" cy="1080000"/>
            </a:xfrm>
          </p:grpSpPr>
          <p:sp>
            <p:nvSpPr>
              <p:cNvPr id="44" name="Círculo parcial 43">
                <a:extLst>
                  <a:ext uri="{FF2B5EF4-FFF2-40B4-BE49-F238E27FC236}">
                    <a16:creationId xmlns:a16="http://schemas.microsoft.com/office/drawing/2014/main" id="{48BB2F7F-C2DE-44CB-81AB-5E7954C790B7}"/>
                  </a:ext>
                </a:extLst>
              </p:cNvPr>
              <p:cNvSpPr/>
              <p:nvPr/>
            </p:nvSpPr>
            <p:spPr>
              <a:xfrm flipH="1" flipV="1">
                <a:off x="6010938" y="603319"/>
                <a:ext cx="1080000" cy="1080000"/>
              </a:xfrm>
              <a:prstGeom prst="pie">
                <a:avLst>
                  <a:gd name="adj1" fmla="val 0"/>
                  <a:gd name="adj2" fmla="val 540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7" name="CuadroTexto 6">
                <a:extLst>
                  <a:ext uri="{FF2B5EF4-FFF2-40B4-BE49-F238E27FC236}">
                    <a16:creationId xmlns:a16="http://schemas.microsoft.com/office/drawing/2014/main" id="{9AF82BEA-6B80-4FBC-BEC4-CF556E3879C1}"/>
                  </a:ext>
                </a:extLst>
              </p:cNvPr>
              <p:cNvSpPr txBox="1"/>
              <p:nvPr/>
            </p:nvSpPr>
            <p:spPr>
              <a:xfrm>
                <a:off x="6034559" y="783832"/>
                <a:ext cx="611065" cy="369332"/>
              </a:xfrm>
              <a:prstGeom prst="rect">
                <a:avLst/>
              </a:prstGeom>
              <a:noFill/>
            </p:spPr>
            <p:txBody>
              <a:bodyPr wrap="none" rtlCol="0">
                <a:spAutoFit/>
              </a:bodyPr>
              <a:lstStyle/>
              <a:p>
                <a:r>
                  <a:rPr lang="es-MX" dirty="0">
                    <a:solidFill>
                      <a:schemeClr val="bg1"/>
                    </a:solidFill>
                  </a:rPr>
                  <a:t>1-C+</a:t>
                </a:r>
              </a:p>
            </p:txBody>
          </p:sp>
        </p:grpSp>
        <p:grpSp>
          <p:nvGrpSpPr>
            <p:cNvPr id="9" name="Grupo 8">
              <a:extLst>
                <a:ext uri="{FF2B5EF4-FFF2-40B4-BE49-F238E27FC236}">
                  <a16:creationId xmlns:a16="http://schemas.microsoft.com/office/drawing/2014/main" id="{CF9D173A-AD0C-4A43-B665-453D6E73B222}"/>
                </a:ext>
              </a:extLst>
            </p:cNvPr>
            <p:cNvGrpSpPr/>
            <p:nvPr/>
          </p:nvGrpSpPr>
          <p:grpSpPr>
            <a:xfrm>
              <a:off x="6068028" y="603319"/>
              <a:ext cx="1080000" cy="1080000"/>
              <a:chOff x="6068028" y="603319"/>
              <a:chExt cx="1080000" cy="1080000"/>
            </a:xfrm>
          </p:grpSpPr>
          <p:sp>
            <p:nvSpPr>
              <p:cNvPr id="43" name="Círculo parcial 42">
                <a:extLst>
                  <a:ext uri="{FF2B5EF4-FFF2-40B4-BE49-F238E27FC236}">
                    <a16:creationId xmlns:a16="http://schemas.microsoft.com/office/drawing/2014/main" id="{0D6EE943-3607-497D-A1DF-F02F15796D36}"/>
                  </a:ext>
                </a:extLst>
              </p:cNvPr>
              <p:cNvSpPr/>
              <p:nvPr/>
            </p:nvSpPr>
            <p:spPr>
              <a:xfrm flipV="1">
                <a:off x="6068028" y="603319"/>
                <a:ext cx="1080000" cy="1080000"/>
              </a:xfrm>
              <a:prstGeom prst="pie">
                <a:avLst>
                  <a:gd name="adj1" fmla="val 0"/>
                  <a:gd name="adj2" fmla="val 540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47" name="CuadroTexto 46">
                <a:extLst>
                  <a:ext uri="{FF2B5EF4-FFF2-40B4-BE49-F238E27FC236}">
                    <a16:creationId xmlns:a16="http://schemas.microsoft.com/office/drawing/2014/main" id="{BC11F73D-AB97-490A-A7B6-26F8FD35DF60}"/>
                  </a:ext>
                </a:extLst>
              </p:cNvPr>
              <p:cNvSpPr txBox="1"/>
              <p:nvPr/>
            </p:nvSpPr>
            <p:spPr>
              <a:xfrm>
                <a:off x="6565817" y="779609"/>
                <a:ext cx="495649" cy="369332"/>
              </a:xfrm>
              <a:prstGeom prst="rect">
                <a:avLst/>
              </a:prstGeom>
              <a:noFill/>
            </p:spPr>
            <p:txBody>
              <a:bodyPr wrap="none" rtlCol="0">
                <a:spAutoFit/>
              </a:bodyPr>
              <a:lstStyle/>
              <a:p>
                <a:r>
                  <a:rPr lang="es-MX" dirty="0">
                    <a:solidFill>
                      <a:schemeClr val="bg1"/>
                    </a:solidFill>
                  </a:rPr>
                  <a:t>2-C</a:t>
                </a:r>
              </a:p>
            </p:txBody>
          </p:sp>
        </p:grpSp>
        <p:grpSp>
          <p:nvGrpSpPr>
            <p:cNvPr id="11" name="Grupo 10">
              <a:extLst>
                <a:ext uri="{FF2B5EF4-FFF2-40B4-BE49-F238E27FC236}">
                  <a16:creationId xmlns:a16="http://schemas.microsoft.com/office/drawing/2014/main" id="{F9C4584F-18BE-4C47-BF15-46C72CB0EF2A}"/>
                </a:ext>
              </a:extLst>
            </p:cNvPr>
            <p:cNvGrpSpPr/>
            <p:nvPr/>
          </p:nvGrpSpPr>
          <p:grpSpPr>
            <a:xfrm>
              <a:off x="6010938" y="650964"/>
              <a:ext cx="1080000" cy="1080000"/>
              <a:chOff x="6010938" y="650964"/>
              <a:chExt cx="1080000" cy="1080000"/>
            </a:xfrm>
          </p:grpSpPr>
          <p:sp>
            <p:nvSpPr>
              <p:cNvPr id="42" name="Círculo parcial 41">
                <a:extLst>
                  <a:ext uri="{FF2B5EF4-FFF2-40B4-BE49-F238E27FC236}">
                    <a16:creationId xmlns:a16="http://schemas.microsoft.com/office/drawing/2014/main" id="{7111AD2C-429A-4F28-ADA1-D74DD7C81913}"/>
                  </a:ext>
                </a:extLst>
              </p:cNvPr>
              <p:cNvSpPr/>
              <p:nvPr/>
            </p:nvSpPr>
            <p:spPr>
              <a:xfrm flipH="1">
                <a:off x="6010938" y="650964"/>
                <a:ext cx="1080000" cy="1080000"/>
              </a:xfrm>
              <a:prstGeom prst="pie">
                <a:avLst>
                  <a:gd name="adj1" fmla="val 0"/>
                  <a:gd name="adj2" fmla="val 540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48" name="CuadroTexto 47">
                <a:extLst>
                  <a:ext uri="{FF2B5EF4-FFF2-40B4-BE49-F238E27FC236}">
                    <a16:creationId xmlns:a16="http://schemas.microsoft.com/office/drawing/2014/main" id="{807B87CC-C786-4C40-8267-13AD7F6FA80E}"/>
                  </a:ext>
                </a:extLst>
              </p:cNvPr>
              <p:cNvSpPr txBox="1"/>
              <p:nvPr/>
            </p:nvSpPr>
            <p:spPr>
              <a:xfrm>
                <a:off x="6070168" y="1199416"/>
                <a:ext cx="514885" cy="369332"/>
              </a:xfrm>
              <a:prstGeom prst="rect">
                <a:avLst/>
              </a:prstGeom>
              <a:noFill/>
            </p:spPr>
            <p:txBody>
              <a:bodyPr wrap="none" rtlCol="0">
                <a:spAutoFit/>
              </a:bodyPr>
              <a:lstStyle/>
              <a:p>
                <a:r>
                  <a:rPr lang="es-MX" dirty="0">
                    <a:solidFill>
                      <a:schemeClr val="bg1"/>
                    </a:solidFill>
                  </a:rPr>
                  <a:t>4-D</a:t>
                </a:r>
              </a:p>
            </p:txBody>
          </p:sp>
        </p:grpSp>
        <p:grpSp>
          <p:nvGrpSpPr>
            <p:cNvPr id="10" name="Grupo 9">
              <a:extLst>
                <a:ext uri="{FF2B5EF4-FFF2-40B4-BE49-F238E27FC236}">
                  <a16:creationId xmlns:a16="http://schemas.microsoft.com/office/drawing/2014/main" id="{88D9AE39-BE37-444C-86BF-17EADA17A859}"/>
                </a:ext>
              </a:extLst>
            </p:cNvPr>
            <p:cNvGrpSpPr/>
            <p:nvPr/>
          </p:nvGrpSpPr>
          <p:grpSpPr>
            <a:xfrm>
              <a:off x="6068028" y="650964"/>
              <a:ext cx="1080000" cy="1080000"/>
              <a:chOff x="6068028" y="650964"/>
              <a:chExt cx="1080000" cy="1080000"/>
            </a:xfrm>
          </p:grpSpPr>
          <p:sp>
            <p:nvSpPr>
              <p:cNvPr id="6" name="Círculo parcial 5">
                <a:extLst>
                  <a:ext uri="{FF2B5EF4-FFF2-40B4-BE49-F238E27FC236}">
                    <a16:creationId xmlns:a16="http://schemas.microsoft.com/office/drawing/2014/main" id="{6C9AA7A5-7014-4DD5-91AE-2D0954F9C0D8}"/>
                  </a:ext>
                </a:extLst>
              </p:cNvPr>
              <p:cNvSpPr/>
              <p:nvPr/>
            </p:nvSpPr>
            <p:spPr>
              <a:xfrm>
                <a:off x="6068028" y="650964"/>
                <a:ext cx="1080000" cy="1080000"/>
              </a:xfrm>
              <a:prstGeom prst="pie">
                <a:avLst>
                  <a:gd name="adj1" fmla="val 0"/>
                  <a:gd name="adj2" fmla="val 54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49" name="CuadroTexto 48">
                <a:extLst>
                  <a:ext uri="{FF2B5EF4-FFF2-40B4-BE49-F238E27FC236}">
                    <a16:creationId xmlns:a16="http://schemas.microsoft.com/office/drawing/2014/main" id="{036CB39C-4C1E-4E84-896A-9CEF1FA03B8B}"/>
                  </a:ext>
                </a:extLst>
              </p:cNvPr>
              <p:cNvSpPr txBox="1"/>
              <p:nvPr/>
            </p:nvSpPr>
            <p:spPr>
              <a:xfrm>
                <a:off x="6565817" y="1199416"/>
                <a:ext cx="569387" cy="369332"/>
              </a:xfrm>
              <a:prstGeom prst="rect">
                <a:avLst/>
              </a:prstGeom>
              <a:noFill/>
            </p:spPr>
            <p:txBody>
              <a:bodyPr wrap="none" rtlCol="0">
                <a:spAutoFit/>
              </a:bodyPr>
              <a:lstStyle/>
              <a:p>
                <a:r>
                  <a:rPr lang="es-MX" dirty="0">
                    <a:solidFill>
                      <a:schemeClr val="bg1"/>
                    </a:solidFill>
                  </a:rPr>
                  <a:t>3-M</a:t>
                </a:r>
              </a:p>
            </p:txBody>
          </p:sp>
        </p:grpSp>
      </p:grpSp>
    </p:spTree>
    <p:extLst>
      <p:ext uri="{BB962C8B-B14F-4D97-AF65-F5344CB8AC3E}">
        <p14:creationId xmlns:p14="http://schemas.microsoft.com/office/powerpoint/2010/main" val="1079333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1A35"/>
        </a:solidFill>
        <a:effectLst/>
      </p:bgPr>
    </p:bg>
    <p:spTree>
      <p:nvGrpSpPr>
        <p:cNvPr id="1" name=""/>
        <p:cNvGrpSpPr/>
        <p:nvPr/>
      </p:nvGrpSpPr>
      <p:grpSpPr>
        <a:xfrm>
          <a:off x="0" y="0"/>
          <a:ext cx="0" cy="0"/>
          <a:chOff x="0" y="0"/>
          <a:chExt cx="0" cy="0"/>
        </a:xfrm>
      </p:grpSpPr>
      <p:grpSp>
        <p:nvGrpSpPr>
          <p:cNvPr id="27" name="Grupo 86">
            <a:extLst>
              <a:ext uri="{FF2B5EF4-FFF2-40B4-BE49-F238E27FC236}">
                <a16:creationId xmlns:a16="http://schemas.microsoft.com/office/drawing/2014/main" id="{9EF3FD3F-E87D-4CD5-9280-52D8122EAC4E}"/>
              </a:ext>
            </a:extLst>
          </p:cNvPr>
          <p:cNvGrpSpPr/>
          <p:nvPr/>
        </p:nvGrpSpPr>
        <p:grpSpPr>
          <a:xfrm>
            <a:off x="0" y="0"/>
            <a:ext cx="12192000" cy="6858000"/>
            <a:chOff x="0" y="0"/>
            <a:chExt cx="12192000" cy="6858000"/>
          </a:xfrm>
        </p:grpSpPr>
        <p:sp>
          <p:nvSpPr>
            <p:cNvPr id="28" name="Rectángulo: esquinas redondeadas 12">
              <a:extLst>
                <a:ext uri="{FF2B5EF4-FFF2-40B4-BE49-F238E27FC236}">
                  <a16:creationId xmlns:a16="http://schemas.microsoft.com/office/drawing/2014/main" id="{6D010B96-022A-4267-980C-4D7A7A78405D}"/>
                </a:ext>
              </a:extLst>
            </p:cNvPr>
            <p:cNvSpPr/>
            <p:nvPr/>
          </p:nvSpPr>
          <p:spPr>
            <a:xfrm>
              <a:off x="0" y="0"/>
              <a:ext cx="12192000" cy="6858000"/>
            </a:xfrm>
            <a:prstGeom prst="roundRect">
              <a:avLst>
                <a:gd name="adj" fmla="val 8257"/>
              </a:avLst>
            </a:prstGeom>
            <a:solidFill>
              <a:srgbClr val="14AC79"/>
            </a:solidFill>
            <a:ln>
              <a:no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esquinas redondeadas 74">
              <a:extLst>
                <a:ext uri="{FF2B5EF4-FFF2-40B4-BE49-F238E27FC236}">
                  <a16:creationId xmlns:a16="http://schemas.microsoft.com/office/drawing/2014/main" id="{B562DF08-ABF7-4827-A2DF-92B3B3729611}"/>
                </a:ext>
              </a:extLst>
            </p:cNvPr>
            <p:cNvSpPr/>
            <p:nvPr/>
          </p:nvSpPr>
          <p:spPr>
            <a:xfrm>
              <a:off x="85380" y="90000"/>
              <a:ext cx="12013200" cy="6678000"/>
            </a:xfrm>
            <a:prstGeom prst="roundRect">
              <a:avLst>
                <a:gd name="adj" fmla="val 82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0" name="Rectángulo: esquinas redondeadas 75">
              <a:extLst>
                <a:ext uri="{FF2B5EF4-FFF2-40B4-BE49-F238E27FC236}">
                  <a16:creationId xmlns:a16="http://schemas.microsoft.com/office/drawing/2014/main" id="{4573DD56-664A-40E3-AED5-7CFF58EFDB87}"/>
                </a:ext>
              </a:extLst>
            </p:cNvPr>
            <p:cNvSpPr/>
            <p:nvPr/>
          </p:nvSpPr>
          <p:spPr>
            <a:xfrm>
              <a:off x="721073" y="180000"/>
              <a:ext cx="10753200" cy="6498000"/>
            </a:xfrm>
            <a:prstGeom prst="roundRect">
              <a:avLst>
                <a:gd name="adj" fmla="val 0"/>
              </a:avLst>
            </a:prstGeom>
            <a:solidFill>
              <a:srgbClr val="001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n w="0"/>
                <a:solidFill>
                  <a:schemeClr val="tx1"/>
                </a:solidFill>
                <a:effectLst>
                  <a:outerShdw blurRad="38100" dist="19050" dir="2700000" algn="tl" rotWithShape="0">
                    <a:schemeClr val="dk1">
                      <a:alpha val="40000"/>
                    </a:schemeClr>
                  </a:outerShdw>
                </a:effectLst>
              </a:endParaRPr>
            </a:p>
          </p:txBody>
        </p:sp>
        <p:sp>
          <p:nvSpPr>
            <p:cNvPr id="31" name="Rectángulo: esquinas redondeadas 17">
              <a:extLst>
                <a:ext uri="{FF2B5EF4-FFF2-40B4-BE49-F238E27FC236}">
                  <a16:creationId xmlns:a16="http://schemas.microsoft.com/office/drawing/2014/main" id="{FF0E2314-722E-4AB0-87E9-2C0DE5086700}"/>
                </a:ext>
              </a:extLst>
            </p:cNvPr>
            <p:cNvSpPr/>
            <p:nvPr/>
          </p:nvSpPr>
          <p:spPr>
            <a:xfrm>
              <a:off x="285407" y="1989000"/>
              <a:ext cx="235639" cy="2880000"/>
            </a:xfrm>
            <a:prstGeom prst="roundRect">
              <a:avLst>
                <a:gd name="adj" fmla="val 50000"/>
              </a:avLst>
            </a:prstGeom>
            <a:pattFill prst="openDmnd">
              <a:fgClr>
                <a:schemeClr val="tx1">
                  <a:lumMod val="95000"/>
                  <a:lumOff val="5000"/>
                </a:schemeClr>
              </a:fgClr>
              <a:bgClr>
                <a:schemeClr val="bg2">
                  <a:lumMod val="25000"/>
                </a:schemeClr>
              </a:bgClr>
            </a:pattFill>
            <a:ln>
              <a:solidFill>
                <a:schemeClr val="tx1"/>
              </a:solidFill>
            </a:ln>
            <a:effectLst>
              <a:innerShdw blurRad="114300" dist="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Elipse 76">
              <a:extLst>
                <a:ext uri="{FF2B5EF4-FFF2-40B4-BE49-F238E27FC236}">
                  <a16:creationId xmlns:a16="http://schemas.microsoft.com/office/drawing/2014/main" id="{31A4A8D3-8B74-4821-8F6E-46CB90945220}"/>
                </a:ext>
              </a:extLst>
            </p:cNvPr>
            <p:cNvSpPr/>
            <p:nvPr/>
          </p:nvSpPr>
          <p:spPr>
            <a:xfrm>
              <a:off x="277226" y="769500"/>
              <a:ext cx="252000" cy="2520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Elipse 21">
              <a:extLst>
                <a:ext uri="{FF2B5EF4-FFF2-40B4-BE49-F238E27FC236}">
                  <a16:creationId xmlns:a16="http://schemas.microsoft.com/office/drawing/2014/main" id="{0BE5A25C-F6F0-4CBA-A6A1-E0195A08E1AE}"/>
                </a:ext>
              </a:extLst>
            </p:cNvPr>
            <p:cNvSpPr/>
            <p:nvPr/>
          </p:nvSpPr>
          <p:spPr>
            <a:xfrm>
              <a:off x="368765" y="859500"/>
              <a:ext cx="72000" cy="72000"/>
            </a:xfrm>
            <a:prstGeom prst="ellipse">
              <a:avLst/>
            </a:prstGeom>
            <a:gradFill flip="none" rotWithShape="1">
              <a:gsLst>
                <a:gs pos="34000">
                  <a:srgbClr val="7030A0"/>
                </a:gs>
                <a:gs pos="85000">
                  <a:srgbClr val="FF0000"/>
                </a:gs>
                <a:gs pos="8000">
                  <a:schemeClr val="accent5"/>
                </a:gs>
                <a:gs pos="55000">
                  <a:srgbClr val="BB0D9A"/>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esquinas redondeadas 23">
              <a:extLst>
                <a:ext uri="{FF2B5EF4-FFF2-40B4-BE49-F238E27FC236}">
                  <a16:creationId xmlns:a16="http://schemas.microsoft.com/office/drawing/2014/main" id="{F4253EC4-87DE-4232-AFB3-E99A05602C7E}"/>
                </a:ext>
              </a:extLst>
            </p:cNvPr>
            <p:cNvSpPr/>
            <p:nvPr/>
          </p:nvSpPr>
          <p:spPr>
            <a:xfrm>
              <a:off x="11606426" y="3249000"/>
              <a:ext cx="360000" cy="360000"/>
            </a:xfrm>
            <a:prstGeom prst="round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Triángulo isósceles 82">
              <a:extLst>
                <a:ext uri="{FF2B5EF4-FFF2-40B4-BE49-F238E27FC236}">
                  <a16:creationId xmlns:a16="http://schemas.microsoft.com/office/drawing/2014/main" id="{8AB0AB06-AE2E-4DDE-A04D-4BCD380C8D1B}"/>
                </a:ext>
              </a:extLst>
            </p:cNvPr>
            <p:cNvSpPr/>
            <p:nvPr/>
          </p:nvSpPr>
          <p:spPr>
            <a:xfrm flipV="1">
              <a:off x="11605290" y="5020892"/>
              <a:ext cx="360000" cy="360000"/>
            </a:xfrm>
            <a:prstGeom prst="triangl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36" name="Grupo 85">
              <a:extLst>
                <a:ext uri="{FF2B5EF4-FFF2-40B4-BE49-F238E27FC236}">
                  <a16:creationId xmlns:a16="http://schemas.microsoft.com/office/drawing/2014/main" id="{70CACFB1-5FA2-4028-9A26-80B2940B44A4}"/>
                </a:ext>
              </a:extLst>
            </p:cNvPr>
            <p:cNvGrpSpPr/>
            <p:nvPr/>
          </p:nvGrpSpPr>
          <p:grpSpPr>
            <a:xfrm>
              <a:off x="11651050" y="1387108"/>
              <a:ext cx="263858" cy="450000"/>
              <a:chOff x="10620654" y="1322776"/>
              <a:chExt cx="263858" cy="450000"/>
            </a:xfrm>
          </p:grpSpPr>
          <p:sp>
            <p:nvSpPr>
              <p:cNvPr id="37" name="Rectángulo 83">
                <a:extLst>
                  <a:ext uri="{FF2B5EF4-FFF2-40B4-BE49-F238E27FC236}">
                    <a16:creationId xmlns:a16="http://schemas.microsoft.com/office/drawing/2014/main" id="{0D6068CB-625A-4C40-8809-6CC492F6DF06}"/>
                  </a:ext>
                </a:extLst>
              </p:cNvPr>
              <p:cNvSpPr/>
              <p:nvPr/>
            </p:nvSpPr>
            <p:spPr>
              <a:xfrm>
                <a:off x="10620654" y="132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38" name="Rectángulo 84">
                <a:extLst>
                  <a:ext uri="{FF2B5EF4-FFF2-40B4-BE49-F238E27FC236}">
                    <a16:creationId xmlns:a16="http://schemas.microsoft.com/office/drawing/2014/main" id="{8A61D650-BA46-47D2-AECD-64399246BE53}"/>
                  </a:ext>
                </a:extLst>
              </p:cNvPr>
              <p:cNvSpPr/>
              <p:nvPr/>
            </p:nvSpPr>
            <p:spPr>
              <a:xfrm>
                <a:off x="10704512" y="141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grpSp>
      </p:grpSp>
      <p:grpSp>
        <p:nvGrpSpPr>
          <p:cNvPr id="21" name="Group 1">
            <a:extLst>
              <a:ext uri="{FF2B5EF4-FFF2-40B4-BE49-F238E27FC236}">
                <a16:creationId xmlns:a16="http://schemas.microsoft.com/office/drawing/2014/main" id="{575BD346-E817-432B-9BF8-0377865FB6E2}"/>
              </a:ext>
            </a:extLst>
          </p:cNvPr>
          <p:cNvGrpSpPr/>
          <p:nvPr/>
        </p:nvGrpSpPr>
        <p:grpSpPr>
          <a:xfrm>
            <a:off x="721072" y="293740"/>
            <a:ext cx="3427265" cy="1078520"/>
            <a:chOff x="1220274" y="2060847"/>
            <a:chExt cx="4219756" cy="1078520"/>
          </a:xfrm>
        </p:grpSpPr>
        <p:sp>
          <p:nvSpPr>
            <p:cNvPr id="22" name="Parallelogram 38">
              <a:extLst>
                <a:ext uri="{FF2B5EF4-FFF2-40B4-BE49-F238E27FC236}">
                  <a16:creationId xmlns:a16="http://schemas.microsoft.com/office/drawing/2014/main" id="{7CC6C46E-674A-4F47-A76C-5F76DBBE9794}"/>
                </a:ext>
              </a:extLst>
            </p:cNvPr>
            <p:cNvSpPr/>
            <p:nvPr/>
          </p:nvSpPr>
          <p:spPr>
            <a:xfrm rot="16200000">
              <a:off x="1008463" y="2272658"/>
              <a:ext cx="834851" cy="411230"/>
            </a:xfrm>
            <a:prstGeom prst="parallelogram">
              <a:avLst>
                <a:gd name="adj" fmla="val 44901"/>
              </a:avLst>
            </a:prstGeom>
            <a:pattFill prst="lgConfetti">
              <a:fgClr>
                <a:schemeClr val="bg2">
                  <a:lumMod val="25000"/>
                </a:schemeClr>
              </a:fgClr>
              <a:bgClr>
                <a:schemeClr val="bg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23" name="Rectangle 56">
              <a:extLst>
                <a:ext uri="{FF2B5EF4-FFF2-40B4-BE49-F238E27FC236}">
                  <a16:creationId xmlns:a16="http://schemas.microsoft.com/office/drawing/2014/main" id="{AF1EDAFD-9BB5-4C32-930D-C421F75B9903}"/>
                </a:ext>
              </a:extLst>
            </p:cNvPr>
            <p:cNvSpPr/>
            <p:nvPr/>
          </p:nvSpPr>
          <p:spPr>
            <a:xfrm>
              <a:off x="1567969" y="2248973"/>
              <a:ext cx="3108972" cy="646724"/>
            </a:xfrm>
            <a:prstGeom prst="rect">
              <a:avLst/>
            </a:prstGeom>
            <a:pattFill prst="lgConfetti">
              <a:fgClr>
                <a:schemeClr val="bg2">
                  <a:lumMod val="25000"/>
                </a:schemeClr>
              </a:fgClr>
              <a:bgClr>
                <a:srgbClr val="A2AFC5"/>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24" name="Rectangle 57">
              <a:extLst>
                <a:ext uri="{FF2B5EF4-FFF2-40B4-BE49-F238E27FC236}">
                  <a16:creationId xmlns:a16="http://schemas.microsoft.com/office/drawing/2014/main" id="{85295A4B-025A-4F3B-85C2-65003D79B156}"/>
                </a:ext>
              </a:extLst>
            </p:cNvPr>
            <p:cNvSpPr/>
            <p:nvPr/>
          </p:nvSpPr>
          <p:spPr>
            <a:xfrm>
              <a:off x="1758778" y="2418072"/>
              <a:ext cx="3681252" cy="721295"/>
            </a:xfrm>
            <a:prstGeom prst="rect">
              <a:avLst/>
            </a:prstGeom>
            <a:gradFill>
              <a:gsLst>
                <a:gs pos="2000">
                  <a:srgbClr val="1B4C5B"/>
                </a:gs>
                <a:gs pos="51000">
                  <a:srgbClr val="26697E"/>
                </a:gs>
                <a:gs pos="100000">
                  <a:srgbClr val="2E998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800" b="1" dirty="0">
                  <a:latin typeface="DK Breakfast Burrito" panose="02000000000000000000" pitchFamily="50" charset="0"/>
                  <a:ea typeface="ChildsWish" panose="02000603000000000000" pitchFamily="2" charset="0"/>
                  <a:cs typeface="Angie Atore" panose="00000400000000000000" pitchFamily="2" charset="-79"/>
                </a:rPr>
                <a:t>Recursos</a:t>
              </a:r>
              <a:endParaRPr lang="es-MX" sz="4000" b="1" dirty="0">
                <a:latin typeface="DK Breakfast Burrito" panose="02000000000000000000" pitchFamily="50" charset="0"/>
                <a:ea typeface="ChildsWish" panose="02000603000000000000" pitchFamily="2" charset="0"/>
                <a:cs typeface="Angie Atore" panose="00000400000000000000" pitchFamily="2" charset="-79"/>
              </a:endParaRPr>
            </a:p>
          </p:txBody>
        </p:sp>
      </p:grpSp>
      <p:sp>
        <p:nvSpPr>
          <p:cNvPr id="25" name="Rectangle 27">
            <a:extLst>
              <a:ext uri="{FF2B5EF4-FFF2-40B4-BE49-F238E27FC236}">
                <a16:creationId xmlns:a16="http://schemas.microsoft.com/office/drawing/2014/main" id="{1B05230A-58DF-4C2C-9987-E1662E89D013}"/>
              </a:ext>
            </a:extLst>
          </p:cNvPr>
          <p:cNvSpPr/>
          <p:nvPr/>
        </p:nvSpPr>
        <p:spPr>
          <a:xfrm rot="5400000" flipH="1">
            <a:off x="6442058" y="1646539"/>
            <a:ext cx="6499454" cy="3566376"/>
          </a:xfrm>
          <a:custGeom>
            <a:avLst/>
            <a:gdLst>
              <a:gd name="connsiteX0" fmla="*/ 0 w 6484707"/>
              <a:gd name="connsiteY0" fmla="*/ 0 h 716858"/>
              <a:gd name="connsiteX1" fmla="*/ 6484707 w 6484707"/>
              <a:gd name="connsiteY1" fmla="*/ 0 h 716858"/>
              <a:gd name="connsiteX2" fmla="*/ 6484707 w 6484707"/>
              <a:gd name="connsiteY2" fmla="*/ 716858 h 716858"/>
              <a:gd name="connsiteX3" fmla="*/ 0 w 6484707"/>
              <a:gd name="connsiteY3" fmla="*/ 716858 h 716858"/>
              <a:gd name="connsiteX4" fmla="*/ 0 w 6484707"/>
              <a:gd name="connsiteY4" fmla="*/ 0 h 716858"/>
              <a:gd name="connsiteX0" fmla="*/ 0 w 6499454"/>
              <a:gd name="connsiteY0" fmla="*/ 0 h 3563296"/>
              <a:gd name="connsiteX1" fmla="*/ 6484707 w 6499454"/>
              <a:gd name="connsiteY1" fmla="*/ 0 h 3563296"/>
              <a:gd name="connsiteX2" fmla="*/ 6499454 w 6499454"/>
              <a:gd name="connsiteY2" fmla="*/ 3563296 h 3563296"/>
              <a:gd name="connsiteX3" fmla="*/ 0 w 6499454"/>
              <a:gd name="connsiteY3" fmla="*/ 716858 h 3563296"/>
              <a:gd name="connsiteX4" fmla="*/ 0 w 6499454"/>
              <a:gd name="connsiteY4" fmla="*/ 0 h 3563296"/>
              <a:gd name="connsiteX0" fmla="*/ 0 w 6499454"/>
              <a:gd name="connsiteY0" fmla="*/ 0 h 3563296"/>
              <a:gd name="connsiteX1" fmla="*/ 6484707 w 6499454"/>
              <a:gd name="connsiteY1" fmla="*/ 0 h 3563296"/>
              <a:gd name="connsiteX2" fmla="*/ 6499454 w 6499454"/>
              <a:gd name="connsiteY2" fmla="*/ 3563296 h 3563296"/>
              <a:gd name="connsiteX3" fmla="*/ 0 w 6499454"/>
              <a:gd name="connsiteY3" fmla="*/ 716858 h 3563296"/>
              <a:gd name="connsiteX4" fmla="*/ 0 w 6499454"/>
              <a:gd name="connsiteY4" fmla="*/ 0 h 3563296"/>
              <a:gd name="connsiteX0" fmla="*/ 0 w 6499454"/>
              <a:gd name="connsiteY0" fmla="*/ 0 h 3566376"/>
              <a:gd name="connsiteX1" fmla="*/ 6484707 w 6499454"/>
              <a:gd name="connsiteY1" fmla="*/ 0 h 3566376"/>
              <a:gd name="connsiteX2" fmla="*/ 6499454 w 6499454"/>
              <a:gd name="connsiteY2" fmla="*/ 3563296 h 3566376"/>
              <a:gd name="connsiteX3" fmla="*/ 5057131 w 6499454"/>
              <a:gd name="connsiteY3" fmla="*/ 978216 h 3566376"/>
              <a:gd name="connsiteX4" fmla="*/ 0 w 6499454"/>
              <a:gd name="connsiteY4" fmla="*/ 716858 h 3566376"/>
              <a:gd name="connsiteX5" fmla="*/ 0 w 6499454"/>
              <a:gd name="connsiteY5" fmla="*/ 0 h 3566376"/>
              <a:gd name="connsiteX0" fmla="*/ 0 w 6499454"/>
              <a:gd name="connsiteY0" fmla="*/ 0 h 3566376"/>
              <a:gd name="connsiteX1" fmla="*/ 6484707 w 6499454"/>
              <a:gd name="connsiteY1" fmla="*/ 0 h 3566376"/>
              <a:gd name="connsiteX2" fmla="*/ 6499454 w 6499454"/>
              <a:gd name="connsiteY2" fmla="*/ 3563296 h 3566376"/>
              <a:gd name="connsiteX3" fmla="*/ 5057131 w 6499454"/>
              <a:gd name="connsiteY3" fmla="*/ 978216 h 3566376"/>
              <a:gd name="connsiteX4" fmla="*/ 3906757 w 6499454"/>
              <a:gd name="connsiteY4" fmla="*/ 2689029 h 3566376"/>
              <a:gd name="connsiteX5" fmla="*/ 0 w 6499454"/>
              <a:gd name="connsiteY5" fmla="*/ 716858 h 3566376"/>
              <a:gd name="connsiteX6" fmla="*/ 0 w 6499454"/>
              <a:gd name="connsiteY6" fmla="*/ 0 h 3566376"/>
              <a:gd name="connsiteX0" fmla="*/ 0 w 6499454"/>
              <a:gd name="connsiteY0" fmla="*/ 0 h 3566376"/>
              <a:gd name="connsiteX1" fmla="*/ 6484707 w 6499454"/>
              <a:gd name="connsiteY1" fmla="*/ 0 h 3566376"/>
              <a:gd name="connsiteX2" fmla="*/ 6499454 w 6499454"/>
              <a:gd name="connsiteY2" fmla="*/ 3563296 h 3566376"/>
              <a:gd name="connsiteX3" fmla="*/ 5057131 w 6499454"/>
              <a:gd name="connsiteY3" fmla="*/ 978216 h 3566376"/>
              <a:gd name="connsiteX4" fmla="*/ 3906757 w 6499454"/>
              <a:gd name="connsiteY4" fmla="*/ 2689029 h 3566376"/>
              <a:gd name="connsiteX5" fmla="*/ 2756383 w 6499454"/>
              <a:gd name="connsiteY5" fmla="*/ 963468 h 3566376"/>
              <a:gd name="connsiteX6" fmla="*/ 0 w 6499454"/>
              <a:gd name="connsiteY6" fmla="*/ 716858 h 3566376"/>
              <a:gd name="connsiteX7" fmla="*/ 0 w 6499454"/>
              <a:gd name="connsiteY7" fmla="*/ 0 h 3566376"/>
              <a:gd name="connsiteX0" fmla="*/ 0 w 6499454"/>
              <a:gd name="connsiteY0" fmla="*/ 0 h 3566376"/>
              <a:gd name="connsiteX1" fmla="*/ 6484707 w 6499454"/>
              <a:gd name="connsiteY1" fmla="*/ 0 h 3566376"/>
              <a:gd name="connsiteX2" fmla="*/ 6499454 w 6499454"/>
              <a:gd name="connsiteY2" fmla="*/ 3563296 h 3566376"/>
              <a:gd name="connsiteX3" fmla="*/ 5057131 w 6499454"/>
              <a:gd name="connsiteY3" fmla="*/ 978216 h 3566376"/>
              <a:gd name="connsiteX4" fmla="*/ 3906757 w 6499454"/>
              <a:gd name="connsiteY4" fmla="*/ 2689029 h 3566376"/>
              <a:gd name="connsiteX5" fmla="*/ 2756383 w 6499454"/>
              <a:gd name="connsiteY5" fmla="*/ 963468 h 3566376"/>
              <a:gd name="connsiteX6" fmla="*/ 1576512 w 6499454"/>
              <a:gd name="connsiteY6" fmla="*/ 2187584 h 3566376"/>
              <a:gd name="connsiteX7" fmla="*/ 0 w 6499454"/>
              <a:gd name="connsiteY7" fmla="*/ 716858 h 3566376"/>
              <a:gd name="connsiteX8" fmla="*/ 0 w 6499454"/>
              <a:gd name="connsiteY8" fmla="*/ 0 h 356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99454" h="3566376">
                <a:moveTo>
                  <a:pt x="0" y="0"/>
                </a:moveTo>
                <a:lnTo>
                  <a:pt x="6484707" y="0"/>
                </a:lnTo>
                <a:cubicBezTo>
                  <a:pt x="6489623" y="1187765"/>
                  <a:pt x="6494538" y="2375531"/>
                  <a:pt x="6499454" y="3563296"/>
                </a:cubicBezTo>
                <a:cubicBezTo>
                  <a:pt x="6273815" y="3659964"/>
                  <a:pt x="6140373" y="1452622"/>
                  <a:pt x="5057131" y="978216"/>
                </a:cubicBezTo>
                <a:cubicBezTo>
                  <a:pt x="4698757" y="522789"/>
                  <a:pt x="4749612" y="2732589"/>
                  <a:pt x="3906757" y="2689029"/>
                </a:cubicBezTo>
                <a:cubicBezTo>
                  <a:pt x="3547880" y="2915171"/>
                  <a:pt x="3407509" y="1292163"/>
                  <a:pt x="2756383" y="963468"/>
                </a:cubicBezTo>
                <a:cubicBezTo>
                  <a:pt x="2424544" y="653752"/>
                  <a:pt x="2035909" y="2228686"/>
                  <a:pt x="1576512" y="2187584"/>
                </a:cubicBezTo>
                <a:cubicBezTo>
                  <a:pt x="1117115" y="2146482"/>
                  <a:pt x="319287" y="855313"/>
                  <a:pt x="0" y="716858"/>
                </a:cubicBezTo>
                <a:lnTo>
                  <a:pt x="0" y="0"/>
                </a:lnTo>
                <a:close/>
              </a:path>
            </a:pathLst>
          </a:custGeom>
          <a:blipFill dpi="0" rotWithShape="1">
            <a:blip r:embed="rId2"/>
            <a:srcRect/>
            <a:tile tx="0" ty="0" sx="15000" sy="15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8" name="Grupo 7">
            <a:extLst>
              <a:ext uri="{FF2B5EF4-FFF2-40B4-BE49-F238E27FC236}">
                <a16:creationId xmlns:a16="http://schemas.microsoft.com/office/drawing/2014/main" id="{46ED024B-707F-480F-A37F-7B2FBA6F92D7}"/>
              </a:ext>
            </a:extLst>
          </p:cNvPr>
          <p:cNvGrpSpPr/>
          <p:nvPr/>
        </p:nvGrpSpPr>
        <p:grpSpPr>
          <a:xfrm>
            <a:off x="1510205" y="4366571"/>
            <a:ext cx="2475555" cy="2230392"/>
            <a:chOff x="1510205" y="4366571"/>
            <a:chExt cx="2475555" cy="2230392"/>
          </a:xfrm>
        </p:grpSpPr>
        <p:pic>
          <p:nvPicPr>
            <p:cNvPr id="5" name="Gráfico 4" descr="Equipo">
              <a:extLst>
                <a:ext uri="{FF2B5EF4-FFF2-40B4-BE49-F238E27FC236}">
                  <a16:creationId xmlns:a16="http://schemas.microsoft.com/office/drawing/2014/main" id="{D343945B-1E0E-4228-8323-D5A06ACDF8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510205" y="4366571"/>
              <a:ext cx="2185392" cy="2185392"/>
            </a:xfrm>
            <a:prstGeom prst="rect">
              <a:avLst/>
            </a:prstGeom>
          </p:spPr>
        </p:pic>
        <p:sp>
          <p:nvSpPr>
            <p:cNvPr id="26" name="Elipse 25">
              <a:extLst>
                <a:ext uri="{FF2B5EF4-FFF2-40B4-BE49-F238E27FC236}">
                  <a16:creationId xmlns:a16="http://schemas.microsoft.com/office/drawing/2014/main" id="{168930D7-F6BF-4C1C-8B9A-49D63659E884}"/>
                </a:ext>
              </a:extLst>
            </p:cNvPr>
            <p:cNvSpPr/>
            <p:nvPr/>
          </p:nvSpPr>
          <p:spPr>
            <a:xfrm>
              <a:off x="3071360" y="5682563"/>
              <a:ext cx="914400" cy="914400"/>
            </a:xfrm>
            <a:prstGeom prst="ellipse">
              <a:avLst/>
            </a:prstGeom>
            <a:blipFill dpi="0" rotWithShape="1">
              <a:blip r:embed="rId2"/>
              <a:srcRect/>
              <a:tile tx="0" ty="0" sx="15000" sy="15000" flip="none" algn="tl"/>
            </a:blipFill>
            <a:ln w="38100">
              <a:solidFill>
                <a:schemeClr val="bg1"/>
              </a:solidFill>
            </a:ln>
            <a:effectLst>
              <a:innerShdw blurRad="114300" dist="889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200" dirty="0">
                  <a:latin typeface="Playlist" pitchFamily="50" charset="0"/>
                </a:rPr>
                <a:t>RH</a:t>
              </a:r>
            </a:p>
          </p:txBody>
        </p:sp>
      </p:grpSp>
      <p:grpSp>
        <p:nvGrpSpPr>
          <p:cNvPr id="4" name="Grupo 3">
            <a:extLst>
              <a:ext uri="{FF2B5EF4-FFF2-40B4-BE49-F238E27FC236}">
                <a16:creationId xmlns:a16="http://schemas.microsoft.com/office/drawing/2014/main" id="{E8BC4DE8-2A2C-4B01-B74A-8A0EDD596F39}"/>
              </a:ext>
            </a:extLst>
          </p:cNvPr>
          <p:cNvGrpSpPr/>
          <p:nvPr/>
        </p:nvGrpSpPr>
        <p:grpSpPr>
          <a:xfrm>
            <a:off x="5662348" y="2469205"/>
            <a:ext cx="3178771" cy="3314156"/>
            <a:chOff x="5129480" y="2217117"/>
            <a:chExt cx="3178771" cy="3314156"/>
          </a:xfrm>
        </p:grpSpPr>
        <p:pic>
          <p:nvPicPr>
            <p:cNvPr id="4098" name="Picture 2" descr="https://softasm.com/wp-content/uploads/2015/09/Unity-3D-5.2.0-Pro-Crack-Windows-MacOSX.png">
              <a:extLst>
                <a:ext uri="{FF2B5EF4-FFF2-40B4-BE49-F238E27FC236}">
                  <a16:creationId xmlns:a16="http://schemas.microsoft.com/office/drawing/2014/main" id="{82B5A971-930A-4A75-AD2D-7B448EA5B403}"/>
                </a:ext>
              </a:extLst>
            </p:cNvPr>
            <p:cNvPicPr>
              <a:picLocks noChangeAspect="1" noChangeArrowheads="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sharpenSoften amount="50000"/>
                      </a14:imgEffect>
                      <a14:imgEffect>
                        <a14:colorTemperature colorTemp="112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rcRect t="16669"/>
            <a:stretch/>
          </p:blipFill>
          <p:spPr bwMode="auto">
            <a:xfrm>
              <a:off x="5815622" y="2217117"/>
              <a:ext cx="2492629" cy="2769495"/>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A4987485-4012-4699-BC63-C65F95AAC076}"/>
                </a:ext>
              </a:extLst>
            </p:cNvPr>
            <p:cNvSpPr/>
            <p:nvPr/>
          </p:nvSpPr>
          <p:spPr>
            <a:xfrm>
              <a:off x="5129480" y="4761832"/>
              <a:ext cx="3178771" cy="769441"/>
            </a:xfrm>
            <a:prstGeom prst="rect">
              <a:avLst/>
            </a:prstGeom>
          </p:spPr>
          <p:txBody>
            <a:bodyPr wrap="square">
              <a:spAutoFit/>
            </a:bodyPr>
            <a:lstStyle/>
            <a:p>
              <a:pPr algn="ctr"/>
              <a:r>
                <a:rPr lang="es-MX" sz="4400" dirty="0">
                  <a:ln w="9525">
                    <a:noFill/>
                    <a:prstDash val="solid"/>
                  </a:ln>
                  <a:solidFill>
                    <a:schemeClr val="bg1"/>
                  </a:solidFill>
                  <a:latin typeface="Bahnschrift SemiBold" panose="020B0502040204020203" pitchFamily="34" charset="0"/>
                </a:rPr>
                <a:t>&lt;/</a:t>
              </a:r>
              <a:r>
                <a:rPr lang="es-MX" sz="4400" dirty="0" err="1">
                  <a:ln w="9525">
                    <a:noFill/>
                    <a:prstDash val="solid"/>
                  </a:ln>
                  <a:solidFill>
                    <a:schemeClr val="bg1"/>
                  </a:solidFill>
                  <a:latin typeface="Bahnschrift SemiBold" panose="020B0502040204020203" pitchFamily="34" charset="0"/>
                </a:rPr>
                <a:t>libMUSE</a:t>
              </a:r>
              <a:r>
                <a:rPr lang="es-MX" sz="4400" dirty="0">
                  <a:ln w="9525">
                    <a:noFill/>
                    <a:prstDash val="solid"/>
                  </a:ln>
                  <a:solidFill>
                    <a:schemeClr val="bg1"/>
                  </a:solidFill>
                  <a:latin typeface="Bahnschrift SemiBold" panose="020B0502040204020203" pitchFamily="34" charset="0"/>
                </a:rPr>
                <a:t>&gt;</a:t>
              </a:r>
            </a:p>
          </p:txBody>
        </p:sp>
        <p:sp>
          <p:nvSpPr>
            <p:cNvPr id="39" name="Elipse 38">
              <a:extLst>
                <a:ext uri="{FF2B5EF4-FFF2-40B4-BE49-F238E27FC236}">
                  <a16:creationId xmlns:a16="http://schemas.microsoft.com/office/drawing/2014/main" id="{365E7AA4-4B70-4081-88EE-7D467B83280F}"/>
                </a:ext>
              </a:extLst>
            </p:cNvPr>
            <p:cNvSpPr/>
            <p:nvPr/>
          </p:nvSpPr>
          <p:spPr>
            <a:xfrm>
              <a:off x="5499553" y="3416995"/>
              <a:ext cx="914400" cy="914400"/>
            </a:xfrm>
            <a:prstGeom prst="ellipse">
              <a:avLst/>
            </a:prstGeom>
            <a:blipFill dpi="0" rotWithShape="1">
              <a:blip r:embed="rId2"/>
              <a:srcRect/>
              <a:tile tx="0" ty="0" sx="15000" sy="15000" flip="none" algn="tl"/>
            </a:blipFill>
            <a:ln w="38100">
              <a:solidFill>
                <a:schemeClr val="bg1"/>
              </a:solidFill>
            </a:ln>
            <a:effectLst>
              <a:innerShdw blurRad="114300" dist="889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200" dirty="0">
                  <a:latin typeface="Playlist" pitchFamily="50" charset="0"/>
                </a:rPr>
                <a:t>SW</a:t>
              </a:r>
            </a:p>
          </p:txBody>
        </p:sp>
      </p:grpSp>
      <p:grpSp>
        <p:nvGrpSpPr>
          <p:cNvPr id="7" name="Grupo 6">
            <a:extLst>
              <a:ext uri="{FF2B5EF4-FFF2-40B4-BE49-F238E27FC236}">
                <a16:creationId xmlns:a16="http://schemas.microsoft.com/office/drawing/2014/main" id="{A16E1A36-F153-4692-B512-AA21F27EC8EF}"/>
              </a:ext>
            </a:extLst>
          </p:cNvPr>
          <p:cNvGrpSpPr/>
          <p:nvPr/>
        </p:nvGrpSpPr>
        <p:grpSpPr>
          <a:xfrm>
            <a:off x="1713424" y="1898444"/>
            <a:ext cx="3711201" cy="2227839"/>
            <a:chOff x="1713424" y="1898444"/>
            <a:chExt cx="3711201" cy="2227839"/>
          </a:xfrm>
        </p:grpSpPr>
        <p:pic>
          <p:nvPicPr>
            <p:cNvPr id="3" name="Gráfico 2" descr="Portátil">
              <a:extLst>
                <a:ext uri="{FF2B5EF4-FFF2-40B4-BE49-F238E27FC236}">
                  <a16:creationId xmlns:a16="http://schemas.microsoft.com/office/drawing/2014/main" id="{ED6B5803-5E96-454F-AFF2-6F401B6EAEC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1713424" y="1898444"/>
              <a:ext cx="2227839" cy="2227839"/>
            </a:xfrm>
            <a:prstGeom prst="rect">
              <a:avLst/>
            </a:prstGeom>
          </p:spPr>
        </p:pic>
        <p:sp>
          <p:nvSpPr>
            <p:cNvPr id="2" name="Elipse 1">
              <a:extLst>
                <a:ext uri="{FF2B5EF4-FFF2-40B4-BE49-F238E27FC236}">
                  <a16:creationId xmlns:a16="http://schemas.microsoft.com/office/drawing/2014/main" id="{835D98DC-B946-4014-B8A9-975A1031B60E}"/>
                </a:ext>
              </a:extLst>
            </p:cNvPr>
            <p:cNvSpPr/>
            <p:nvPr/>
          </p:nvSpPr>
          <p:spPr>
            <a:xfrm>
              <a:off x="3402483" y="3084822"/>
              <a:ext cx="914400" cy="914400"/>
            </a:xfrm>
            <a:prstGeom prst="ellipse">
              <a:avLst/>
            </a:prstGeom>
            <a:blipFill dpi="0" rotWithShape="1">
              <a:blip r:embed="rId2"/>
              <a:srcRect/>
              <a:tile tx="0" ty="0" sx="15000" sy="15000" flip="none" algn="tl"/>
            </a:blipFill>
            <a:ln w="38100">
              <a:solidFill>
                <a:schemeClr val="bg1"/>
              </a:solidFill>
            </a:ln>
            <a:effectLst>
              <a:innerShdw blurRad="114300" dist="889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200" dirty="0">
                  <a:latin typeface="Playlist" pitchFamily="50" charset="0"/>
                </a:rPr>
                <a:t>HW</a:t>
              </a:r>
            </a:p>
          </p:txBody>
        </p:sp>
        <p:pic>
          <p:nvPicPr>
            <p:cNvPr id="40" name="Picture 19">
              <a:extLst>
                <a:ext uri="{FF2B5EF4-FFF2-40B4-BE49-F238E27FC236}">
                  <a16:creationId xmlns:a16="http://schemas.microsoft.com/office/drawing/2014/main" id="{A8884860-7288-426E-AE32-9BD6AB8B3ADB}"/>
                </a:ext>
              </a:extLst>
            </p:cNvPr>
            <p:cNvPicPr>
              <a:picLocks noChangeAspect="1"/>
            </p:cNvPicPr>
            <p:nvPr/>
          </p:nvPicPr>
          <p:blipFill>
            <a:blip r:embed="rId9" cstate="print">
              <a:lum bright="70000" contrast="-70000"/>
              <a:extLst>
                <a:ext uri="{28A0092B-C50C-407E-A947-70E740481C1C}">
                  <a14:useLocalDpi xmlns:a14="http://schemas.microsoft.com/office/drawing/2010/main" val="0"/>
                </a:ext>
              </a:extLst>
            </a:blip>
            <a:stretch>
              <a:fillRect/>
            </a:stretch>
          </p:blipFill>
          <p:spPr>
            <a:xfrm>
              <a:off x="3471331" y="2387841"/>
              <a:ext cx="1953294" cy="1118461"/>
            </a:xfrm>
            <a:prstGeom prst="rect">
              <a:avLst/>
            </a:prstGeom>
          </p:spPr>
        </p:pic>
      </p:grpSp>
    </p:spTree>
    <p:extLst>
      <p:ext uri="{BB962C8B-B14F-4D97-AF65-F5344CB8AC3E}">
        <p14:creationId xmlns:p14="http://schemas.microsoft.com/office/powerpoint/2010/main" val="795386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1A35"/>
        </a:solidFill>
        <a:effectLst/>
      </p:bgPr>
    </p:bg>
    <p:spTree>
      <p:nvGrpSpPr>
        <p:cNvPr id="1" name=""/>
        <p:cNvGrpSpPr/>
        <p:nvPr/>
      </p:nvGrpSpPr>
      <p:grpSpPr>
        <a:xfrm>
          <a:off x="0" y="0"/>
          <a:ext cx="0" cy="0"/>
          <a:chOff x="0" y="0"/>
          <a:chExt cx="0" cy="0"/>
        </a:xfrm>
      </p:grpSpPr>
      <p:grpSp>
        <p:nvGrpSpPr>
          <p:cNvPr id="27" name="Grupo 86">
            <a:extLst>
              <a:ext uri="{FF2B5EF4-FFF2-40B4-BE49-F238E27FC236}">
                <a16:creationId xmlns:a16="http://schemas.microsoft.com/office/drawing/2014/main" id="{9EF3FD3F-E87D-4CD5-9280-52D8122EAC4E}"/>
              </a:ext>
            </a:extLst>
          </p:cNvPr>
          <p:cNvGrpSpPr/>
          <p:nvPr/>
        </p:nvGrpSpPr>
        <p:grpSpPr>
          <a:xfrm>
            <a:off x="0" y="0"/>
            <a:ext cx="12192000" cy="6858000"/>
            <a:chOff x="0" y="0"/>
            <a:chExt cx="12192000" cy="6858000"/>
          </a:xfrm>
        </p:grpSpPr>
        <p:sp>
          <p:nvSpPr>
            <p:cNvPr id="28" name="Rectángulo: esquinas redondeadas 12">
              <a:extLst>
                <a:ext uri="{FF2B5EF4-FFF2-40B4-BE49-F238E27FC236}">
                  <a16:creationId xmlns:a16="http://schemas.microsoft.com/office/drawing/2014/main" id="{6D010B96-022A-4267-980C-4D7A7A78405D}"/>
                </a:ext>
              </a:extLst>
            </p:cNvPr>
            <p:cNvSpPr/>
            <p:nvPr/>
          </p:nvSpPr>
          <p:spPr>
            <a:xfrm>
              <a:off x="0" y="0"/>
              <a:ext cx="12192000" cy="6858000"/>
            </a:xfrm>
            <a:prstGeom prst="roundRect">
              <a:avLst>
                <a:gd name="adj" fmla="val 8257"/>
              </a:avLst>
            </a:prstGeom>
            <a:solidFill>
              <a:srgbClr val="14AC79"/>
            </a:solidFill>
            <a:ln>
              <a:no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esquinas redondeadas 74">
              <a:extLst>
                <a:ext uri="{FF2B5EF4-FFF2-40B4-BE49-F238E27FC236}">
                  <a16:creationId xmlns:a16="http://schemas.microsoft.com/office/drawing/2014/main" id="{B562DF08-ABF7-4827-A2DF-92B3B3729611}"/>
                </a:ext>
              </a:extLst>
            </p:cNvPr>
            <p:cNvSpPr/>
            <p:nvPr/>
          </p:nvSpPr>
          <p:spPr>
            <a:xfrm>
              <a:off x="85380" y="90000"/>
              <a:ext cx="12013200" cy="6678000"/>
            </a:xfrm>
            <a:prstGeom prst="roundRect">
              <a:avLst>
                <a:gd name="adj" fmla="val 82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0" name="Rectángulo: esquinas redondeadas 75">
              <a:extLst>
                <a:ext uri="{FF2B5EF4-FFF2-40B4-BE49-F238E27FC236}">
                  <a16:creationId xmlns:a16="http://schemas.microsoft.com/office/drawing/2014/main" id="{4573DD56-664A-40E3-AED5-7CFF58EFDB87}"/>
                </a:ext>
              </a:extLst>
            </p:cNvPr>
            <p:cNvSpPr/>
            <p:nvPr/>
          </p:nvSpPr>
          <p:spPr>
            <a:xfrm>
              <a:off x="721073" y="180000"/>
              <a:ext cx="10753200" cy="6498000"/>
            </a:xfrm>
            <a:prstGeom prst="roundRect">
              <a:avLst>
                <a:gd name="adj" fmla="val 0"/>
              </a:avLst>
            </a:prstGeom>
            <a:solidFill>
              <a:srgbClr val="001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1" name="Rectángulo: esquinas redondeadas 17">
              <a:extLst>
                <a:ext uri="{FF2B5EF4-FFF2-40B4-BE49-F238E27FC236}">
                  <a16:creationId xmlns:a16="http://schemas.microsoft.com/office/drawing/2014/main" id="{FF0E2314-722E-4AB0-87E9-2C0DE5086700}"/>
                </a:ext>
              </a:extLst>
            </p:cNvPr>
            <p:cNvSpPr/>
            <p:nvPr/>
          </p:nvSpPr>
          <p:spPr>
            <a:xfrm>
              <a:off x="285407" y="1989000"/>
              <a:ext cx="235639" cy="2880000"/>
            </a:xfrm>
            <a:prstGeom prst="roundRect">
              <a:avLst>
                <a:gd name="adj" fmla="val 50000"/>
              </a:avLst>
            </a:prstGeom>
            <a:pattFill prst="openDmnd">
              <a:fgClr>
                <a:schemeClr val="tx1">
                  <a:lumMod val="95000"/>
                  <a:lumOff val="5000"/>
                </a:schemeClr>
              </a:fgClr>
              <a:bgClr>
                <a:schemeClr val="bg2">
                  <a:lumMod val="25000"/>
                </a:schemeClr>
              </a:bgClr>
            </a:pattFill>
            <a:ln>
              <a:solidFill>
                <a:schemeClr val="tx1"/>
              </a:solidFill>
            </a:ln>
            <a:effectLst>
              <a:innerShdw blurRad="114300" dist="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Elipse 76">
              <a:extLst>
                <a:ext uri="{FF2B5EF4-FFF2-40B4-BE49-F238E27FC236}">
                  <a16:creationId xmlns:a16="http://schemas.microsoft.com/office/drawing/2014/main" id="{31A4A8D3-8B74-4821-8F6E-46CB90945220}"/>
                </a:ext>
              </a:extLst>
            </p:cNvPr>
            <p:cNvSpPr/>
            <p:nvPr/>
          </p:nvSpPr>
          <p:spPr>
            <a:xfrm>
              <a:off x="277226" y="769500"/>
              <a:ext cx="252000" cy="2520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Elipse 21">
              <a:extLst>
                <a:ext uri="{FF2B5EF4-FFF2-40B4-BE49-F238E27FC236}">
                  <a16:creationId xmlns:a16="http://schemas.microsoft.com/office/drawing/2014/main" id="{0BE5A25C-F6F0-4CBA-A6A1-E0195A08E1AE}"/>
                </a:ext>
              </a:extLst>
            </p:cNvPr>
            <p:cNvSpPr/>
            <p:nvPr/>
          </p:nvSpPr>
          <p:spPr>
            <a:xfrm>
              <a:off x="368765" y="859500"/>
              <a:ext cx="72000" cy="72000"/>
            </a:xfrm>
            <a:prstGeom prst="ellipse">
              <a:avLst/>
            </a:prstGeom>
            <a:gradFill flip="none" rotWithShape="1">
              <a:gsLst>
                <a:gs pos="34000">
                  <a:srgbClr val="7030A0"/>
                </a:gs>
                <a:gs pos="85000">
                  <a:srgbClr val="FF0000"/>
                </a:gs>
                <a:gs pos="8000">
                  <a:schemeClr val="accent5"/>
                </a:gs>
                <a:gs pos="55000">
                  <a:srgbClr val="BB0D9A"/>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esquinas redondeadas 23">
              <a:extLst>
                <a:ext uri="{FF2B5EF4-FFF2-40B4-BE49-F238E27FC236}">
                  <a16:creationId xmlns:a16="http://schemas.microsoft.com/office/drawing/2014/main" id="{F4253EC4-87DE-4232-AFB3-E99A05602C7E}"/>
                </a:ext>
              </a:extLst>
            </p:cNvPr>
            <p:cNvSpPr/>
            <p:nvPr/>
          </p:nvSpPr>
          <p:spPr>
            <a:xfrm>
              <a:off x="11606426" y="3249000"/>
              <a:ext cx="360000" cy="360000"/>
            </a:xfrm>
            <a:prstGeom prst="round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Triángulo isósceles 82">
              <a:extLst>
                <a:ext uri="{FF2B5EF4-FFF2-40B4-BE49-F238E27FC236}">
                  <a16:creationId xmlns:a16="http://schemas.microsoft.com/office/drawing/2014/main" id="{8AB0AB06-AE2E-4DDE-A04D-4BCD380C8D1B}"/>
                </a:ext>
              </a:extLst>
            </p:cNvPr>
            <p:cNvSpPr/>
            <p:nvPr/>
          </p:nvSpPr>
          <p:spPr>
            <a:xfrm flipV="1">
              <a:off x="11605290" y="5020892"/>
              <a:ext cx="360000" cy="360000"/>
            </a:xfrm>
            <a:prstGeom prst="triangl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36" name="Grupo 85">
              <a:extLst>
                <a:ext uri="{FF2B5EF4-FFF2-40B4-BE49-F238E27FC236}">
                  <a16:creationId xmlns:a16="http://schemas.microsoft.com/office/drawing/2014/main" id="{70CACFB1-5FA2-4028-9A26-80B2940B44A4}"/>
                </a:ext>
              </a:extLst>
            </p:cNvPr>
            <p:cNvGrpSpPr/>
            <p:nvPr/>
          </p:nvGrpSpPr>
          <p:grpSpPr>
            <a:xfrm>
              <a:off x="11651050" y="1387108"/>
              <a:ext cx="263858" cy="450000"/>
              <a:chOff x="10620654" y="1322776"/>
              <a:chExt cx="263858" cy="450000"/>
            </a:xfrm>
          </p:grpSpPr>
          <p:sp>
            <p:nvSpPr>
              <p:cNvPr id="37" name="Rectángulo 83">
                <a:extLst>
                  <a:ext uri="{FF2B5EF4-FFF2-40B4-BE49-F238E27FC236}">
                    <a16:creationId xmlns:a16="http://schemas.microsoft.com/office/drawing/2014/main" id="{0D6068CB-625A-4C40-8809-6CC492F6DF06}"/>
                  </a:ext>
                </a:extLst>
              </p:cNvPr>
              <p:cNvSpPr/>
              <p:nvPr/>
            </p:nvSpPr>
            <p:spPr>
              <a:xfrm>
                <a:off x="10620654" y="132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38" name="Rectángulo 84">
                <a:extLst>
                  <a:ext uri="{FF2B5EF4-FFF2-40B4-BE49-F238E27FC236}">
                    <a16:creationId xmlns:a16="http://schemas.microsoft.com/office/drawing/2014/main" id="{8A61D650-BA46-47D2-AECD-64399246BE53}"/>
                  </a:ext>
                </a:extLst>
              </p:cNvPr>
              <p:cNvSpPr/>
              <p:nvPr/>
            </p:nvSpPr>
            <p:spPr>
              <a:xfrm>
                <a:off x="10704512" y="141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grpSp>
      </p:grpSp>
      <p:sp>
        <p:nvSpPr>
          <p:cNvPr id="3" name="Rectángulo 2">
            <a:extLst>
              <a:ext uri="{FF2B5EF4-FFF2-40B4-BE49-F238E27FC236}">
                <a16:creationId xmlns:a16="http://schemas.microsoft.com/office/drawing/2014/main" id="{59FA5239-9FBD-490A-8A07-2ACD5B387CFE}"/>
              </a:ext>
            </a:extLst>
          </p:cNvPr>
          <p:cNvSpPr/>
          <p:nvPr/>
        </p:nvSpPr>
        <p:spPr>
          <a:xfrm>
            <a:off x="2791438" y="4286233"/>
            <a:ext cx="6601084" cy="478914"/>
          </a:xfrm>
          <a:prstGeom prst="rect">
            <a:avLst/>
          </a:prstGeom>
        </p:spPr>
        <p:txBody>
          <a:bodyPr wrap="square">
            <a:spAutoFit/>
          </a:bodyPr>
          <a:lstStyle/>
          <a:p>
            <a:pPr algn="just">
              <a:lnSpc>
                <a:spcPct val="115000"/>
              </a:lnSpc>
              <a:spcAft>
                <a:spcPts val="0"/>
              </a:spcAft>
            </a:pPr>
            <a:r>
              <a:rPr lang="es-MX" sz="2400" dirty="0">
                <a:solidFill>
                  <a:schemeClr val="bg1"/>
                </a:solidFill>
                <a:latin typeface="Century Gothic" panose="020B0502020202020204" pitchFamily="34" charset="0"/>
                <a:ea typeface="Arial" panose="020B0604020202020204" pitchFamily="34" charset="0"/>
                <a:cs typeface="Arial" panose="020B0604020202020204" pitchFamily="34" charset="0"/>
              </a:rPr>
              <a:t>Para calcular el esfuerzo, se requiere </a:t>
            </a:r>
            <a:r>
              <a:rPr lang="es-MX" sz="2400" b="1" dirty="0">
                <a:solidFill>
                  <a:schemeClr val="bg1"/>
                </a:solidFill>
                <a:effectLst>
                  <a:outerShdw blurRad="38100" dist="38100" dir="2700000" algn="tl">
                    <a:srgbClr val="000000">
                      <a:alpha val="43137"/>
                    </a:srgbClr>
                  </a:outerShdw>
                </a:effectLst>
                <a:latin typeface="Century Gothic" panose="020B0502020202020204" pitchFamily="34" charset="0"/>
                <a:ea typeface="Arial" panose="020B0604020202020204" pitchFamily="34" charset="0"/>
                <a:cs typeface="Arial" panose="020B0604020202020204" pitchFamily="34" charset="0"/>
              </a:rPr>
              <a:t>KLDC</a:t>
            </a:r>
          </a:p>
        </p:txBody>
      </p:sp>
      <p:sp>
        <p:nvSpPr>
          <p:cNvPr id="4" name="Rectángulo 3">
            <a:extLst>
              <a:ext uri="{FF2B5EF4-FFF2-40B4-BE49-F238E27FC236}">
                <a16:creationId xmlns:a16="http://schemas.microsoft.com/office/drawing/2014/main" id="{C22C3B12-8F90-4088-BBC7-73DC9F9D2D0A}"/>
              </a:ext>
            </a:extLst>
          </p:cNvPr>
          <p:cNvSpPr/>
          <p:nvPr/>
        </p:nvSpPr>
        <p:spPr>
          <a:xfrm>
            <a:off x="1233965" y="2022631"/>
            <a:ext cx="2525092" cy="603691"/>
          </a:xfrm>
          <a:prstGeom prst="rect">
            <a:avLst/>
          </a:prstGeom>
        </p:spPr>
        <p:txBody>
          <a:bodyPr wrap="square">
            <a:spAutoFit/>
          </a:bodyPr>
          <a:lstStyle/>
          <a:p>
            <a:pPr>
              <a:lnSpc>
                <a:spcPct val="115000"/>
              </a:lnSpc>
              <a:spcBef>
                <a:spcPts val="1600"/>
              </a:spcBef>
              <a:spcAft>
                <a:spcPts val="400"/>
              </a:spcAft>
            </a:pPr>
            <a:r>
              <a:rPr lang="es-MX" sz="3200" b="1" dirty="0">
                <a:solidFill>
                  <a:schemeClr val="lt1"/>
                </a:solidFill>
                <a:latin typeface="DK Breakfast Burrito" panose="02000000000000000000" pitchFamily="50" charset="0"/>
                <a:ea typeface="ChildsWish" panose="02000603000000000000" pitchFamily="2" charset="0"/>
                <a:cs typeface="Angie Atore" panose="00000400000000000000" pitchFamily="2" charset="-79"/>
              </a:rPr>
              <a:t>Punto de Función</a:t>
            </a:r>
          </a:p>
        </p:txBody>
      </p:sp>
      <p:grpSp>
        <p:nvGrpSpPr>
          <p:cNvPr id="19" name="Group 1">
            <a:extLst>
              <a:ext uri="{FF2B5EF4-FFF2-40B4-BE49-F238E27FC236}">
                <a16:creationId xmlns:a16="http://schemas.microsoft.com/office/drawing/2014/main" id="{DB225418-1012-4DDA-A03B-2F626C5C565B}"/>
              </a:ext>
            </a:extLst>
          </p:cNvPr>
          <p:cNvGrpSpPr/>
          <p:nvPr/>
        </p:nvGrpSpPr>
        <p:grpSpPr>
          <a:xfrm>
            <a:off x="721072" y="293740"/>
            <a:ext cx="3427265" cy="1078520"/>
            <a:chOff x="1220274" y="2060847"/>
            <a:chExt cx="4219756" cy="1078520"/>
          </a:xfrm>
        </p:grpSpPr>
        <p:sp>
          <p:nvSpPr>
            <p:cNvPr id="20" name="Parallelogram 38">
              <a:extLst>
                <a:ext uri="{FF2B5EF4-FFF2-40B4-BE49-F238E27FC236}">
                  <a16:creationId xmlns:a16="http://schemas.microsoft.com/office/drawing/2014/main" id="{3AAE6136-E9F9-4608-89CF-28D9F70151D1}"/>
                </a:ext>
              </a:extLst>
            </p:cNvPr>
            <p:cNvSpPr/>
            <p:nvPr/>
          </p:nvSpPr>
          <p:spPr>
            <a:xfrm rot="16200000">
              <a:off x="1008463" y="2272658"/>
              <a:ext cx="834851" cy="411230"/>
            </a:xfrm>
            <a:prstGeom prst="parallelogram">
              <a:avLst>
                <a:gd name="adj" fmla="val 44901"/>
              </a:avLst>
            </a:prstGeom>
            <a:pattFill prst="lgConfetti">
              <a:fgClr>
                <a:schemeClr val="bg2">
                  <a:lumMod val="25000"/>
                </a:schemeClr>
              </a:fgClr>
              <a:bgClr>
                <a:schemeClr val="bg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21" name="Rectangle 56">
              <a:extLst>
                <a:ext uri="{FF2B5EF4-FFF2-40B4-BE49-F238E27FC236}">
                  <a16:creationId xmlns:a16="http://schemas.microsoft.com/office/drawing/2014/main" id="{8471C35E-1275-484C-8A24-235BC1AC8E62}"/>
                </a:ext>
              </a:extLst>
            </p:cNvPr>
            <p:cNvSpPr/>
            <p:nvPr/>
          </p:nvSpPr>
          <p:spPr>
            <a:xfrm>
              <a:off x="1567969" y="2248973"/>
              <a:ext cx="3108972" cy="646724"/>
            </a:xfrm>
            <a:prstGeom prst="rect">
              <a:avLst/>
            </a:prstGeom>
            <a:pattFill prst="lgConfetti">
              <a:fgClr>
                <a:schemeClr val="bg2">
                  <a:lumMod val="25000"/>
                </a:schemeClr>
              </a:fgClr>
              <a:bgClr>
                <a:srgbClr val="A2AFC5"/>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22" name="Rectangle 57">
              <a:extLst>
                <a:ext uri="{FF2B5EF4-FFF2-40B4-BE49-F238E27FC236}">
                  <a16:creationId xmlns:a16="http://schemas.microsoft.com/office/drawing/2014/main" id="{1DBF75E4-182A-4D3C-A3F4-A0E1231748AD}"/>
                </a:ext>
              </a:extLst>
            </p:cNvPr>
            <p:cNvSpPr/>
            <p:nvPr/>
          </p:nvSpPr>
          <p:spPr>
            <a:xfrm>
              <a:off x="1758778" y="2418072"/>
              <a:ext cx="3681252" cy="721295"/>
            </a:xfrm>
            <a:prstGeom prst="rect">
              <a:avLst/>
            </a:prstGeom>
            <a:gradFill>
              <a:gsLst>
                <a:gs pos="2000">
                  <a:srgbClr val="1B4C5B"/>
                </a:gs>
                <a:gs pos="51000">
                  <a:srgbClr val="26697E"/>
                </a:gs>
                <a:gs pos="100000">
                  <a:srgbClr val="2E998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800" b="1" dirty="0">
                  <a:latin typeface="DK Breakfast Burrito" panose="02000000000000000000" pitchFamily="50" charset="0"/>
                  <a:ea typeface="ChildsWish" panose="02000603000000000000" pitchFamily="2" charset="0"/>
                  <a:cs typeface="Angie Atore" panose="00000400000000000000" pitchFamily="2" charset="-79"/>
                </a:rPr>
                <a:t>estimación</a:t>
              </a:r>
              <a:endParaRPr lang="es-MX" sz="4000" b="1" dirty="0">
                <a:latin typeface="DK Breakfast Burrito" panose="02000000000000000000" pitchFamily="50" charset="0"/>
                <a:ea typeface="ChildsWish" panose="02000603000000000000" pitchFamily="2" charset="0"/>
                <a:cs typeface="Angie Atore" panose="00000400000000000000" pitchFamily="2" charset="-79"/>
              </a:endParaRPr>
            </a:p>
          </p:txBody>
        </p:sp>
      </p:grpSp>
      <p:sp>
        <p:nvSpPr>
          <p:cNvPr id="2" name="Rectangle 1">
            <a:extLst>
              <a:ext uri="{FF2B5EF4-FFF2-40B4-BE49-F238E27FC236}">
                <a16:creationId xmlns:a16="http://schemas.microsoft.com/office/drawing/2014/main" id="{524FA32E-365B-4C40-BC63-0AECC66EABEE}"/>
              </a:ext>
            </a:extLst>
          </p:cNvPr>
          <p:cNvSpPr/>
          <p:nvPr/>
        </p:nvSpPr>
        <p:spPr>
          <a:xfrm>
            <a:off x="6632257" y="1482297"/>
            <a:ext cx="3866764" cy="769441"/>
          </a:xfrm>
          <a:prstGeom prst="rect">
            <a:avLst/>
          </a:prstGeom>
        </p:spPr>
        <p:txBody>
          <a:bodyPr wrap="none">
            <a:spAutoFit/>
          </a:bodyPr>
          <a:lstStyle/>
          <a:p>
            <a:r>
              <a:rPr lang="es-MX" sz="4400" dirty="0">
                <a:solidFill>
                  <a:schemeClr val="bg1"/>
                </a:solidFill>
                <a:latin typeface="Playlist" pitchFamily="50" charset="0"/>
                <a:ea typeface="Arial" panose="020B0604020202020204" pitchFamily="34" charset="0"/>
                <a:cs typeface="Arial" panose="020B0604020202020204" pitchFamily="34" charset="0"/>
              </a:rPr>
              <a:t>Tipo </a:t>
            </a:r>
            <a:r>
              <a:rPr lang="es-MX" sz="4400" dirty="0">
                <a:solidFill>
                  <a:schemeClr val="accent4"/>
                </a:solidFill>
                <a:latin typeface="Playlist" pitchFamily="50" charset="0"/>
                <a:ea typeface="Arial" panose="020B0604020202020204" pitchFamily="34" charset="0"/>
                <a:cs typeface="Arial" panose="020B0604020202020204" pitchFamily="34" charset="0"/>
              </a:rPr>
              <a:t>semi-acoplado</a:t>
            </a:r>
            <a:endParaRPr lang="es-MX" sz="4400" dirty="0">
              <a:solidFill>
                <a:schemeClr val="accent4"/>
              </a:solidFill>
              <a:latin typeface="Playlist" pitchFamily="50" charset="0"/>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BAB81006-791A-4E31-94C3-45CD56352989}"/>
                  </a:ext>
                </a:extLst>
              </p:cNvPr>
              <p:cNvSpPr/>
              <p:nvPr/>
            </p:nvSpPr>
            <p:spPr>
              <a:xfrm>
                <a:off x="2160994" y="2751695"/>
                <a:ext cx="2440476" cy="607923"/>
              </a:xfrm>
              <a:prstGeom prst="rect">
                <a:avLst/>
              </a:prstGeom>
            </p:spPr>
            <p:txBody>
              <a:bodyPr wrap="none">
                <a:spAutoFit/>
              </a:bodyPr>
              <a:lstStyle/>
              <a:p>
                <a:pPr algn="just">
                  <a:lnSpc>
                    <a:spcPct val="115000"/>
                  </a:lnSpc>
                  <a:spcAft>
                    <a:spcPts val="0"/>
                  </a:spcAft>
                </a:pPr>
                <a14:m>
                  <m:oMath xmlns:m="http://schemas.openxmlformats.org/officeDocument/2006/math">
                    <m:r>
                      <a:rPr lang="es-MX" sz="3200" i="1" smtClean="0">
                        <a:solidFill>
                          <a:schemeClr val="accent4"/>
                        </a:solidFill>
                        <a:latin typeface="Cambria Math" panose="02040503050406030204" pitchFamily="18" charset="0"/>
                        <a:ea typeface="Arial" panose="020B0604020202020204" pitchFamily="34" charset="0"/>
                        <a:cs typeface="Arial" panose="020B0604020202020204" pitchFamily="34" charset="0"/>
                      </a:rPr>
                      <m:t>𝑃𝐹</m:t>
                    </m:r>
                    <m:r>
                      <a:rPr lang="es-MX" sz="3200" i="1">
                        <a:solidFill>
                          <a:schemeClr val="bg1"/>
                        </a:solidFill>
                        <a:latin typeface="Cambria Math" panose="02040503050406030204" pitchFamily="18" charset="0"/>
                        <a:ea typeface="Arial" panose="020B0604020202020204" pitchFamily="34" charset="0"/>
                        <a:cs typeface="Arial" panose="020B0604020202020204" pitchFamily="34" charset="0"/>
                      </a:rPr>
                      <m:t>=139.2 </m:t>
                    </m:r>
                  </m:oMath>
                </a14:m>
                <a:r>
                  <a:rPr lang="es-MX" sz="3200" b="1" dirty="0">
                    <a:solidFill>
                      <a:schemeClr val="bg1"/>
                    </a:solidFill>
                    <a:latin typeface="Century Gothic" panose="020B0502020202020204" pitchFamily="34" charset="0"/>
                    <a:ea typeface="Arial" panose="020B0604020202020204" pitchFamily="34" charset="0"/>
                    <a:cs typeface="Arial" panose="020B0604020202020204" pitchFamily="34" charset="0"/>
                  </a:rPr>
                  <a:t> </a:t>
                </a:r>
                <a:endParaRPr lang="es-MX" sz="3200" dirty="0">
                  <a:solidFill>
                    <a:schemeClr val="bg1"/>
                  </a:solidFill>
                  <a:latin typeface="Century Gothic" panose="020B0502020202020204" pitchFamily="34" charset="0"/>
                  <a:ea typeface="Arial" panose="020B0604020202020204" pitchFamily="34" charset="0"/>
                  <a:cs typeface="Arial" panose="020B0604020202020204" pitchFamily="34" charset="0"/>
                </a:endParaRPr>
              </a:p>
            </p:txBody>
          </p:sp>
        </mc:Choice>
        <mc:Fallback xmlns="">
          <p:sp>
            <p:nvSpPr>
              <p:cNvPr id="5" name="Rectangle 4">
                <a:extLst>
                  <a:ext uri="{FF2B5EF4-FFF2-40B4-BE49-F238E27FC236}">
                    <a16:creationId xmlns:a16="http://schemas.microsoft.com/office/drawing/2014/main" id="{BAB81006-791A-4E31-94C3-45CD56352989}"/>
                  </a:ext>
                </a:extLst>
              </p:cNvPr>
              <p:cNvSpPr>
                <a:spLocks noRot="1" noChangeAspect="1" noMove="1" noResize="1" noEditPoints="1" noAdjustHandles="1" noChangeArrowheads="1" noChangeShapeType="1" noTextEdit="1"/>
              </p:cNvSpPr>
              <p:nvPr/>
            </p:nvSpPr>
            <p:spPr>
              <a:xfrm>
                <a:off x="2160994" y="2751695"/>
                <a:ext cx="2440476" cy="607923"/>
              </a:xfrm>
              <a:prstGeom prst="rect">
                <a:avLst/>
              </a:prstGeom>
              <a:blipFill>
                <a:blip r:embed="rId2"/>
                <a:stretch>
                  <a:fillRect/>
                </a:stretch>
              </a:blipFill>
            </p:spPr>
            <p:txBody>
              <a:bodyPr/>
              <a:lstStyle/>
              <a:p>
                <a:r>
                  <a:rPr lang="es-MX">
                    <a:noFill/>
                  </a:rPr>
                  <a:t> </a:t>
                </a:r>
              </a:p>
            </p:txBody>
          </p:sp>
        </mc:Fallback>
      </mc:AlternateContent>
      <p:sp>
        <p:nvSpPr>
          <p:cNvPr id="6" name="Rectangle 5">
            <a:extLst>
              <a:ext uri="{FF2B5EF4-FFF2-40B4-BE49-F238E27FC236}">
                <a16:creationId xmlns:a16="http://schemas.microsoft.com/office/drawing/2014/main" id="{1A667D76-5ABC-40F8-A543-52893F8E3B99}"/>
              </a:ext>
            </a:extLst>
          </p:cNvPr>
          <p:cNvSpPr/>
          <p:nvPr/>
        </p:nvSpPr>
        <p:spPr>
          <a:xfrm>
            <a:off x="6897554" y="2341738"/>
            <a:ext cx="3541354" cy="479170"/>
          </a:xfrm>
          <a:prstGeom prst="rect">
            <a:avLst/>
          </a:prstGeom>
        </p:spPr>
        <p:txBody>
          <a:bodyPr wrap="none">
            <a:spAutoFit/>
          </a:bodyPr>
          <a:lstStyle/>
          <a:p>
            <a:pPr algn="just">
              <a:lnSpc>
                <a:spcPct val="115000"/>
              </a:lnSpc>
              <a:spcAft>
                <a:spcPts val="0"/>
              </a:spcAft>
            </a:pPr>
            <a:r>
              <a:rPr lang="es-MX" sz="2400" dirty="0">
                <a:solidFill>
                  <a:schemeClr val="bg1"/>
                </a:solidFill>
                <a:latin typeface="Century Gothic" panose="020B0502020202020204" pitchFamily="34" charset="0"/>
                <a:ea typeface="Arial" panose="020B0604020202020204" pitchFamily="34" charset="0"/>
                <a:cs typeface="Arial" panose="020B0604020202020204" pitchFamily="34" charset="0"/>
              </a:rPr>
              <a:t>es menor de 300KLDC.</a:t>
            </a:r>
          </a:p>
        </p:txBody>
      </p:sp>
      <p:sp>
        <p:nvSpPr>
          <p:cNvPr id="7" name="TextBox 6">
            <a:extLst>
              <a:ext uri="{FF2B5EF4-FFF2-40B4-BE49-F238E27FC236}">
                <a16:creationId xmlns:a16="http://schemas.microsoft.com/office/drawing/2014/main" id="{574F1ADB-AB07-4322-B296-30AD9B3FBC0B}"/>
              </a:ext>
            </a:extLst>
          </p:cNvPr>
          <p:cNvSpPr txBox="1"/>
          <p:nvPr/>
        </p:nvSpPr>
        <p:spPr>
          <a:xfrm>
            <a:off x="6726798" y="1002928"/>
            <a:ext cx="4656722" cy="369332"/>
          </a:xfrm>
          <a:prstGeom prst="rect">
            <a:avLst/>
          </a:prstGeom>
          <a:noFill/>
        </p:spPr>
        <p:txBody>
          <a:bodyPr wrap="square" rtlCol="0">
            <a:spAutoFit/>
          </a:bodyPr>
          <a:lstStyle/>
          <a:p>
            <a:r>
              <a:rPr lang="es-MX" spc="3000" dirty="0">
                <a:solidFill>
                  <a:schemeClr val="bg1"/>
                </a:solidFill>
                <a:latin typeface="Century Gothic" panose="020B0502020202020204" pitchFamily="34" charset="0"/>
              </a:rPr>
              <a:t>PROYECTO</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D9CDEE5D-A15F-405C-9E0F-C01C6650E479}"/>
                  </a:ext>
                </a:extLst>
              </p:cNvPr>
              <p:cNvSpPr/>
              <p:nvPr/>
            </p:nvSpPr>
            <p:spPr>
              <a:xfrm>
                <a:off x="4567980" y="4976819"/>
                <a:ext cx="3048000" cy="658642"/>
              </a:xfrm>
              <a:prstGeom prst="rect">
                <a:avLst/>
              </a:prstGeom>
            </p:spPr>
            <p:txBody>
              <a:bodyPr wrap="square">
                <a:spAutoFit/>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s-MX" sz="3200" i="1" smtClean="0">
                          <a:solidFill>
                            <a:schemeClr val="accent4"/>
                          </a:solidFill>
                          <a:latin typeface="Cambria Math" panose="02040503050406030204" pitchFamily="18" charset="0"/>
                          <a:ea typeface="Arial" panose="020B0604020202020204" pitchFamily="34" charset="0"/>
                          <a:cs typeface="Arial" panose="020B0604020202020204" pitchFamily="34" charset="0"/>
                        </a:rPr>
                        <m:t>𝐾𝐿𝐷𝐶</m:t>
                      </m:r>
                      <m:r>
                        <a:rPr lang="es-MX" sz="3200" i="1">
                          <a:solidFill>
                            <a:schemeClr val="bg1"/>
                          </a:solidFill>
                          <a:latin typeface="Cambria Math" panose="02040503050406030204" pitchFamily="18" charset="0"/>
                          <a:ea typeface="Arial" panose="020B0604020202020204" pitchFamily="34" charset="0"/>
                          <a:cs typeface="Arial" panose="020B0604020202020204" pitchFamily="34" charset="0"/>
                        </a:rPr>
                        <m:t>=7</m:t>
                      </m:r>
                      <m:r>
                        <a:rPr lang="es-MX" sz="3200" b="0" i="1" smtClean="0">
                          <a:solidFill>
                            <a:schemeClr val="bg1"/>
                          </a:solidFill>
                          <a:latin typeface="Cambria Math" panose="02040503050406030204" pitchFamily="18" charset="0"/>
                          <a:ea typeface="Arial" panose="020B0604020202020204" pitchFamily="34" charset="0"/>
                          <a:cs typeface="Arial" panose="020B0604020202020204" pitchFamily="34" charset="0"/>
                        </a:rPr>
                        <m:t>.</m:t>
                      </m:r>
                      <m:r>
                        <a:rPr lang="es-MX" sz="3200" i="1">
                          <a:solidFill>
                            <a:schemeClr val="bg1"/>
                          </a:solidFill>
                          <a:latin typeface="Cambria Math" panose="02040503050406030204" pitchFamily="18" charset="0"/>
                          <a:ea typeface="Arial" panose="020B0604020202020204" pitchFamily="34" charset="0"/>
                          <a:cs typeface="Arial" panose="020B0604020202020204" pitchFamily="34" charset="0"/>
                        </a:rPr>
                        <m:t>656</m:t>
                      </m:r>
                    </m:oMath>
                  </m:oMathPara>
                </a14:m>
                <a:endParaRPr lang="es-MX" sz="3200" i="1" dirty="0">
                  <a:solidFill>
                    <a:schemeClr val="bg1"/>
                  </a:solidFill>
                  <a:latin typeface="Cambria Math" panose="02040503050406030204" pitchFamily="18" charset="0"/>
                  <a:ea typeface="Arial" panose="020B0604020202020204" pitchFamily="34" charset="0"/>
                  <a:cs typeface="Arial" panose="020B0604020202020204" pitchFamily="34" charset="0"/>
                </a:endParaRPr>
              </a:p>
            </p:txBody>
          </p:sp>
        </mc:Choice>
        <mc:Fallback xmlns="">
          <p:sp>
            <p:nvSpPr>
              <p:cNvPr id="8" name="Rectangle 7">
                <a:extLst>
                  <a:ext uri="{FF2B5EF4-FFF2-40B4-BE49-F238E27FC236}">
                    <a16:creationId xmlns:a16="http://schemas.microsoft.com/office/drawing/2014/main" id="{D9CDEE5D-A15F-405C-9E0F-C01C6650E479}"/>
                  </a:ext>
                </a:extLst>
              </p:cNvPr>
              <p:cNvSpPr>
                <a:spLocks noRot="1" noChangeAspect="1" noMove="1" noResize="1" noEditPoints="1" noAdjustHandles="1" noChangeArrowheads="1" noChangeShapeType="1" noTextEdit="1"/>
              </p:cNvSpPr>
              <p:nvPr/>
            </p:nvSpPr>
            <p:spPr>
              <a:xfrm>
                <a:off x="4567980" y="4976819"/>
                <a:ext cx="3048000" cy="658642"/>
              </a:xfrm>
              <a:prstGeom prst="rect">
                <a:avLst/>
              </a:prstGeom>
              <a:blipFill>
                <a:blip r:embed="rId3"/>
                <a:stretch>
                  <a:fillRect/>
                </a:stretch>
              </a:blipFill>
            </p:spPr>
            <p:txBody>
              <a:bodyPr/>
              <a:lstStyle/>
              <a:p>
                <a:r>
                  <a:rPr lang="es-MX">
                    <a:noFill/>
                  </a:rPr>
                  <a:t> </a:t>
                </a:r>
              </a:p>
            </p:txBody>
          </p:sp>
        </mc:Fallback>
      </mc:AlternateContent>
      <p:sp>
        <p:nvSpPr>
          <p:cNvPr id="9" name="Half Frame 8">
            <a:extLst>
              <a:ext uri="{FF2B5EF4-FFF2-40B4-BE49-F238E27FC236}">
                <a16:creationId xmlns:a16="http://schemas.microsoft.com/office/drawing/2014/main" id="{006CD237-5E77-4A93-8089-DA8149A4A775}"/>
              </a:ext>
            </a:extLst>
          </p:cNvPr>
          <p:cNvSpPr/>
          <p:nvPr/>
        </p:nvSpPr>
        <p:spPr>
          <a:xfrm>
            <a:off x="6323456" y="607498"/>
            <a:ext cx="721304" cy="606782"/>
          </a:xfrm>
          <a:prstGeom prst="halfFrame">
            <a:avLst>
              <a:gd name="adj1" fmla="val 12871"/>
              <a:gd name="adj2" fmla="val 14008"/>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26" name="Half Frame 25">
            <a:extLst>
              <a:ext uri="{FF2B5EF4-FFF2-40B4-BE49-F238E27FC236}">
                <a16:creationId xmlns:a16="http://schemas.microsoft.com/office/drawing/2014/main" id="{CEDA9650-99CA-4B94-96F5-D837D5D131D8}"/>
              </a:ext>
            </a:extLst>
          </p:cNvPr>
          <p:cNvSpPr/>
          <p:nvPr/>
        </p:nvSpPr>
        <p:spPr>
          <a:xfrm flipH="1" flipV="1">
            <a:off x="10438908" y="2450368"/>
            <a:ext cx="721304" cy="606782"/>
          </a:xfrm>
          <a:prstGeom prst="halfFrame">
            <a:avLst>
              <a:gd name="adj1" fmla="val 12871"/>
              <a:gd name="adj2" fmla="val 14008"/>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nvGrpSpPr>
          <p:cNvPr id="14" name="Group 13">
            <a:extLst>
              <a:ext uri="{FF2B5EF4-FFF2-40B4-BE49-F238E27FC236}">
                <a16:creationId xmlns:a16="http://schemas.microsoft.com/office/drawing/2014/main" id="{946D53C0-FB44-4E0C-8932-0A48E79065B7}"/>
              </a:ext>
            </a:extLst>
          </p:cNvPr>
          <p:cNvGrpSpPr/>
          <p:nvPr/>
        </p:nvGrpSpPr>
        <p:grpSpPr>
          <a:xfrm>
            <a:off x="4567980" y="5186688"/>
            <a:ext cx="3048000" cy="448773"/>
            <a:chOff x="4567980" y="5186688"/>
            <a:chExt cx="3048000" cy="448773"/>
          </a:xfrm>
        </p:grpSpPr>
        <p:cxnSp>
          <p:nvCxnSpPr>
            <p:cNvPr id="11" name="Straight Connector 10">
              <a:extLst>
                <a:ext uri="{FF2B5EF4-FFF2-40B4-BE49-F238E27FC236}">
                  <a16:creationId xmlns:a16="http://schemas.microsoft.com/office/drawing/2014/main" id="{CDBAF98E-3268-4ECF-AE59-B2ACCEB86C95}"/>
                </a:ext>
              </a:extLst>
            </p:cNvPr>
            <p:cNvCxnSpPr/>
            <p:nvPr/>
          </p:nvCxnSpPr>
          <p:spPr>
            <a:xfrm>
              <a:off x="4567980" y="5200892"/>
              <a:ext cx="0" cy="4345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EA9E885-CE20-481A-A5CE-7566685DEA41}"/>
                </a:ext>
              </a:extLst>
            </p:cNvPr>
            <p:cNvCxnSpPr/>
            <p:nvPr/>
          </p:nvCxnSpPr>
          <p:spPr>
            <a:xfrm>
              <a:off x="7615980" y="5186688"/>
              <a:ext cx="0" cy="4345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F8AD81A-DCF9-4480-B499-C650F327253D}"/>
                </a:ext>
              </a:extLst>
            </p:cNvPr>
            <p:cNvCxnSpPr/>
            <p:nvPr/>
          </p:nvCxnSpPr>
          <p:spPr>
            <a:xfrm>
              <a:off x="4567980" y="5635461"/>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F70F1059-C536-4A01-AB15-BD421F15AC2E}"/>
              </a:ext>
            </a:extLst>
          </p:cNvPr>
          <p:cNvGrpSpPr/>
          <p:nvPr/>
        </p:nvGrpSpPr>
        <p:grpSpPr>
          <a:xfrm>
            <a:off x="1857232" y="3036218"/>
            <a:ext cx="3048000" cy="448773"/>
            <a:chOff x="4567980" y="5186688"/>
            <a:chExt cx="3048000" cy="448773"/>
          </a:xfrm>
        </p:grpSpPr>
        <p:cxnSp>
          <p:nvCxnSpPr>
            <p:cNvPr id="41" name="Straight Connector 40">
              <a:extLst>
                <a:ext uri="{FF2B5EF4-FFF2-40B4-BE49-F238E27FC236}">
                  <a16:creationId xmlns:a16="http://schemas.microsoft.com/office/drawing/2014/main" id="{C6846382-9D1A-4F04-9A2B-5BF373944FC8}"/>
                </a:ext>
              </a:extLst>
            </p:cNvPr>
            <p:cNvCxnSpPr/>
            <p:nvPr/>
          </p:nvCxnSpPr>
          <p:spPr>
            <a:xfrm>
              <a:off x="4567980" y="5200892"/>
              <a:ext cx="0" cy="4345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70F43E7-66D3-4BA6-B994-9368417F72AA}"/>
                </a:ext>
              </a:extLst>
            </p:cNvPr>
            <p:cNvCxnSpPr/>
            <p:nvPr/>
          </p:nvCxnSpPr>
          <p:spPr>
            <a:xfrm>
              <a:off x="7615980" y="5186688"/>
              <a:ext cx="0" cy="4345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D278B1F-2316-4A6E-9CD0-60FF8699BAD3}"/>
                </a:ext>
              </a:extLst>
            </p:cNvPr>
            <p:cNvCxnSpPr/>
            <p:nvPr/>
          </p:nvCxnSpPr>
          <p:spPr>
            <a:xfrm>
              <a:off x="4567980" y="5635461"/>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Rectangle 34">
            <a:extLst>
              <a:ext uri="{FF2B5EF4-FFF2-40B4-BE49-F238E27FC236}">
                <a16:creationId xmlns:a16="http://schemas.microsoft.com/office/drawing/2014/main" id="{A886DC6D-23C1-4C49-81FB-5746145F6BAA}"/>
              </a:ext>
            </a:extLst>
          </p:cNvPr>
          <p:cNvSpPr/>
          <p:nvPr/>
        </p:nvSpPr>
        <p:spPr>
          <a:xfrm rot="5400000">
            <a:off x="5657575" y="845797"/>
            <a:ext cx="885009" cy="10764704"/>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367510 w 781527"/>
              <a:gd name="connsiteY0" fmla="*/ 0 h 10753201"/>
              <a:gd name="connsiteX1" fmla="*/ 781527 w 781527"/>
              <a:gd name="connsiteY1" fmla="*/ 0 h 10753201"/>
              <a:gd name="connsiteX2" fmla="*/ 781527 w 781527"/>
              <a:gd name="connsiteY2" fmla="*/ 10753201 h 10753201"/>
              <a:gd name="connsiteX3" fmla="*/ 367510 w 781527"/>
              <a:gd name="connsiteY3" fmla="*/ 10753201 h 10753201"/>
              <a:gd name="connsiteX4" fmla="*/ 55 w 781527"/>
              <a:gd name="connsiteY4" fmla="*/ 771860 h 10753201"/>
              <a:gd name="connsiteX5" fmla="*/ 367510 w 781527"/>
              <a:gd name="connsiteY5" fmla="*/ 0 h 10753201"/>
              <a:gd name="connsiteX0" fmla="*/ 368308 w 782325"/>
              <a:gd name="connsiteY0" fmla="*/ 0 h 10753201"/>
              <a:gd name="connsiteX1" fmla="*/ 782325 w 782325"/>
              <a:gd name="connsiteY1" fmla="*/ 0 h 10753201"/>
              <a:gd name="connsiteX2" fmla="*/ 782325 w 782325"/>
              <a:gd name="connsiteY2" fmla="*/ 10753201 h 10753201"/>
              <a:gd name="connsiteX3" fmla="*/ 368308 w 782325"/>
              <a:gd name="connsiteY3" fmla="*/ 10753201 h 10753201"/>
              <a:gd name="connsiteX4" fmla="*/ 649782 w 782325"/>
              <a:gd name="connsiteY4" fmla="*/ 3544557 h 10753201"/>
              <a:gd name="connsiteX5" fmla="*/ 853 w 782325"/>
              <a:gd name="connsiteY5" fmla="*/ 771860 h 10753201"/>
              <a:gd name="connsiteX6" fmla="*/ 368308 w 782325"/>
              <a:gd name="connsiteY6" fmla="*/ 0 h 10753201"/>
              <a:gd name="connsiteX0" fmla="*/ 13754 w 427771"/>
              <a:gd name="connsiteY0" fmla="*/ 0 h 10753201"/>
              <a:gd name="connsiteX1" fmla="*/ 427771 w 427771"/>
              <a:gd name="connsiteY1" fmla="*/ 0 h 10753201"/>
              <a:gd name="connsiteX2" fmla="*/ 427771 w 427771"/>
              <a:gd name="connsiteY2" fmla="*/ 10753201 h 10753201"/>
              <a:gd name="connsiteX3" fmla="*/ 13754 w 427771"/>
              <a:gd name="connsiteY3" fmla="*/ 10753201 h 10753201"/>
              <a:gd name="connsiteX4" fmla="*/ 295228 w 427771"/>
              <a:gd name="connsiteY4" fmla="*/ 3544557 h 10753201"/>
              <a:gd name="connsiteX5" fmla="*/ 127899 w 427771"/>
              <a:gd name="connsiteY5" fmla="*/ 992850 h 10753201"/>
              <a:gd name="connsiteX6" fmla="*/ 13754 w 427771"/>
              <a:gd name="connsiteY6" fmla="*/ 0 h 10753201"/>
              <a:gd name="connsiteX0" fmla="*/ 13754 w 427771"/>
              <a:gd name="connsiteY0" fmla="*/ 0 h 10753201"/>
              <a:gd name="connsiteX1" fmla="*/ 427771 w 427771"/>
              <a:gd name="connsiteY1" fmla="*/ 0 h 10753201"/>
              <a:gd name="connsiteX2" fmla="*/ 427771 w 427771"/>
              <a:gd name="connsiteY2" fmla="*/ 10753201 h 10753201"/>
              <a:gd name="connsiteX3" fmla="*/ 13754 w 427771"/>
              <a:gd name="connsiteY3" fmla="*/ 10753201 h 10753201"/>
              <a:gd name="connsiteX4" fmla="*/ 295228 w 427771"/>
              <a:gd name="connsiteY4" fmla="*/ 4782095 h 10753201"/>
              <a:gd name="connsiteX5" fmla="*/ 127899 w 427771"/>
              <a:gd name="connsiteY5" fmla="*/ 992850 h 10753201"/>
              <a:gd name="connsiteX6" fmla="*/ 13754 w 427771"/>
              <a:gd name="connsiteY6" fmla="*/ 0 h 10753201"/>
              <a:gd name="connsiteX0" fmla="*/ 13754 w 427771"/>
              <a:gd name="connsiteY0" fmla="*/ 0 h 10753201"/>
              <a:gd name="connsiteX1" fmla="*/ 427771 w 427771"/>
              <a:gd name="connsiteY1" fmla="*/ 0 h 10753201"/>
              <a:gd name="connsiteX2" fmla="*/ 427771 w 427771"/>
              <a:gd name="connsiteY2" fmla="*/ 10753201 h 10753201"/>
              <a:gd name="connsiteX3" fmla="*/ 13754 w 427771"/>
              <a:gd name="connsiteY3" fmla="*/ 10753201 h 10753201"/>
              <a:gd name="connsiteX4" fmla="*/ 295228 w 427771"/>
              <a:gd name="connsiteY4" fmla="*/ 4782095 h 10753201"/>
              <a:gd name="connsiteX5" fmla="*/ 275486 w 427771"/>
              <a:gd name="connsiteY5" fmla="*/ 1331698 h 10753201"/>
              <a:gd name="connsiteX6" fmla="*/ 13754 w 427771"/>
              <a:gd name="connsiteY6" fmla="*/ 0 h 10753201"/>
              <a:gd name="connsiteX0" fmla="*/ 13754 w 427771"/>
              <a:gd name="connsiteY0" fmla="*/ 0 h 10753201"/>
              <a:gd name="connsiteX1" fmla="*/ 427771 w 427771"/>
              <a:gd name="connsiteY1" fmla="*/ 0 h 10753201"/>
              <a:gd name="connsiteX2" fmla="*/ 427771 w 427771"/>
              <a:gd name="connsiteY2" fmla="*/ 10753201 h 10753201"/>
              <a:gd name="connsiteX3" fmla="*/ 13754 w 427771"/>
              <a:gd name="connsiteY3" fmla="*/ 10753201 h 10753201"/>
              <a:gd name="connsiteX4" fmla="*/ 295228 w 427771"/>
              <a:gd name="connsiteY4" fmla="*/ 4782095 h 10753201"/>
              <a:gd name="connsiteX5" fmla="*/ 275486 w 427771"/>
              <a:gd name="connsiteY5" fmla="*/ 1331698 h 10753201"/>
              <a:gd name="connsiteX6" fmla="*/ 13754 w 427771"/>
              <a:gd name="connsiteY6" fmla="*/ 0 h 10753201"/>
              <a:gd name="connsiteX0" fmla="*/ 13754 w 427771"/>
              <a:gd name="connsiteY0" fmla="*/ 0 h 10753201"/>
              <a:gd name="connsiteX1" fmla="*/ 427771 w 427771"/>
              <a:gd name="connsiteY1" fmla="*/ 0 h 10753201"/>
              <a:gd name="connsiteX2" fmla="*/ 427771 w 427771"/>
              <a:gd name="connsiteY2" fmla="*/ 10753201 h 10753201"/>
              <a:gd name="connsiteX3" fmla="*/ 13754 w 427771"/>
              <a:gd name="connsiteY3" fmla="*/ 10753201 h 10753201"/>
              <a:gd name="connsiteX4" fmla="*/ 295228 w 427771"/>
              <a:gd name="connsiteY4" fmla="*/ 4782095 h 10753201"/>
              <a:gd name="connsiteX5" fmla="*/ 3615 w 427771"/>
              <a:gd name="connsiteY5" fmla="*/ 1906268 h 10753201"/>
              <a:gd name="connsiteX6" fmla="*/ 13754 w 427771"/>
              <a:gd name="connsiteY6" fmla="*/ 0 h 10753201"/>
              <a:gd name="connsiteX0" fmla="*/ 14666 w 428683"/>
              <a:gd name="connsiteY0" fmla="*/ 0 h 10753201"/>
              <a:gd name="connsiteX1" fmla="*/ 428683 w 428683"/>
              <a:gd name="connsiteY1" fmla="*/ 0 h 10753201"/>
              <a:gd name="connsiteX2" fmla="*/ 428683 w 428683"/>
              <a:gd name="connsiteY2" fmla="*/ 10753201 h 10753201"/>
              <a:gd name="connsiteX3" fmla="*/ 14666 w 428683"/>
              <a:gd name="connsiteY3" fmla="*/ 10753201 h 10753201"/>
              <a:gd name="connsiteX4" fmla="*/ 265070 w 428683"/>
              <a:gd name="connsiteY4" fmla="*/ 3839205 h 10753201"/>
              <a:gd name="connsiteX5" fmla="*/ 4527 w 428683"/>
              <a:gd name="connsiteY5" fmla="*/ 1906268 h 10753201"/>
              <a:gd name="connsiteX6" fmla="*/ 14666 w 428683"/>
              <a:gd name="connsiteY6" fmla="*/ 0 h 10753201"/>
              <a:gd name="connsiteX0" fmla="*/ 19149 w 433166"/>
              <a:gd name="connsiteY0" fmla="*/ 0 h 10753201"/>
              <a:gd name="connsiteX1" fmla="*/ 433166 w 433166"/>
              <a:gd name="connsiteY1" fmla="*/ 0 h 10753201"/>
              <a:gd name="connsiteX2" fmla="*/ 433166 w 433166"/>
              <a:gd name="connsiteY2" fmla="*/ 10753201 h 10753201"/>
              <a:gd name="connsiteX3" fmla="*/ 19149 w 433166"/>
              <a:gd name="connsiteY3" fmla="*/ 10753201 h 10753201"/>
              <a:gd name="connsiteX4" fmla="*/ 43972 w 433166"/>
              <a:gd name="connsiteY4" fmla="*/ 5223527 h 10753201"/>
              <a:gd name="connsiteX5" fmla="*/ 269553 w 433166"/>
              <a:gd name="connsiteY5" fmla="*/ 3839205 h 10753201"/>
              <a:gd name="connsiteX6" fmla="*/ 9010 w 433166"/>
              <a:gd name="connsiteY6" fmla="*/ 1906268 h 10753201"/>
              <a:gd name="connsiteX7" fmla="*/ 19149 w 433166"/>
              <a:gd name="connsiteY7" fmla="*/ 0 h 10753201"/>
              <a:gd name="connsiteX0" fmla="*/ 12127 w 426144"/>
              <a:gd name="connsiteY0" fmla="*/ 0 h 10753201"/>
              <a:gd name="connsiteX1" fmla="*/ 426144 w 426144"/>
              <a:gd name="connsiteY1" fmla="*/ 0 h 10753201"/>
              <a:gd name="connsiteX2" fmla="*/ 426144 w 426144"/>
              <a:gd name="connsiteY2" fmla="*/ 10753201 h 10753201"/>
              <a:gd name="connsiteX3" fmla="*/ 12127 w 426144"/>
              <a:gd name="connsiteY3" fmla="*/ 10753201 h 10753201"/>
              <a:gd name="connsiteX4" fmla="*/ 36950 w 426144"/>
              <a:gd name="connsiteY4" fmla="*/ 5223527 h 10753201"/>
              <a:gd name="connsiteX5" fmla="*/ 262531 w 426144"/>
              <a:gd name="connsiteY5" fmla="*/ 3839205 h 10753201"/>
              <a:gd name="connsiteX6" fmla="*/ 1988 w 426144"/>
              <a:gd name="connsiteY6" fmla="*/ 1906268 h 10753201"/>
              <a:gd name="connsiteX7" fmla="*/ 12127 w 426144"/>
              <a:gd name="connsiteY7" fmla="*/ 0 h 10753201"/>
              <a:gd name="connsiteX0" fmla="*/ 12127 w 426144"/>
              <a:gd name="connsiteY0" fmla="*/ 0 h 10753201"/>
              <a:gd name="connsiteX1" fmla="*/ 426144 w 426144"/>
              <a:gd name="connsiteY1" fmla="*/ 0 h 10753201"/>
              <a:gd name="connsiteX2" fmla="*/ 426144 w 426144"/>
              <a:gd name="connsiteY2" fmla="*/ 10753201 h 10753201"/>
              <a:gd name="connsiteX3" fmla="*/ 12127 w 426144"/>
              <a:gd name="connsiteY3" fmla="*/ 10753201 h 10753201"/>
              <a:gd name="connsiteX4" fmla="*/ 332124 w 426144"/>
              <a:gd name="connsiteY4" fmla="*/ 7654411 h 10753201"/>
              <a:gd name="connsiteX5" fmla="*/ 36950 w 426144"/>
              <a:gd name="connsiteY5" fmla="*/ 5223527 h 10753201"/>
              <a:gd name="connsiteX6" fmla="*/ 262531 w 426144"/>
              <a:gd name="connsiteY6" fmla="*/ 3839205 h 10753201"/>
              <a:gd name="connsiteX7" fmla="*/ 1988 w 426144"/>
              <a:gd name="connsiteY7" fmla="*/ 1906268 h 10753201"/>
              <a:gd name="connsiteX8" fmla="*/ 12127 w 426144"/>
              <a:gd name="connsiteY8" fmla="*/ 0 h 10753201"/>
              <a:gd name="connsiteX0" fmla="*/ 52102 w 466119"/>
              <a:gd name="connsiteY0" fmla="*/ 0 h 10753201"/>
              <a:gd name="connsiteX1" fmla="*/ 466119 w 466119"/>
              <a:gd name="connsiteY1" fmla="*/ 0 h 10753201"/>
              <a:gd name="connsiteX2" fmla="*/ 466119 w 466119"/>
              <a:gd name="connsiteY2" fmla="*/ 10753201 h 10753201"/>
              <a:gd name="connsiteX3" fmla="*/ 52102 w 466119"/>
              <a:gd name="connsiteY3" fmla="*/ 10753201 h 10753201"/>
              <a:gd name="connsiteX4" fmla="*/ 22552 w 466119"/>
              <a:gd name="connsiteY4" fmla="*/ 9201337 h 10753201"/>
              <a:gd name="connsiteX5" fmla="*/ 372099 w 466119"/>
              <a:gd name="connsiteY5" fmla="*/ 7654411 h 10753201"/>
              <a:gd name="connsiteX6" fmla="*/ 76925 w 466119"/>
              <a:gd name="connsiteY6" fmla="*/ 5223527 h 10753201"/>
              <a:gd name="connsiteX7" fmla="*/ 302506 w 466119"/>
              <a:gd name="connsiteY7" fmla="*/ 3839205 h 10753201"/>
              <a:gd name="connsiteX8" fmla="*/ 41963 w 466119"/>
              <a:gd name="connsiteY8" fmla="*/ 1906268 h 10753201"/>
              <a:gd name="connsiteX9" fmla="*/ 52102 w 466119"/>
              <a:gd name="connsiteY9" fmla="*/ 0 h 10753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6119" h="10753201">
                <a:moveTo>
                  <a:pt x="52102" y="0"/>
                </a:moveTo>
                <a:lnTo>
                  <a:pt x="466119" y="0"/>
                </a:lnTo>
                <a:lnTo>
                  <a:pt x="466119" y="10753201"/>
                </a:lnTo>
                <a:lnTo>
                  <a:pt x="52102" y="10753201"/>
                </a:lnTo>
                <a:cubicBezTo>
                  <a:pt x="23486" y="10381607"/>
                  <a:pt x="-30781" y="9717802"/>
                  <a:pt x="22552" y="9201337"/>
                </a:cubicBezTo>
                <a:cubicBezTo>
                  <a:pt x="75885" y="8684872"/>
                  <a:pt x="408348" y="8204429"/>
                  <a:pt x="372099" y="7654411"/>
                </a:cubicBezTo>
                <a:cubicBezTo>
                  <a:pt x="335850" y="7104393"/>
                  <a:pt x="61337" y="5770999"/>
                  <a:pt x="76925" y="5223527"/>
                </a:cubicBezTo>
                <a:cubicBezTo>
                  <a:pt x="118659" y="4071194"/>
                  <a:pt x="336815" y="4517309"/>
                  <a:pt x="302506" y="3839205"/>
                </a:cubicBezTo>
                <a:cubicBezTo>
                  <a:pt x="268197" y="3161101"/>
                  <a:pt x="15133" y="2880486"/>
                  <a:pt x="41963" y="1906268"/>
                </a:cubicBezTo>
                <a:cubicBezTo>
                  <a:pt x="226590" y="563676"/>
                  <a:pt x="139346" y="443899"/>
                  <a:pt x="52102" y="0"/>
                </a:cubicBezTo>
                <a:close/>
              </a:path>
            </a:pathLst>
          </a:custGeom>
          <a:blipFill dpi="0" rotWithShape="1">
            <a:blip r:embed="rId4"/>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3475164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1A35"/>
        </a:solidFill>
        <a:effectLst/>
      </p:bgPr>
    </p:bg>
    <p:spTree>
      <p:nvGrpSpPr>
        <p:cNvPr id="1" name=""/>
        <p:cNvGrpSpPr/>
        <p:nvPr/>
      </p:nvGrpSpPr>
      <p:grpSpPr>
        <a:xfrm>
          <a:off x="0" y="0"/>
          <a:ext cx="0" cy="0"/>
          <a:chOff x="0" y="0"/>
          <a:chExt cx="0" cy="0"/>
        </a:xfrm>
      </p:grpSpPr>
      <p:grpSp>
        <p:nvGrpSpPr>
          <p:cNvPr id="4" name="Grupo 86">
            <a:extLst>
              <a:ext uri="{FF2B5EF4-FFF2-40B4-BE49-F238E27FC236}">
                <a16:creationId xmlns:a16="http://schemas.microsoft.com/office/drawing/2014/main" id="{046C33D4-7774-43D7-86E7-5D578D510E36}"/>
              </a:ext>
            </a:extLst>
          </p:cNvPr>
          <p:cNvGrpSpPr/>
          <p:nvPr/>
        </p:nvGrpSpPr>
        <p:grpSpPr>
          <a:xfrm>
            <a:off x="0" y="0"/>
            <a:ext cx="12192000" cy="6858000"/>
            <a:chOff x="0" y="0"/>
            <a:chExt cx="12192000" cy="6858000"/>
          </a:xfrm>
        </p:grpSpPr>
        <p:sp>
          <p:nvSpPr>
            <p:cNvPr id="5" name="Rectángulo: esquinas redondeadas 12">
              <a:extLst>
                <a:ext uri="{FF2B5EF4-FFF2-40B4-BE49-F238E27FC236}">
                  <a16:creationId xmlns:a16="http://schemas.microsoft.com/office/drawing/2014/main" id="{AA864F84-4612-4072-8CC5-7ED2F2A3B7EE}"/>
                </a:ext>
              </a:extLst>
            </p:cNvPr>
            <p:cNvSpPr/>
            <p:nvPr/>
          </p:nvSpPr>
          <p:spPr>
            <a:xfrm>
              <a:off x="0" y="0"/>
              <a:ext cx="12192000" cy="6858000"/>
            </a:xfrm>
            <a:prstGeom prst="roundRect">
              <a:avLst>
                <a:gd name="adj" fmla="val 8257"/>
              </a:avLst>
            </a:prstGeom>
            <a:solidFill>
              <a:srgbClr val="14AC79"/>
            </a:solidFill>
            <a:ln>
              <a:no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esquinas redondeadas 74">
              <a:extLst>
                <a:ext uri="{FF2B5EF4-FFF2-40B4-BE49-F238E27FC236}">
                  <a16:creationId xmlns:a16="http://schemas.microsoft.com/office/drawing/2014/main" id="{B5712B76-B639-47B9-AE8A-471D6E75C821}"/>
                </a:ext>
              </a:extLst>
            </p:cNvPr>
            <p:cNvSpPr/>
            <p:nvPr/>
          </p:nvSpPr>
          <p:spPr>
            <a:xfrm>
              <a:off x="85380" y="90000"/>
              <a:ext cx="12013200" cy="6678000"/>
            </a:xfrm>
            <a:prstGeom prst="roundRect">
              <a:avLst>
                <a:gd name="adj" fmla="val 82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Rectángulo: esquinas redondeadas 75">
              <a:extLst>
                <a:ext uri="{FF2B5EF4-FFF2-40B4-BE49-F238E27FC236}">
                  <a16:creationId xmlns:a16="http://schemas.microsoft.com/office/drawing/2014/main" id="{578844BF-2A98-434F-B029-92B066CE2D69}"/>
                </a:ext>
              </a:extLst>
            </p:cNvPr>
            <p:cNvSpPr/>
            <p:nvPr/>
          </p:nvSpPr>
          <p:spPr>
            <a:xfrm>
              <a:off x="721073" y="180000"/>
              <a:ext cx="10753200" cy="6498000"/>
            </a:xfrm>
            <a:prstGeom prst="roundRect">
              <a:avLst>
                <a:gd name="adj" fmla="val 0"/>
              </a:avLst>
            </a:prstGeom>
            <a:solidFill>
              <a:srgbClr val="001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esquinas redondeadas 17">
              <a:extLst>
                <a:ext uri="{FF2B5EF4-FFF2-40B4-BE49-F238E27FC236}">
                  <a16:creationId xmlns:a16="http://schemas.microsoft.com/office/drawing/2014/main" id="{E6A040D6-4E20-427B-B6D8-55651DC23BFA}"/>
                </a:ext>
              </a:extLst>
            </p:cNvPr>
            <p:cNvSpPr/>
            <p:nvPr/>
          </p:nvSpPr>
          <p:spPr>
            <a:xfrm>
              <a:off x="285407" y="1989000"/>
              <a:ext cx="235639" cy="2880000"/>
            </a:xfrm>
            <a:prstGeom prst="roundRect">
              <a:avLst>
                <a:gd name="adj" fmla="val 50000"/>
              </a:avLst>
            </a:prstGeom>
            <a:pattFill prst="openDmnd">
              <a:fgClr>
                <a:schemeClr val="tx1">
                  <a:lumMod val="95000"/>
                  <a:lumOff val="5000"/>
                </a:schemeClr>
              </a:fgClr>
              <a:bgClr>
                <a:schemeClr val="bg2">
                  <a:lumMod val="25000"/>
                </a:schemeClr>
              </a:bgClr>
            </a:pattFill>
            <a:ln>
              <a:solidFill>
                <a:schemeClr val="tx1"/>
              </a:solidFill>
            </a:ln>
            <a:effectLst>
              <a:innerShdw blurRad="114300" dist="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Elipse 76">
              <a:extLst>
                <a:ext uri="{FF2B5EF4-FFF2-40B4-BE49-F238E27FC236}">
                  <a16:creationId xmlns:a16="http://schemas.microsoft.com/office/drawing/2014/main" id="{8534307E-F83F-43AD-973D-6A391A86AC2A}"/>
                </a:ext>
              </a:extLst>
            </p:cNvPr>
            <p:cNvSpPr/>
            <p:nvPr/>
          </p:nvSpPr>
          <p:spPr>
            <a:xfrm>
              <a:off x="277226" y="769500"/>
              <a:ext cx="252000" cy="2520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Elipse 21">
              <a:extLst>
                <a:ext uri="{FF2B5EF4-FFF2-40B4-BE49-F238E27FC236}">
                  <a16:creationId xmlns:a16="http://schemas.microsoft.com/office/drawing/2014/main" id="{10013391-AF14-4F58-A90B-D138E6E5DEA1}"/>
                </a:ext>
              </a:extLst>
            </p:cNvPr>
            <p:cNvSpPr/>
            <p:nvPr/>
          </p:nvSpPr>
          <p:spPr>
            <a:xfrm>
              <a:off x="368765" y="859500"/>
              <a:ext cx="72000" cy="72000"/>
            </a:xfrm>
            <a:prstGeom prst="ellipse">
              <a:avLst/>
            </a:prstGeom>
            <a:gradFill flip="none" rotWithShape="1">
              <a:gsLst>
                <a:gs pos="34000">
                  <a:srgbClr val="7030A0"/>
                </a:gs>
                <a:gs pos="85000">
                  <a:srgbClr val="FF0000"/>
                </a:gs>
                <a:gs pos="8000">
                  <a:schemeClr val="accent5"/>
                </a:gs>
                <a:gs pos="55000">
                  <a:srgbClr val="BB0D9A"/>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23">
              <a:extLst>
                <a:ext uri="{FF2B5EF4-FFF2-40B4-BE49-F238E27FC236}">
                  <a16:creationId xmlns:a16="http://schemas.microsoft.com/office/drawing/2014/main" id="{358D9D59-B699-439E-BC6C-DF3F415A88CF}"/>
                </a:ext>
              </a:extLst>
            </p:cNvPr>
            <p:cNvSpPr/>
            <p:nvPr/>
          </p:nvSpPr>
          <p:spPr>
            <a:xfrm>
              <a:off x="11606426" y="3249000"/>
              <a:ext cx="360000" cy="360000"/>
            </a:xfrm>
            <a:prstGeom prst="round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Triángulo isósceles 82">
              <a:extLst>
                <a:ext uri="{FF2B5EF4-FFF2-40B4-BE49-F238E27FC236}">
                  <a16:creationId xmlns:a16="http://schemas.microsoft.com/office/drawing/2014/main" id="{CC6C7F7B-5AE6-4874-9E16-8613FD97E6EE}"/>
                </a:ext>
              </a:extLst>
            </p:cNvPr>
            <p:cNvSpPr/>
            <p:nvPr/>
          </p:nvSpPr>
          <p:spPr>
            <a:xfrm flipV="1">
              <a:off x="11605290" y="5020892"/>
              <a:ext cx="360000" cy="360000"/>
            </a:xfrm>
            <a:prstGeom prst="triangl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3" name="Grupo 85">
              <a:extLst>
                <a:ext uri="{FF2B5EF4-FFF2-40B4-BE49-F238E27FC236}">
                  <a16:creationId xmlns:a16="http://schemas.microsoft.com/office/drawing/2014/main" id="{75A76253-A0C1-4FAE-9317-5F1A5F308BCE}"/>
                </a:ext>
              </a:extLst>
            </p:cNvPr>
            <p:cNvGrpSpPr/>
            <p:nvPr/>
          </p:nvGrpSpPr>
          <p:grpSpPr>
            <a:xfrm>
              <a:off x="11651050" y="1387108"/>
              <a:ext cx="263858" cy="450000"/>
              <a:chOff x="10620654" y="1322776"/>
              <a:chExt cx="263858" cy="450000"/>
            </a:xfrm>
          </p:grpSpPr>
          <p:sp>
            <p:nvSpPr>
              <p:cNvPr id="14" name="Rectángulo 83">
                <a:extLst>
                  <a:ext uri="{FF2B5EF4-FFF2-40B4-BE49-F238E27FC236}">
                    <a16:creationId xmlns:a16="http://schemas.microsoft.com/office/drawing/2014/main" id="{BBA839DE-A195-4D0C-9568-686633670519}"/>
                  </a:ext>
                </a:extLst>
              </p:cNvPr>
              <p:cNvSpPr/>
              <p:nvPr/>
            </p:nvSpPr>
            <p:spPr>
              <a:xfrm>
                <a:off x="10620654" y="132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15" name="Rectángulo 84">
                <a:extLst>
                  <a:ext uri="{FF2B5EF4-FFF2-40B4-BE49-F238E27FC236}">
                    <a16:creationId xmlns:a16="http://schemas.microsoft.com/office/drawing/2014/main" id="{E2CE3146-3883-40D1-B073-7B750B331873}"/>
                  </a:ext>
                </a:extLst>
              </p:cNvPr>
              <p:cNvSpPr/>
              <p:nvPr/>
            </p:nvSpPr>
            <p:spPr>
              <a:xfrm>
                <a:off x="10704512" y="141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grpSp>
      </p:grpSp>
      <p:sp>
        <p:nvSpPr>
          <p:cNvPr id="17" name="Rectangle 16">
            <a:extLst>
              <a:ext uri="{FF2B5EF4-FFF2-40B4-BE49-F238E27FC236}">
                <a16:creationId xmlns:a16="http://schemas.microsoft.com/office/drawing/2014/main" id="{64F40260-74A3-422E-B0E5-CF56159AB83C}"/>
              </a:ext>
            </a:extLst>
          </p:cNvPr>
          <p:cNvSpPr/>
          <p:nvPr/>
        </p:nvSpPr>
        <p:spPr>
          <a:xfrm rot="16200000">
            <a:off x="-145626" y="1032189"/>
            <a:ext cx="6127364" cy="4426898"/>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5707625 w 6121642"/>
              <a:gd name="connsiteY0" fmla="*/ 13121 h 10766322"/>
              <a:gd name="connsiteX1" fmla="*/ 6121642 w 6121642"/>
              <a:gd name="connsiteY1" fmla="*/ 13121 h 10766322"/>
              <a:gd name="connsiteX2" fmla="*/ 6121642 w 6121642"/>
              <a:gd name="connsiteY2" fmla="*/ 10766322 h 10766322"/>
              <a:gd name="connsiteX3" fmla="*/ 0 w 6121642"/>
              <a:gd name="connsiteY3" fmla="*/ 0 h 10766322"/>
              <a:gd name="connsiteX4" fmla="*/ 5707625 w 6121642"/>
              <a:gd name="connsiteY4" fmla="*/ 13121 h 10766322"/>
              <a:gd name="connsiteX0" fmla="*/ 5707625 w 6121642"/>
              <a:gd name="connsiteY0" fmla="*/ 13121 h 10766322"/>
              <a:gd name="connsiteX1" fmla="*/ 6121642 w 6121642"/>
              <a:gd name="connsiteY1" fmla="*/ 13121 h 10766322"/>
              <a:gd name="connsiteX2" fmla="*/ 6121642 w 6121642"/>
              <a:gd name="connsiteY2" fmla="*/ 10766322 h 10766322"/>
              <a:gd name="connsiteX3" fmla="*/ 0 w 6121642"/>
              <a:gd name="connsiteY3" fmla="*/ 0 h 10766322"/>
              <a:gd name="connsiteX4" fmla="*/ 5707625 w 6121642"/>
              <a:gd name="connsiteY4" fmla="*/ 13121 h 10766322"/>
              <a:gd name="connsiteX0" fmla="*/ 5713309 w 6127326"/>
              <a:gd name="connsiteY0" fmla="*/ 13121 h 10775698"/>
              <a:gd name="connsiteX1" fmla="*/ 6127326 w 6127326"/>
              <a:gd name="connsiteY1" fmla="*/ 13121 h 10775698"/>
              <a:gd name="connsiteX2" fmla="*/ 6127326 w 6127326"/>
              <a:gd name="connsiteY2" fmla="*/ 10766322 h 10775698"/>
              <a:gd name="connsiteX3" fmla="*/ 5301610 w 6127326"/>
              <a:gd name="connsiteY3" fmla="*/ 1905858 h 10775698"/>
              <a:gd name="connsiteX4" fmla="*/ 5684 w 6127326"/>
              <a:gd name="connsiteY4" fmla="*/ 0 h 10775698"/>
              <a:gd name="connsiteX5" fmla="*/ 5713309 w 6127326"/>
              <a:gd name="connsiteY5" fmla="*/ 13121 h 10775698"/>
              <a:gd name="connsiteX0" fmla="*/ 5713309 w 6127326"/>
              <a:gd name="connsiteY0" fmla="*/ 13121 h 10776898"/>
              <a:gd name="connsiteX1" fmla="*/ 6127326 w 6127326"/>
              <a:gd name="connsiteY1" fmla="*/ 13121 h 10776898"/>
              <a:gd name="connsiteX2" fmla="*/ 6127326 w 6127326"/>
              <a:gd name="connsiteY2" fmla="*/ 10766322 h 10776898"/>
              <a:gd name="connsiteX3" fmla="*/ 5301610 w 6127326"/>
              <a:gd name="connsiteY3" fmla="*/ 1905858 h 10776898"/>
              <a:gd name="connsiteX4" fmla="*/ 5684 w 6127326"/>
              <a:gd name="connsiteY4" fmla="*/ 0 h 10776898"/>
              <a:gd name="connsiteX5" fmla="*/ 5713309 w 6127326"/>
              <a:gd name="connsiteY5" fmla="*/ 13121 h 10776898"/>
              <a:gd name="connsiteX0" fmla="*/ 5713720 w 6127737"/>
              <a:gd name="connsiteY0" fmla="*/ 13121 h 10777693"/>
              <a:gd name="connsiteX1" fmla="*/ 6127737 w 6127737"/>
              <a:gd name="connsiteY1" fmla="*/ 13121 h 10777693"/>
              <a:gd name="connsiteX2" fmla="*/ 6127737 w 6127737"/>
              <a:gd name="connsiteY2" fmla="*/ 10766322 h 10777693"/>
              <a:gd name="connsiteX3" fmla="*/ 4992305 w 6127737"/>
              <a:gd name="connsiteY3" fmla="*/ 2377806 h 10777693"/>
              <a:gd name="connsiteX4" fmla="*/ 6095 w 6127737"/>
              <a:gd name="connsiteY4" fmla="*/ 0 h 10777693"/>
              <a:gd name="connsiteX5" fmla="*/ 5713720 w 6127737"/>
              <a:gd name="connsiteY5" fmla="*/ 13121 h 10777693"/>
              <a:gd name="connsiteX0" fmla="*/ 5713347 w 6127364"/>
              <a:gd name="connsiteY0" fmla="*/ 13121 h 10776207"/>
              <a:gd name="connsiteX1" fmla="*/ 6127364 w 6127364"/>
              <a:gd name="connsiteY1" fmla="*/ 13121 h 10776207"/>
              <a:gd name="connsiteX2" fmla="*/ 6127364 w 6127364"/>
              <a:gd name="connsiteY2" fmla="*/ 10766322 h 10776207"/>
              <a:gd name="connsiteX3" fmla="*/ 5272152 w 6127364"/>
              <a:gd name="connsiteY3" fmla="*/ 1433909 h 10776207"/>
              <a:gd name="connsiteX4" fmla="*/ 5722 w 6127364"/>
              <a:gd name="connsiteY4" fmla="*/ 0 h 10776207"/>
              <a:gd name="connsiteX5" fmla="*/ 5713347 w 6127364"/>
              <a:gd name="connsiteY5" fmla="*/ 13121 h 10776207"/>
              <a:gd name="connsiteX0" fmla="*/ 5713347 w 6142112"/>
              <a:gd name="connsiteY0" fmla="*/ 13121 h 6294077"/>
              <a:gd name="connsiteX1" fmla="*/ 6127364 w 6142112"/>
              <a:gd name="connsiteY1" fmla="*/ 13121 h 6294077"/>
              <a:gd name="connsiteX2" fmla="*/ 6142112 w 6142112"/>
              <a:gd name="connsiteY2" fmla="*/ 6268067 h 6294077"/>
              <a:gd name="connsiteX3" fmla="*/ 5272152 w 6142112"/>
              <a:gd name="connsiteY3" fmla="*/ 1433909 h 6294077"/>
              <a:gd name="connsiteX4" fmla="*/ 5722 w 6142112"/>
              <a:gd name="connsiteY4" fmla="*/ 0 h 6294077"/>
              <a:gd name="connsiteX5" fmla="*/ 5713347 w 6142112"/>
              <a:gd name="connsiteY5" fmla="*/ 13121 h 6294077"/>
              <a:gd name="connsiteX0" fmla="*/ 5713347 w 6156861"/>
              <a:gd name="connsiteY0" fmla="*/ 13121 h 6279469"/>
              <a:gd name="connsiteX1" fmla="*/ 6127364 w 6156861"/>
              <a:gd name="connsiteY1" fmla="*/ 13121 h 6279469"/>
              <a:gd name="connsiteX2" fmla="*/ 6156861 w 6156861"/>
              <a:gd name="connsiteY2" fmla="*/ 6253321 h 6279469"/>
              <a:gd name="connsiteX3" fmla="*/ 5272152 w 6156861"/>
              <a:gd name="connsiteY3" fmla="*/ 1433909 h 6279469"/>
              <a:gd name="connsiteX4" fmla="*/ 5722 w 6156861"/>
              <a:gd name="connsiteY4" fmla="*/ 0 h 6279469"/>
              <a:gd name="connsiteX5" fmla="*/ 5713347 w 6156861"/>
              <a:gd name="connsiteY5" fmla="*/ 13121 h 6279469"/>
              <a:gd name="connsiteX0" fmla="*/ 5713347 w 6127364"/>
              <a:gd name="connsiteY0" fmla="*/ 13121 h 4426898"/>
              <a:gd name="connsiteX1" fmla="*/ 6127364 w 6127364"/>
              <a:gd name="connsiteY1" fmla="*/ 13121 h 4426898"/>
              <a:gd name="connsiteX2" fmla="*/ 6127364 w 6127364"/>
              <a:gd name="connsiteY2" fmla="*/ 4350779 h 4426898"/>
              <a:gd name="connsiteX3" fmla="*/ 5272152 w 6127364"/>
              <a:gd name="connsiteY3" fmla="*/ 1433909 h 4426898"/>
              <a:gd name="connsiteX4" fmla="*/ 5722 w 6127364"/>
              <a:gd name="connsiteY4" fmla="*/ 0 h 4426898"/>
              <a:gd name="connsiteX5" fmla="*/ 5713347 w 6127364"/>
              <a:gd name="connsiteY5" fmla="*/ 13121 h 4426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27364" h="4426898">
                <a:moveTo>
                  <a:pt x="5713347" y="13121"/>
                </a:moveTo>
                <a:lnTo>
                  <a:pt x="6127364" y="13121"/>
                </a:lnTo>
                <a:lnTo>
                  <a:pt x="6127364" y="4350779"/>
                </a:lnTo>
                <a:cubicBezTo>
                  <a:pt x="5871758" y="4658861"/>
                  <a:pt x="6528401" y="4098451"/>
                  <a:pt x="5272152" y="1433909"/>
                </a:cubicBezTo>
                <a:cubicBezTo>
                  <a:pt x="4251878" y="-360478"/>
                  <a:pt x="-180882" y="308082"/>
                  <a:pt x="5722" y="0"/>
                </a:cubicBezTo>
                <a:lnTo>
                  <a:pt x="5713347" y="13121"/>
                </a:lnTo>
                <a:close/>
              </a:path>
            </a:pathLst>
          </a:custGeom>
          <a:blipFill dpi="0" rotWithShape="1">
            <a:blip r:embed="rId2"/>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8" name="Rectangle 17">
            <a:extLst>
              <a:ext uri="{FF2B5EF4-FFF2-40B4-BE49-F238E27FC236}">
                <a16:creationId xmlns:a16="http://schemas.microsoft.com/office/drawing/2014/main" id="{C0195ABB-78C3-4DD8-8A0A-D0955F216544}"/>
              </a:ext>
            </a:extLst>
          </p:cNvPr>
          <p:cNvSpPr/>
          <p:nvPr/>
        </p:nvSpPr>
        <p:spPr>
          <a:xfrm rot="5400000" flipV="1">
            <a:off x="4777369" y="-8347"/>
            <a:ext cx="2644696" cy="10763980"/>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0 w 1800366"/>
              <a:gd name="connsiteY0" fmla="*/ 10795820 h 10795820"/>
              <a:gd name="connsiteX1" fmla="*/ 1800366 w 1800366"/>
              <a:gd name="connsiteY1" fmla="*/ 0 h 10795820"/>
              <a:gd name="connsiteX2" fmla="*/ 1800366 w 1800366"/>
              <a:gd name="connsiteY2" fmla="*/ 10753201 h 10795820"/>
              <a:gd name="connsiteX3" fmla="*/ 1386349 w 1800366"/>
              <a:gd name="connsiteY3" fmla="*/ 10753201 h 10795820"/>
              <a:gd name="connsiteX4" fmla="*/ 0 w 1800366"/>
              <a:gd name="connsiteY4" fmla="*/ 10795820 h 10795820"/>
              <a:gd name="connsiteX0" fmla="*/ 0 w 1800366"/>
              <a:gd name="connsiteY0" fmla="*/ 10795820 h 10795910"/>
              <a:gd name="connsiteX1" fmla="*/ 1800366 w 1800366"/>
              <a:gd name="connsiteY1" fmla="*/ 0 h 10795910"/>
              <a:gd name="connsiteX2" fmla="*/ 1800366 w 1800366"/>
              <a:gd name="connsiteY2" fmla="*/ 10753201 h 10795910"/>
              <a:gd name="connsiteX3" fmla="*/ 1386349 w 1800366"/>
              <a:gd name="connsiteY3" fmla="*/ 10753201 h 10795910"/>
              <a:gd name="connsiteX4" fmla="*/ 0 w 1800366"/>
              <a:gd name="connsiteY4" fmla="*/ 10795820 h 10795910"/>
              <a:gd name="connsiteX0" fmla="*/ 0 w 1807968"/>
              <a:gd name="connsiteY0" fmla="*/ 11335351 h 11335351"/>
              <a:gd name="connsiteX1" fmla="*/ 1608413 w 1807968"/>
              <a:gd name="connsiteY1" fmla="*/ 2655841 h 11335351"/>
              <a:gd name="connsiteX2" fmla="*/ 1800366 w 1807968"/>
              <a:gd name="connsiteY2" fmla="*/ 539531 h 11335351"/>
              <a:gd name="connsiteX3" fmla="*/ 1800366 w 1807968"/>
              <a:gd name="connsiteY3" fmla="*/ 11292732 h 11335351"/>
              <a:gd name="connsiteX4" fmla="*/ 1386349 w 1807968"/>
              <a:gd name="connsiteY4" fmla="*/ 11292732 h 11335351"/>
              <a:gd name="connsiteX5" fmla="*/ 0 w 1807968"/>
              <a:gd name="connsiteY5" fmla="*/ 11335351 h 11335351"/>
              <a:gd name="connsiteX0" fmla="*/ 0 w 1807968"/>
              <a:gd name="connsiteY0" fmla="*/ 11335351 h 11335351"/>
              <a:gd name="connsiteX1" fmla="*/ 1608413 w 1807968"/>
              <a:gd name="connsiteY1" fmla="*/ 2655841 h 11335351"/>
              <a:gd name="connsiteX2" fmla="*/ 1800366 w 1807968"/>
              <a:gd name="connsiteY2" fmla="*/ 539531 h 11335351"/>
              <a:gd name="connsiteX3" fmla="*/ 1800366 w 1807968"/>
              <a:gd name="connsiteY3" fmla="*/ 11292732 h 11335351"/>
              <a:gd name="connsiteX4" fmla="*/ 1386349 w 1807968"/>
              <a:gd name="connsiteY4" fmla="*/ 11292732 h 11335351"/>
              <a:gd name="connsiteX5" fmla="*/ 0 w 1807968"/>
              <a:gd name="connsiteY5" fmla="*/ 11335351 h 11335351"/>
              <a:gd name="connsiteX0" fmla="*/ 0 w 1884673"/>
              <a:gd name="connsiteY0" fmla="*/ 11318662 h 11318662"/>
              <a:gd name="connsiteX1" fmla="*/ 1741151 w 1884673"/>
              <a:gd name="connsiteY1" fmla="*/ 2742393 h 11318662"/>
              <a:gd name="connsiteX2" fmla="*/ 1800366 w 1884673"/>
              <a:gd name="connsiteY2" fmla="*/ 522842 h 11318662"/>
              <a:gd name="connsiteX3" fmla="*/ 1800366 w 1884673"/>
              <a:gd name="connsiteY3" fmla="*/ 11276043 h 11318662"/>
              <a:gd name="connsiteX4" fmla="*/ 1386349 w 1884673"/>
              <a:gd name="connsiteY4" fmla="*/ 11276043 h 11318662"/>
              <a:gd name="connsiteX5" fmla="*/ 0 w 1884673"/>
              <a:gd name="connsiteY5" fmla="*/ 11318662 h 11318662"/>
              <a:gd name="connsiteX0" fmla="*/ 0 w 1800366"/>
              <a:gd name="connsiteY0" fmla="*/ 11312464 h 11312464"/>
              <a:gd name="connsiteX1" fmla="*/ 1741151 w 1800366"/>
              <a:gd name="connsiteY1" fmla="*/ 2736195 h 11312464"/>
              <a:gd name="connsiteX2" fmla="*/ 1800366 w 1800366"/>
              <a:gd name="connsiteY2" fmla="*/ 516644 h 11312464"/>
              <a:gd name="connsiteX3" fmla="*/ 1800366 w 1800366"/>
              <a:gd name="connsiteY3" fmla="*/ 11269845 h 11312464"/>
              <a:gd name="connsiteX4" fmla="*/ 1386349 w 1800366"/>
              <a:gd name="connsiteY4" fmla="*/ 11269845 h 11312464"/>
              <a:gd name="connsiteX5" fmla="*/ 0 w 1800366"/>
              <a:gd name="connsiteY5" fmla="*/ 11312464 h 11312464"/>
              <a:gd name="connsiteX0" fmla="*/ 5555 w 1805921"/>
              <a:gd name="connsiteY0" fmla="*/ 11312464 h 11312464"/>
              <a:gd name="connsiteX1" fmla="*/ 1554974 w 1805921"/>
              <a:gd name="connsiteY1" fmla="*/ 10184128 h 11312464"/>
              <a:gd name="connsiteX2" fmla="*/ 1746706 w 1805921"/>
              <a:gd name="connsiteY2" fmla="*/ 2736195 h 11312464"/>
              <a:gd name="connsiteX3" fmla="*/ 1805921 w 1805921"/>
              <a:gd name="connsiteY3" fmla="*/ 516644 h 11312464"/>
              <a:gd name="connsiteX4" fmla="*/ 1805921 w 1805921"/>
              <a:gd name="connsiteY4" fmla="*/ 11269845 h 11312464"/>
              <a:gd name="connsiteX5" fmla="*/ 1391904 w 1805921"/>
              <a:gd name="connsiteY5" fmla="*/ 11269845 h 11312464"/>
              <a:gd name="connsiteX6" fmla="*/ 5555 w 1805921"/>
              <a:gd name="connsiteY6" fmla="*/ 11312464 h 11312464"/>
              <a:gd name="connsiteX0" fmla="*/ 3505 w 2644529"/>
              <a:gd name="connsiteY0" fmla="*/ 11282970 h 11282970"/>
              <a:gd name="connsiteX1" fmla="*/ 2393582 w 2644529"/>
              <a:gd name="connsiteY1" fmla="*/ 10184128 h 11282970"/>
              <a:gd name="connsiteX2" fmla="*/ 2585314 w 2644529"/>
              <a:gd name="connsiteY2" fmla="*/ 2736195 h 11282970"/>
              <a:gd name="connsiteX3" fmla="*/ 2644529 w 2644529"/>
              <a:gd name="connsiteY3" fmla="*/ 516644 h 11282970"/>
              <a:gd name="connsiteX4" fmla="*/ 2644529 w 2644529"/>
              <a:gd name="connsiteY4" fmla="*/ 11269845 h 11282970"/>
              <a:gd name="connsiteX5" fmla="*/ 2230512 w 2644529"/>
              <a:gd name="connsiteY5" fmla="*/ 11269845 h 11282970"/>
              <a:gd name="connsiteX6" fmla="*/ 3505 w 2644529"/>
              <a:gd name="connsiteY6" fmla="*/ 11282970 h 11282970"/>
              <a:gd name="connsiteX0" fmla="*/ 3505 w 2644529"/>
              <a:gd name="connsiteY0" fmla="*/ 10950522 h 10950522"/>
              <a:gd name="connsiteX1" fmla="*/ 2393582 w 2644529"/>
              <a:gd name="connsiteY1" fmla="*/ 9851680 h 10950522"/>
              <a:gd name="connsiteX2" fmla="*/ 2555820 w 2644529"/>
              <a:gd name="connsiteY2" fmla="*/ 8140873 h 10950522"/>
              <a:gd name="connsiteX3" fmla="*/ 2644529 w 2644529"/>
              <a:gd name="connsiteY3" fmla="*/ 184196 h 10950522"/>
              <a:gd name="connsiteX4" fmla="*/ 2644529 w 2644529"/>
              <a:gd name="connsiteY4" fmla="*/ 10937397 h 10950522"/>
              <a:gd name="connsiteX5" fmla="*/ 2230512 w 2644529"/>
              <a:gd name="connsiteY5" fmla="*/ 10937397 h 10950522"/>
              <a:gd name="connsiteX6" fmla="*/ 3505 w 2644529"/>
              <a:gd name="connsiteY6" fmla="*/ 10950522 h 10950522"/>
              <a:gd name="connsiteX0" fmla="*/ 3672 w 2644696"/>
              <a:gd name="connsiteY0" fmla="*/ 10950522 h 10950522"/>
              <a:gd name="connsiteX1" fmla="*/ 2290513 w 2644696"/>
              <a:gd name="connsiteY1" fmla="*/ 9792690 h 10950522"/>
              <a:gd name="connsiteX2" fmla="*/ 2555987 w 2644696"/>
              <a:gd name="connsiteY2" fmla="*/ 8140873 h 10950522"/>
              <a:gd name="connsiteX3" fmla="*/ 2644696 w 2644696"/>
              <a:gd name="connsiteY3" fmla="*/ 184196 h 10950522"/>
              <a:gd name="connsiteX4" fmla="*/ 2644696 w 2644696"/>
              <a:gd name="connsiteY4" fmla="*/ 10937397 h 10950522"/>
              <a:gd name="connsiteX5" fmla="*/ 2230679 w 2644696"/>
              <a:gd name="connsiteY5" fmla="*/ 10937397 h 10950522"/>
              <a:gd name="connsiteX6" fmla="*/ 3672 w 2644696"/>
              <a:gd name="connsiteY6" fmla="*/ 10950522 h 1095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4696" h="10950522">
                <a:moveTo>
                  <a:pt x="3672" y="10950522"/>
                </a:moveTo>
                <a:cubicBezTo>
                  <a:pt x="-99427" y="10671246"/>
                  <a:pt x="2000321" y="11222068"/>
                  <a:pt x="2290513" y="9792690"/>
                </a:cubicBezTo>
                <a:cubicBezTo>
                  <a:pt x="2580705" y="8363312"/>
                  <a:pt x="2383885" y="9653798"/>
                  <a:pt x="2555987" y="8140873"/>
                </a:cubicBezTo>
                <a:cubicBezTo>
                  <a:pt x="2575831" y="6385815"/>
                  <a:pt x="2617620" y="-1277408"/>
                  <a:pt x="2644696" y="184196"/>
                </a:cubicBezTo>
                <a:lnTo>
                  <a:pt x="2644696" y="10937397"/>
                </a:lnTo>
                <a:lnTo>
                  <a:pt x="2230679" y="10937397"/>
                </a:lnTo>
                <a:lnTo>
                  <a:pt x="3672" y="10950522"/>
                </a:lnTo>
                <a:close/>
              </a:path>
            </a:pathLst>
          </a:custGeom>
          <a:blipFill dpi="0" rotWithShape="1">
            <a:blip r:embed="rId2"/>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2" name="Group 1">
            <a:extLst>
              <a:ext uri="{FF2B5EF4-FFF2-40B4-BE49-F238E27FC236}">
                <a16:creationId xmlns:a16="http://schemas.microsoft.com/office/drawing/2014/main" id="{349539E2-C3CC-465E-BAE9-F9E8DFDA39CE}"/>
              </a:ext>
            </a:extLst>
          </p:cNvPr>
          <p:cNvGrpSpPr/>
          <p:nvPr/>
        </p:nvGrpSpPr>
        <p:grpSpPr>
          <a:xfrm>
            <a:off x="721072" y="293740"/>
            <a:ext cx="3894408" cy="1078520"/>
            <a:chOff x="1220274" y="2060847"/>
            <a:chExt cx="3647476" cy="1078520"/>
          </a:xfrm>
        </p:grpSpPr>
        <p:sp>
          <p:nvSpPr>
            <p:cNvPr id="59" name="Parallelogram 38">
              <a:extLst>
                <a:ext uri="{FF2B5EF4-FFF2-40B4-BE49-F238E27FC236}">
                  <a16:creationId xmlns:a16="http://schemas.microsoft.com/office/drawing/2014/main" id="{910D4268-AD34-4163-AB6F-8FBABDDB6393}"/>
                </a:ext>
              </a:extLst>
            </p:cNvPr>
            <p:cNvSpPr/>
            <p:nvPr/>
          </p:nvSpPr>
          <p:spPr>
            <a:xfrm rot="16200000">
              <a:off x="1008463" y="2272658"/>
              <a:ext cx="834851" cy="411230"/>
            </a:xfrm>
            <a:prstGeom prst="parallelogram">
              <a:avLst>
                <a:gd name="adj" fmla="val 44901"/>
              </a:avLst>
            </a:prstGeom>
            <a:pattFill prst="lgConfetti">
              <a:fgClr>
                <a:schemeClr val="bg2">
                  <a:lumMod val="25000"/>
                </a:schemeClr>
              </a:fgClr>
              <a:bgClr>
                <a:schemeClr val="bg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7" name="Rectangle 56">
              <a:extLst>
                <a:ext uri="{FF2B5EF4-FFF2-40B4-BE49-F238E27FC236}">
                  <a16:creationId xmlns:a16="http://schemas.microsoft.com/office/drawing/2014/main" id="{EEAE2792-C99F-4EA8-8170-30EC652D1564}"/>
                </a:ext>
              </a:extLst>
            </p:cNvPr>
            <p:cNvSpPr/>
            <p:nvPr/>
          </p:nvSpPr>
          <p:spPr>
            <a:xfrm>
              <a:off x="1567969" y="2248973"/>
              <a:ext cx="3108972" cy="646724"/>
            </a:xfrm>
            <a:prstGeom prst="rect">
              <a:avLst/>
            </a:prstGeom>
            <a:pattFill prst="lgConfetti">
              <a:fgClr>
                <a:schemeClr val="bg2">
                  <a:lumMod val="25000"/>
                </a:schemeClr>
              </a:fgClr>
              <a:bgClr>
                <a:srgbClr val="A2AFC5"/>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8" name="Rectangle 57">
              <a:extLst>
                <a:ext uri="{FF2B5EF4-FFF2-40B4-BE49-F238E27FC236}">
                  <a16:creationId xmlns:a16="http://schemas.microsoft.com/office/drawing/2014/main" id="{3B1E87E7-3E35-49A7-AE69-1DD346C87AFF}"/>
                </a:ext>
              </a:extLst>
            </p:cNvPr>
            <p:cNvSpPr/>
            <p:nvPr/>
          </p:nvSpPr>
          <p:spPr>
            <a:xfrm>
              <a:off x="1758778" y="2418072"/>
              <a:ext cx="3108972" cy="721295"/>
            </a:xfrm>
            <a:prstGeom prst="rect">
              <a:avLst/>
            </a:prstGeom>
            <a:gradFill>
              <a:gsLst>
                <a:gs pos="2000">
                  <a:srgbClr val="1B4C5B"/>
                </a:gs>
                <a:gs pos="51000">
                  <a:srgbClr val="26697E"/>
                </a:gs>
                <a:gs pos="100000">
                  <a:srgbClr val="2E998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800" b="1" dirty="0">
                  <a:latin typeface="DK Breakfast Burrito" panose="02000000000000000000" pitchFamily="50" charset="0"/>
                  <a:ea typeface="ChildsWish" panose="02000603000000000000" pitchFamily="2" charset="0"/>
                  <a:cs typeface="Angie Atore" panose="00000400000000000000" pitchFamily="2" charset="-79"/>
                </a:rPr>
                <a:t>INTRODUCCIÓN</a:t>
              </a:r>
              <a:endParaRPr lang="es-MX" sz="4000" b="1" dirty="0">
                <a:latin typeface="DK Breakfast Burrito" panose="02000000000000000000" pitchFamily="50" charset="0"/>
                <a:ea typeface="ChildsWish" panose="02000603000000000000" pitchFamily="2" charset="0"/>
                <a:cs typeface="Angie Atore" panose="00000400000000000000" pitchFamily="2" charset="-79"/>
              </a:endParaRPr>
            </a:p>
          </p:txBody>
        </p:sp>
      </p:grpSp>
      <p:sp>
        <p:nvSpPr>
          <p:cNvPr id="60" name="Rectángulo 57">
            <a:extLst>
              <a:ext uri="{FF2B5EF4-FFF2-40B4-BE49-F238E27FC236}">
                <a16:creationId xmlns:a16="http://schemas.microsoft.com/office/drawing/2014/main" id="{F11A5A05-721E-4411-971C-FDB9CD5C3AF3}"/>
              </a:ext>
            </a:extLst>
          </p:cNvPr>
          <p:cNvSpPr/>
          <p:nvPr/>
        </p:nvSpPr>
        <p:spPr>
          <a:xfrm>
            <a:off x="6919737" y="305366"/>
            <a:ext cx="4533198" cy="2791855"/>
          </a:xfrm>
          <a:prstGeom prst="rect">
            <a:avLst/>
          </a:prstGeom>
        </p:spPr>
        <p:txBody>
          <a:bodyPr wrap="square" anchor="ctr">
            <a:spAutoFit/>
          </a:bodyPr>
          <a:lstStyle/>
          <a:p>
            <a:pPr algn="r">
              <a:lnSpc>
                <a:spcPct val="150000"/>
              </a:lnSpc>
              <a:spcAft>
                <a:spcPts val="1600"/>
              </a:spcAft>
            </a:pPr>
            <a:r>
              <a:rPr lang="es-MX" sz="2400" dirty="0">
                <a:solidFill>
                  <a:schemeClr val="bg1"/>
                </a:solidFill>
                <a:latin typeface="Century Gothic" panose="020B0502020202020204" pitchFamily="34" charset="0"/>
                <a:ea typeface="DengXian Light" panose="020B0503020204020204" pitchFamily="2" charset="-122"/>
                <a:cs typeface="Arial" panose="020B0604020202020204" pitchFamily="34" charset="0"/>
              </a:rPr>
              <a:t>Se pretende </a:t>
            </a:r>
            <a:r>
              <a:rPr lang="es-MX" sz="2400" b="1" dirty="0">
                <a:solidFill>
                  <a:schemeClr val="bg1"/>
                </a:solidFill>
                <a:latin typeface="Century Gothic" panose="020B0502020202020204" pitchFamily="34" charset="0"/>
                <a:ea typeface="DengXian Light" panose="020B0503020204020204" pitchFamily="2" charset="-122"/>
                <a:cs typeface="Arial" panose="020B0604020202020204" pitchFamily="34" charset="0"/>
              </a:rPr>
              <a:t>desarrollar</a:t>
            </a:r>
            <a:r>
              <a:rPr lang="es-MX" sz="2400" dirty="0">
                <a:solidFill>
                  <a:schemeClr val="bg1"/>
                </a:solidFill>
                <a:latin typeface="Century Gothic" panose="020B0502020202020204" pitchFamily="34" charset="0"/>
                <a:ea typeface="DengXian Light" panose="020B0503020204020204" pitchFamily="2" charset="-122"/>
                <a:cs typeface="Arial" panose="020B0604020202020204" pitchFamily="34" charset="0"/>
              </a:rPr>
              <a:t> un </a:t>
            </a:r>
            <a:r>
              <a:rPr lang="es-MX" sz="2400" b="1" dirty="0">
                <a:solidFill>
                  <a:schemeClr val="bg1"/>
                </a:solidFill>
                <a:latin typeface="Century Gothic" panose="020B0502020202020204" pitchFamily="34" charset="0"/>
                <a:ea typeface="DengXian Light" panose="020B0503020204020204" pitchFamily="2" charset="-122"/>
                <a:cs typeface="Arial" panose="020B0604020202020204" pitchFamily="34" charset="0"/>
              </a:rPr>
              <a:t>sistema</a:t>
            </a:r>
            <a:r>
              <a:rPr lang="es-MX" sz="2400" dirty="0">
                <a:solidFill>
                  <a:schemeClr val="bg1"/>
                </a:solidFill>
                <a:latin typeface="Century Gothic" panose="020B0502020202020204" pitchFamily="34" charset="0"/>
                <a:ea typeface="DengXian Light" panose="020B0503020204020204" pitchFamily="2" charset="-122"/>
                <a:cs typeface="Arial" panose="020B0604020202020204" pitchFamily="34" charset="0"/>
              </a:rPr>
              <a:t> con tecnología de </a:t>
            </a:r>
            <a:r>
              <a:rPr lang="es-MX" sz="2400" b="1" dirty="0">
                <a:solidFill>
                  <a:schemeClr val="bg1"/>
                </a:solidFill>
                <a:latin typeface="Century Gothic" panose="020B0502020202020204" pitchFamily="34" charset="0"/>
                <a:ea typeface="DengXian Light" panose="020B0503020204020204" pitchFamily="2" charset="-122"/>
                <a:cs typeface="Arial" panose="020B0604020202020204" pitchFamily="34" charset="0"/>
              </a:rPr>
              <a:t>videojuegos</a:t>
            </a:r>
            <a:r>
              <a:rPr lang="es-MX" sz="2400" dirty="0">
                <a:solidFill>
                  <a:schemeClr val="bg1"/>
                </a:solidFill>
                <a:latin typeface="Century Gothic" panose="020B0502020202020204" pitchFamily="34" charset="0"/>
                <a:ea typeface="DengXian Light" panose="020B0503020204020204" pitchFamily="2" charset="-122"/>
                <a:cs typeface="Arial" panose="020B0604020202020204" pitchFamily="34" charset="0"/>
              </a:rPr>
              <a:t> que permita </a:t>
            </a:r>
            <a:r>
              <a:rPr lang="es-MX" sz="2400" b="1" dirty="0">
                <a:solidFill>
                  <a:schemeClr val="bg1"/>
                </a:solidFill>
                <a:latin typeface="Century Gothic" panose="020B0502020202020204" pitchFamily="34" charset="0"/>
                <a:ea typeface="DengXian Light" panose="020B0503020204020204" pitchFamily="2" charset="-122"/>
                <a:cs typeface="Arial" panose="020B0604020202020204" pitchFamily="34" charset="0"/>
              </a:rPr>
              <a:t>identificar</a:t>
            </a:r>
            <a:r>
              <a:rPr lang="es-MX" sz="2400" dirty="0">
                <a:solidFill>
                  <a:schemeClr val="bg1"/>
                </a:solidFill>
                <a:latin typeface="Century Gothic" panose="020B0502020202020204" pitchFamily="34" charset="0"/>
                <a:ea typeface="DengXian Light" panose="020B0503020204020204" pitchFamily="2" charset="-122"/>
                <a:cs typeface="Arial" panose="020B0604020202020204" pitchFamily="34" charset="0"/>
              </a:rPr>
              <a:t> la exposición de los niños al </a:t>
            </a:r>
            <a:r>
              <a:rPr lang="es-MX" sz="2400" b="1" dirty="0">
                <a:solidFill>
                  <a:schemeClr val="bg1"/>
                </a:solidFill>
                <a:latin typeface="Century Gothic" panose="020B0502020202020204" pitchFamily="34" charset="0"/>
                <a:ea typeface="DengXian Light" panose="02010600030101010101" pitchFamily="2" charset="-122"/>
                <a:cs typeface="Arial" panose="020B0604020202020204" pitchFamily="34" charset="0"/>
              </a:rPr>
              <a:t>bullying</a:t>
            </a:r>
            <a:r>
              <a:rPr lang="es-MX" sz="2400" dirty="0">
                <a:solidFill>
                  <a:schemeClr val="bg1"/>
                </a:solidFill>
                <a:latin typeface="Century Gothic" panose="020B0502020202020204" pitchFamily="34" charset="0"/>
                <a:ea typeface="DengXian Light" panose="020B0503020204020204" pitchFamily="2" charset="-122"/>
                <a:cs typeface="Arial" panose="020B0604020202020204" pitchFamily="34" charset="0"/>
              </a:rPr>
              <a:t>.</a:t>
            </a:r>
          </a:p>
        </p:txBody>
      </p:sp>
      <p:pic>
        <p:nvPicPr>
          <p:cNvPr id="61" name="Graphic 18" descr="Game controller">
            <a:extLst>
              <a:ext uri="{FF2B5EF4-FFF2-40B4-BE49-F238E27FC236}">
                <a16:creationId xmlns:a16="http://schemas.microsoft.com/office/drawing/2014/main" id="{404A4FC8-0654-4E14-801A-2A3EAC694A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rot="20543777">
            <a:off x="4924399" y="398730"/>
            <a:ext cx="2083142" cy="2083142"/>
          </a:xfrm>
          <a:prstGeom prst="rect">
            <a:avLst/>
          </a:prstGeom>
          <a:scene3d>
            <a:camera prst="orthographicFront"/>
            <a:lightRig rig="threePt" dir="t"/>
          </a:scene3d>
          <a:sp3d>
            <a:bevelT w="1905000" h="1905000" prst="convex"/>
          </a:sp3d>
        </p:spPr>
      </p:pic>
      <p:sp>
        <p:nvSpPr>
          <p:cNvPr id="62" name="Rectángulo 59">
            <a:extLst>
              <a:ext uri="{FF2B5EF4-FFF2-40B4-BE49-F238E27FC236}">
                <a16:creationId xmlns:a16="http://schemas.microsoft.com/office/drawing/2014/main" id="{1EAD7C29-9B75-42EF-A942-F4A911D1A9DD}"/>
              </a:ext>
            </a:extLst>
          </p:cNvPr>
          <p:cNvSpPr/>
          <p:nvPr/>
        </p:nvSpPr>
        <p:spPr>
          <a:xfrm>
            <a:off x="6961883" y="5505091"/>
            <a:ext cx="1027688" cy="454292"/>
          </a:xfrm>
          <a:prstGeom prst="rect">
            <a:avLst/>
          </a:prstGeom>
        </p:spPr>
        <p:txBody>
          <a:bodyPr wrap="square" anchor="ctr">
            <a:spAutoFit/>
          </a:bodyPr>
          <a:lstStyle/>
          <a:p>
            <a:pPr algn="just">
              <a:lnSpc>
                <a:spcPct val="150000"/>
              </a:lnSpc>
              <a:spcAft>
                <a:spcPts val="1600"/>
              </a:spcAft>
            </a:pPr>
            <a:r>
              <a:rPr lang="es-MX" b="1" dirty="0">
                <a:solidFill>
                  <a:schemeClr val="bg1"/>
                </a:solidFill>
                <a:latin typeface="Century Gothic" panose="020B0502020202020204" pitchFamily="34" charset="0"/>
                <a:ea typeface="DengXian Light" panose="020B0503020204020204" pitchFamily="2" charset="-122"/>
                <a:cs typeface="Arial" panose="020B0604020202020204" pitchFamily="34" charset="0"/>
              </a:rPr>
              <a:t>Análisis</a:t>
            </a:r>
          </a:p>
        </p:txBody>
      </p:sp>
      <p:pic>
        <p:nvPicPr>
          <p:cNvPr id="63" name="Graphic 62" descr="Smart Phone">
            <a:extLst>
              <a:ext uri="{FF2B5EF4-FFF2-40B4-BE49-F238E27FC236}">
                <a16:creationId xmlns:a16="http://schemas.microsoft.com/office/drawing/2014/main" id="{A8C02EDD-B318-4009-9D7D-E355905D39D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858208" y="4159685"/>
            <a:ext cx="1254760" cy="1254760"/>
          </a:xfrm>
          <a:prstGeom prst="rect">
            <a:avLst/>
          </a:prstGeom>
          <a:scene3d>
            <a:camera prst="orthographicFront"/>
            <a:lightRig rig="threePt" dir="t"/>
          </a:scene3d>
          <a:sp3d>
            <a:bevelT w="1905000" prst="convex"/>
          </a:sp3d>
        </p:spPr>
      </p:pic>
      <p:cxnSp>
        <p:nvCxnSpPr>
          <p:cNvPr id="65" name="Straight Arrow Connector 64">
            <a:extLst>
              <a:ext uri="{FF2B5EF4-FFF2-40B4-BE49-F238E27FC236}">
                <a16:creationId xmlns:a16="http://schemas.microsoft.com/office/drawing/2014/main" id="{566E0C76-0D19-4D8A-B71D-D2347CCB077A}"/>
              </a:ext>
            </a:extLst>
          </p:cNvPr>
          <p:cNvCxnSpPr>
            <a:cxnSpLocks/>
          </p:cNvCxnSpPr>
          <p:nvPr/>
        </p:nvCxnSpPr>
        <p:spPr>
          <a:xfrm flipV="1">
            <a:off x="2109519" y="4781266"/>
            <a:ext cx="1147727"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E62DB02B-C695-4F1A-80C0-389C4B7D6370}"/>
              </a:ext>
            </a:extLst>
          </p:cNvPr>
          <p:cNvSpPr/>
          <p:nvPr/>
        </p:nvSpPr>
        <p:spPr>
          <a:xfrm>
            <a:off x="2051025" y="4340402"/>
            <a:ext cx="1353256" cy="369332"/>
          </a:xfrm>
          <a:prstGeom prst="rect">
            <a:avLst/>
          </a:prstGeom>
        </p:spPr>
        <p:txBody>
          <a:bodyPr wrap="none">
            <a:spAutoFit/>
          </a:bodyPr>
          <a:lstStyle/>
          <a:p>
            <a:r>
              <a:rPr lang="es-MX" dirty="0">
                <a:solidFill>
                  <a:schemeClr val="bg1"/>
                </a:solidFill>
                <a:latin typeface="Century Gothic" panose="020B0502020202020204" pitchFamily="34" charset="0"/>
                <a:ea typeface="DengXian Light" panose="020B0503020204020204" pitchFamily="2" charset="-122"/>
                <a:cs typeface="Arial" panose="020B0604020202020204" pitchFamily="34" charset="0"/>
              </a:rPr>
              <a:t>Interactúa</a:t>
            </a:r>
            <a:endParaRPr lang="es-MX" dirty="0"/>
          </a:p>
        </p:txBody>
      </p:sp>
      <p:sp>
        <p:nvSpPr>
          <p:cNvPr id="69" name="Rectangle 68">
            <a:extLst>
              <a:ext uri="{FF2B5EF4-FFF2-40B4-BE49-F238E27FC236}">
                <a16:creationId xmlns:a16="http://schemas.microsoft.com/office/drawing/2014/main" id="{B1DBB807-CF8F-45DC-9F96-D0CC194CFEEB}"/>
              </a:ext>
            </a:extLst>
          </p:cNvPr>
          <p:cNvSpPr/>
          <p:nvPr/>
        </p:nvSpPr>
        <p:spPr>
          <a:xfrm>
            <a:off x="3445233" y="5617266"/>
            <a:ext cx="2266266" cy="646331"/>
          </a:xfrm>
          <a:prstGeom prst="rect">
            <a:avLst/>
          </a:prstGeom>
        </p:spPr>
        <p:txBody>
          <a:bodyPr wrap="square">
            <a:spAutoFit/>
          </a:bodyPr>
          <a:lstStyle/>
          <a:p>
            <a:pPr algn="ctr"/>
            <a:r>
              <a:rPr lang="es-MX" b="1" dirty="0">
                <a:solidFill>
                  <a:schemeClr val="bg1"/>
                </a:solidFill>
                <a:latin typeface="Century Gothic" panose="020B0502020202020204" pitchFamily="34" charset="0"/>
                <a:ea typeface="DengXian Light" panose="020B0503020204020204" pitchFamily="2" charset="-122"/>
                <a:cs typeface="Arial" panose="020B0604020202020204" pitchFamily="34" charset="0"/>
              </a:rPr>
              <a:t>Diadema de ondas cerebrales</a:t>
            </a:r>
            <a:r>
              <a:rPr lang="es-MX" dirty="0">
                <a:solidFill>
                  <a:schemeClr val="bg1"/>
                </a:solidFill>
                <a:latin typeface="Century Gothic" panose="020B0502020202020204" pitchFamily="34" charset="0"/>
                <a:ea typeface="DengXian Light" panose="020B0503020204020204" pitchFamily="2" charset="-122"/>
                <a:cs typeface="Arial" panose="020B0604020202020204" pitchFamily="34" charset="0"/>
              </a:rPr>
              <a:t> </a:t>
            </a:r>
            <a:endParaRPr lang="es-MX" dirty="0"/>
          </a:p>
        </p:txBody>
      </p:sp>
      <p:sp>
        <p:nvSpPr>
          <p:cNvPr id="70" name="Rectangle 69">
            <a:extLst>
              <a:ext uri="{FF2B5EF4-FFF2-40B4-BE49-F238E27FC236}">
                <a16:creationId xmlns:a16="http://schemas.microsoft.com/office/drawing/2014/main" id="{6F29CD7B-7FD3-4A93-BE0A-7A3E65D581D4}"/>
              </a:ext>
            </a:extLst>
          </p:cNvPr>
          <p:cNvSpPr/>
          <p:nvPr/>
        </p:nvSpPr>
        <p:spPr>
          <a:xfrm>
            <a:off x="764226" y="5526026"/>
            <a:ext cx="1477103" cy="646331"/>
          </a:xfrm>
          <a:prstGeom prst="rect">
            <a:avLst/>
          </a:prstGeom>
        </p:spPr>
        <p:txBody>
          <a:bodyPr wrap="square">
            <a:spAutoFit/>
          </a:bodyPr>
          <a:lstStyle/>
          <a:p>
            <a:pPr algn="ctr"/>
            <a:r>
              <a:rPr lang="es-MX" b="1" dirty="0">
                <a:solidFill>
                  <a:schemeClr val="bg1"/>
                </a:solidFill>
                <a:latin typeface="Century Gothic" panose="020B0502020202020204" pitchFamily="34" charset="0"/>
                <a:ea typeface="DengXian Light" panose="020B0503020204020204" pitchFamily="2" charset="-122"/>
                <a:cs typeface="Arial" panose="020B0604020202020204" pitchFamily="34" charset="0"/>
              </a:rPr>
              <a:t>Aplicación móvil</a:t>
            </a:r>
            <a:r>
              <a:rPr lang="es-MX" dirty="0">
                <a:solidFill>
                  <a:schemeClr val="bg1"/>
                </a:solidFill>
                <a:latin typeface="Century Gothic" panose="020B0502020202020204" pitchFamily="34" charset="0"/>
                <a:ea typeface="DengXian Light" panose="020B0503020204020204" pitchFamily="2" charset="-122"/>
                <a:cs typeface="Arial" panose="020B0604020202020204" pitchFamily="34" charset="0"/>
              </a:rPr>
              <a:t> </a:t>
            </a:r>
            <a:endParaRPr lang="es-MX" dirty="0"/>
          </a:p>
        </p:txBody>
      </p:sp>
      <p:sp>
        <p:nvSpPr>
          <p:cNvPr id="71" name="Rectangle 70">
            <a:extLst>
              <a:ext uri="{FF2B5EF4-FFF2-40B4-BE49-F238E27FC236}">
                <a16:creationId xmlns:a16="http://schemas.microsoft.com/office/drawing/2014/main" id="{E29598B6-6E33-4668-9B90-844DF571F745}"/>
              </a:ext>
            </a:extLst>
          </p:cNvPr>
          <p:cNvSpPr/>
          <p:nvPr/>
        </p:nvSpPr>
        <p:spPr>
          <a:xfrm>
            <a:off x="9190781" y="5524348"/>
            <a:ext cx="1974255" cy="646331"/>
          </a:xfrm>
          <a:prstGeom prst="rect">
            <a:avLst/>
          </a:prstGeom>
        </p:spPr>
        <p:txBody>
          <a:bodyPr wrap="square">
            <a:spAutoFit/>
          </a:bodyPr>
          <a:lstStyle/>
          <a:p>
            <a:pPr algn="ctr"/>
            <a:r>
              <a:rPr lang="es-MX" dirty="0">
                <a:solidFill>
                  <a:schemeClr val="bg1"/>
                </a:solidFill>
                <a:latin typeface="Century Gothic" panose="020B0502020202020204" pitchFamily="34" charset="0"/>
                <a:ea typeface="DengXian Light" panose="020B0503020204020204" pitchFamily="2" charset="-122"/>
                <a:cs typeface="Arial" panose="020B0604020202020204" pitchFamily="34" charset="0"/>
              </a:rPr>
              <a:t>Posibles casos de </a:t>
            </a:r>
            <a:r>
              <a:rPr lang="es-MX" b="1" dirty="0">
                <a:solidFill>
                  <a:schemeClr val="bg1"/>
                </a:solidFill>
                <a:latin typeface="Century Gothic" panose="020B0502020202020204" pitchFamily="34" charset="0"/>
                <a:ea typeface="DengXian Light" panose="020B0503020204020204" pitchFamily="2" charset="-122"/>
                <a:cs typeface="Arial" panose="020B0604020202020204" pitchFamily="34" charset="0"/>
              </a:rPr>
              <a:t>bullying</a:t>
            </a:r>
            <a:endParaRPr lang="es-MX" dirty="0"/>
          </a:p>
        </p:txBody>
      </p:sp>
      <p:pic>
        <p:nvPicPr>
          <p:cNvPr id="74" name="Graphic 73" descr="Bar chart">
            <a:extLst>
              <a:ext uri="{FF2B5EF4-FFF2-40B4-BE49-F238E27FC236}">
                <a16:creationId xmlns:a16="http://schemas.microsoft.com/office/drawing/2014/main" id="{E7DF2F1A-117D-47EC-9492-B034EE0E7F82}"/>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6748112" y="4022923"/>
            <a:ext cx="1485337" cy="1485337"/>
          </a:xfrm>
          <a:prstGeom prst="rect">
            <a:avLst/>
          </a:prstGeom>
          <a:scene3d>
            <a:camera prst="orthographicFront"/>
            <a:lightRig rig="threePt" dir="t"/>
          </a:scene3d>
          <a:sp3d>
            <a:bevelT w="1905000" prst="convex"/>
          </a:sp3d>
        </p:spPr>
      </p:pic>
      <p:cxnSp>
        <p:nvCxnSpPr>
          <p:cNvPr id="76" name="Straight Arrow Connector 75">
            <a:extLst>
              <a:ext uri="{FF2B5EF4-FFF2-40B4-BE49-F238E27FC236}">
                <a16:creationId xmlns:a16="http://schemas.microsoft.com/office/drawing/2014/main" id="{CDF3B79F-6209-4298-8199-E74DDC06EC94}"/>
              </a:ext>
            </a:extLst>
          </p:cNvPr>
          <p:cNvCxnSpPr>
            <a:cxnSpLocks/>
          </p:cNvCxnSpPr>
          <p:nvPr/>
        </p:nvCxnSpPr>
        <p:spPr>
          <a:xfrm flipV="1">
            <a:off x="5516678" y="4777376"/>
            <a:ext cx="1147727"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250EEB91-2AA3-4BC6-A8B3-C9D78BE9AC5B}"/>
              </a:ext>
            </a:extLst>
          </p:cNvPr>
          <p:cNvCxnSpPr>
            <a:cxnSpLocks/>
          </p:cNvCxnSpPr>
          <p:nvPr/>
        </p:nvCxnSpPr>
        <p:spPr>
          <a:xfrm flipV="1">
            <a:off x="8235122" y="4777375"/>
            <a:ext cx="1147727"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80" name="Graphic 79" descr="Checklist">
            <a:extLst>
              <a:ext uri="{FF2B5EF4-FFF2-40B4-BE49-F238E27FC236}">
                <a16:creationId xmlns:a16="http://schemas.microsoft.com/office/drawing/2014/main" id="{37F28803-5337-4AA4-A981-863974172E29}"/>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9476797" y="4100171"/>
            <a:ext cx="1433609" cy="1433609"/>
          </a:xfrm>
          <a:prstGeom prst="rect">
            <a:avLst/>
          </a:prstGeom>
          <a:scene3d>
            <a:camera prst="orthographicFront"/>
            <a:lightRig rig="threePt" dir="t"/>
          </a:scene3d>
          <a:sp3d>
            <a:bevelT w="1905000" prst="convex"/>
          </a:sp3d>
        </p:spPr>
      </p:pic>
      <p:sp>
        <p:nvSpPr>
          <p:cNvPr id="81" name="Rectangle 80">
            <a:extLst>
              <a:ext uri="{FF2B5EF4-FFF2-40B4-BE49-F238E27FC236}">
                <a16:creationId xmlns:a16="http://schemas.microsoft.com/office/drawing/2014/main" id="{E4BA3CDA-9704-4DD2-B739-0D61262A49AB}"/>
              </a:ext>
            </a:extLst>
          </p:cNvPr>
          <p:cNvSpPr/>
          <p:nvPr/>
        </p:nvSpPr>
        <p:spPr>
          <a:xfrm>
            <a:off x="8248575" y="4340402"/>
            <a:ext cx="1120820" cy="369332"/>
          </a:xfrm>
          <a:prstGeom prst="rect">
            <a:avLst/>
          </a:prstGeom>
        </p:spPr>
        <p:txBody>
          <a:bodyPr wrap="none">
            <a:spAutoFit/>
          </a:bodyPr>
          <a:lstStyle/>
          <a:p>
            <a:r>
              <a:rPr lang="es-MX" dirty="0">
                <a:solidFill>
                  <a:schemeClr val="bg1"/>
                </a:solidFill>
                <a:latin typeface="Century Gothic" panose="020B0502020202020204" pitchFamily="34" charset="0"/>
                <a:ea typeface="DengXian Light" panose="020B0503020204020204" pitchFamily="2" charset="-122"/>
                <a:cs typeface="Arial" panose="020B0604020202020204" pitchFamily="34" charset="0"/>
              </a:rPr>
              <a:t>Detecta</a:t>
            </a:r>
            <a:endParaRPr lang="es-MX" dirty="0"/>
          </a:p>
        </p:txBody>
      </p:sp>
      <p:sp>
        <p:nvSpPr>
          <p:cNvPr id="86" name="Rectangle 85">
            <a:extLst>
              <a:ext uri="{FF2B5EF4-FFF2-40B4-BE49-F238E27FC236}">
                <a16:creationId xmlns:a16="http://schemas.microsoft.com/office/drawing/2014/main" id="{B977CB84-EC41-45DE-8B75-32F517225691}"/>
              </a:ext>
            </a:extLst>
          </p:cNvPr>
          <p:cNvSpPr/>
          <p:nvPr/>
        </p:nvSpPr>
        <p:spPr>
          <a:xfrm>
            <a:off x="5517911" y="4329823"/>
            <a:ext cx="1055097" cy="369332"/>
          </a:xfrm>
          <a:prstGeom prst="rect">
            <a:avLst/>
          </a:prstGeom>
        </p:spPr>
        <p:txBody>
          <a:bodyPr wrap="none">
            <a:spAutoFit/>
          </a:bodyPr>
          <a:lstStyle/>
          <a:p>
            <a:r>
              <a:rPr lang="es-MX" dirty="0">
                <a:solidFill>
                  <a:schemeClr val="bg1"/>
                </a:solidFill>
                <a:latin typeface="Century Gothic" panose="020B0502020202020204" pitchFamily="34" charset="0"/>
                <a:ea typeface="DengXian Light" panose="020B0503020204020204" pitchFamily="2" charset="-122"/>
                <a:cs typeface="Arial" panose="020B0604020202020204" pitchFamily="34" charset="0"/>
              </a:rPr>
              <a:t>Genera</a:t>
            </a:r>
            <a:endParaRPr lang="es-MX" dirty="0"/>
          </a:p>
        </p:txBody>
      </p:sp>
      <p:pic>
        <p:nvPicPr>
          <p:cNvPr id="87" name="Picture 86">
            <a:extLst>
              <a:ext uri="{FF2B5EF4-FFF2-40B4-BE49-F238E27FC236}">
                <a16:creationId xmlns:a16="http://schemas.microsoft.com/office/drawing/2014/main" id="{422C887B-F50E-4808-AA1F-E4622554151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11079" y="4096732"/>
            <a:ext cx="2465109" cy="1411528"/>
          </a:xfrm>
          <a:prstGeom prst="rect">
            <a:avLst/>
          </a:prstGeom>
          <a:scene3d>
            <a:camera prst="orthographicFront"/>
            <a:lightRig rig="threePt" dir="t"/>
          </a:scene3d>
          <a:sp3d>
            <a:bevelT w="1905000" prst="convex"/>
          </a:sp3d>
        </p:spPr>
      </p:pic>
      <p:sp>
        <p:nvSpPr>
          <p:cNvPr id="88" name="Rectangle 87">
            <a:extLst>
              <a:ext uri="{FF2B5EF4-FFF2-40B4-BE49-F238E27FC236}">
                <a16:creationId xmlns:a16="http://schemas.microsoft.com/office/drawing/2014/main" id="{F1CD0774-99DD-4C3D-A238-965719E22E03}"/>
              </a:ext>
            </a:extLst>
          </p:cNvPr>
          <p:cNvSpPr/>
          <p:nvPr/>
        </p:nvSpPr>
        <p:spPr>
          <a:xfrm>
            <a:off x="2105074" y="2642914"/>
            <a:ext cx="1369927" cy="707886"/>
          </a:xfrm>
          <a:prstGeom prst="rect">
            <a:avLst/>
          </a:prstGeom>
        </p:spPr>
        <p:txBody>
          <a:bodyPr wrap="none">
            <a:spAutoFit/>
          </a:bodyPr>
          <a:lstStyle/>
          <a:p>
            <a:pPr algn="ctr"/>
            <a:r>
              <a:rPr lang="es-MX" sz="4000" b="1" dirty="0">
                <a:solidFill>
                  <a:schemeClr val="bg1"/>
                </a:solidFill>
                <a:latin typeface="DK Breakfast Burrito" panose="02000000000000000000" pitchFamily="50" charset="0"/>
                <a:ea typeface="ChildsWish" panose="02000603000000000000" pitchFamily="2" charset="0"/>
                <a:cs typeface="Angie Atore" panose="00000400000000000000" pitchFamily="2" charset="-79"/>
              </a:rPr>
              <a:t>SISTEMA</a:t>
            </a:r>
            <a:endParaRPr lang="es-MX" sz="3200" b="1" dirty="0">
              <a:solidFill>
                <a:schemeClr val="bg1"/>
              </a:solidFill>
              <a:latin typeface="DK Breakfast Burrito" panose="02000000000000000000" pitchFamily="50" charset="0"/>
              <a:ea typeface="ChildsWish" panose="02000603000000000000" pitchFamily="2" charset="0"/>
              <a:cs typeface="Angie Atore" panose="00000400000000000000" pitchFamily="2" charset="-79"/>
            </a:endParaRPr>
          </a:p>
        </p:txBody>
      </p:sp>
      <p:grpSp>
        <p:nvGrpSpPr>
          <p:cNvPr id="91" name="Group 90">
            <a:extLst>
              <a:ext uri="{FF2B5EF4-FFF2-40B4-BE49-F238E27FC236}">
                <a16:creationId xmlns:a16="http://schemas.microsoft.com/office/drawing/2014/main" id="{66CDD53D-498C-4F39-9439-C7FF4CB6EDB7}"/>
              </a:ext>
            </a:extLst>
          </p:cNvPr>
          <p:cNvGrpSpPr/>
          <p:nvPr/>
        </p:nvGrpSpPr>
        <p:grpSpPr>
          <a:xfrm>
            <a:off x="3471139" y="2852936"/>
            <a:ext cx="536629" cy="244285"/>
            <a:chOff x="1468029" y="2852936"/>
            <a:chExt cx="536629" cy="244285"/>
          </a:xfrm>
        </p:grpSpPr>
        <p:cxnSp>
          <p:nvCxnSpPr>
            <p:cNvPr id="90" name="Straight Connector 89">
              <a:extLst>
                <a:ext uri="{FF2B5EF4-FFF2-40B4-BE49-F238E27FC236}">
                  <a16:creationId xmlns:a16="http://schemas.microsoft.com/office/drawing/2014/main" id="{9BABBA17-9FCE-4809-A6BB-9ECF5D941335}"/>
                </a:ext>
              </a:extLst>
            </p:cNvPr>
            <p:cNvCxnSpPr/>
            <p:nvPr/>
          </p:nvCxnSpPr>
          <p:spPr>
            <a:xfrm>
              <a:off x="1481143" y="2852936"/>
              <a:ext cx="52351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D91F5AC-B7CF-400E-9361-915524BEBAC2}"/>
                </a:ext>
              </a:extLst>
            </p:cNvPr>
            <p:cNvCxnSpPr/>
            <p:nvPr/>
          </p:nvCxnSpPr>
          <p:spPr>
            <a:xfrm>
              <a:off x="1468029" y="2981965"/>
              <a:ext cx="52351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4AC6139-6539-421E-A41E-B53154F631D9}"/>
                </a:ext>
              </a:extLst>
            </p:cNvPr>
            <p:cNvCxnSpPr/>
            <p:nvPr/>
          </p:nvCxnSpPr>
          <p:spPr>
            <a:xfrm>
              <a:off x="1468029" y="3097221"/>
              <a:ext cx="52351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0F3E778B-1986-477D-BCBB-2A9E7989AA2B}"/>
              </a:ext>
            </a:extLst>
          </p:cNvPr>
          <p:cNvGrpSpPr/>
          <p:nvPr/>
        </p:nvGrpSpPr>
        <p:grpSpPr>
          <a:xfrm>
            <a:off x="1559496" y="2852936"/>
            <a:ext cx="523515" cy="220299"/>
            <a:chOff x="1468029" y="2876922"/>
            <a:chExt cx="523515" cy="220299"/>
          </a:xfrm>
        </p:grpSpPr>
        <p:cxnSp>
          <p:nvCxnSpPr>
            <p:cNvPr id="96" name="Straight Connector 95">
              <a:extLst>
                <a:ext uri="{FF2B5EF4-FFF2-40B4-BE49-F238E27FC236}">
                  <a16:creationId xmlns:a16="http://schemas.microsoft.com/office/drawing/2014/main" id="{2859B569-A1E4-4935-A879-C5A1856DDE1B}"/>
                </a:ext>
              </a:extLst>
            </p:cNvPr>
            <p:cNvCxnSpPr/>
            <p:nvPr/>
          </p:nvCxnSpPr>
          <p:spPr>
            <a:xfrm>
              <a:off x="1468029" y="2876922"/>
              <a:ext cx="52351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D5BE89E-4EC6-4A72-8CEB-3FFFC854F373}"/>
                </a:ext>
              </a:extLst>
            </p:cNvPr>
            <p:cNvCxnSpPr/>
            <p:nvPr/>
          </p:nvCxnSpPr>
          <p:spPr>
            <a:xfrm>
              <a:off x="1468029" y="2981965"/>
              <a:ext cx="52351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D740BA80-295B-423A-B40B-FB01F83565F5}"/>
                </a:ext>
              </a:extLst>
            </p:cNvPr>
            <p:cNvCxnSpPr/>
            <p:nvPr/>
          </p:nvCxnSpPr>
          <p:spPr>
            <a:xfrm>
              <a:off x="1468029" y="3097221"/>
              <a:ext cx="52351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55564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1A35"/>
        </a:solidFill>
        <a:effectLst/>
      </p:bgPr>
    </p:bg>
    <p:spTree>
      <p:nvGrpSpPr>
        <p:cNvPr id="1" name=""/>
        <p:cNvGrpSpPr/>
        <p:nvPr/>
      </p:nvGrpSpPr>
      <p:grpSpPr>
        <a:xfrm>
          <a:off x="0" y="0"/>
          <a:ext cx="0" cy="0"/>
          <a:chOff x="0" y="0"/>
          <a:chExt cx="0" cy="0"/>
        </a:xfrm>
      </p:grpSpPr>
      <p:grpSp>
        <p:nvGrpSpPr>
          <p:cNvPr id="27" name="Grupo 86">
            <a:extLst>
              <a:ext uri="{FF2B5EF4-FFF2-40B4-BE49-F238E27FC236}">
                <a16:creationId xmlns:a16="http://schemas.microsoft.com/office/drawing/2014/main" id="{9EF3FD3F-E87D-4CD5-9280-52D8122EAC4E}"/>
              </a:ext>
            </a:extLst>
          </p:cNvPr>
          <p:cNvGrpSpPr/>
          <p:nvPr/>
        </p:nvGrpSpPr>
        <p:grpSpPr>
          <a:xfrm>
            <a:off x="0" y="0"/>
            <a:ext cx="12192000" cy="6858000"/>
            <a:chOff x="0" y="0"/>
            <a:chExt cx="12192000" cy="6858000"/>
          </a:xfrm>
        </p:grpSpPr>
        <p:sp>
          <p:nvSpPr>
            <p:cNvPr id="28" name="Rectángulo: esquinas redondeadas 12">
              <a:extLst>
                <a:ext uri="{FF2B5EF4-FFF2-40B4-BE49-F238E27FC236}">
                  <a16:creationId xmlns:a16="http://schemas.microsoft.com/office/drawing/2014/main" id="{6D010B96-022A-4267-980C-4D7A7A78405D}"/>
                </a:ext>
              </a:extLst>
            </p:cNvPr>
            <p:cNvSpPr/>
            <p:nvPr/>
          </p:nvSpPr>
          <p:spPr>
            <a:xfrm>
              <a:off x="0" y="0"/>
              <a:ext cx="12192000" cy="6858000"/>
            </a:xfrm>
            <a:prstGeom prst="roundRect">
              <a:avLst>
                <a:gd name="adj" fmla="val 8257"/>
              </a:avLst>
            </a:prstGeom>
            <a:solidFill>
              <a:srgbClr val="14AC79"/>
            </a:solidFill>
            <a:ln>
              <a:no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esquinas redondeadas 74">
              <a:extLst>
                <a:ext uri="{FF2B5EF4-FFF2-40B4-BE49-F238E27FC236}">
                  <a16:creationId xmlns:a16="http://schemas.microsoft.com/office/drawing/2014/main" id="{B562DF08-ABF7-4827-A2DF-92B3B3729611}"/>
                </a:ext>
              </a:extLst>
            </p:cNvPr>
            <p:cNvSpPr/>
            <p:nvPr/>
          </p:nvSpPr>
          <p:spPr>
            <a:xfrm>
              <a:off x="85380" y="90000"/>
              <a:ext cx="12013200" cy="6678000"/>
            </a:xfrm>
            <a:prstGeom prst="roundRect">
              <a:avLst>
                <a:gd name="adj" fmla="val 82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0" name="Rectángulo: esquinas redondeadas 75">
              <a:extLst>
                <a:ext uri="{FF2B5EF4-FFF2-40B4-BE49-F238E27FC236}">
                  <a16:creationId xmlns:a16="http://schemas.microsoft.com/office/drawing/2014/main" id="{4573DD56-664A-40E3-AED5-7CFF58EFDB87}"/>
                </a:ext>
              </a:extLst>
            </p:cNvPr>
            <p:cNvSpPr/>
            <p:nvPr/>
          </p:nvSpPr>
          <p:spPr>
            <a:xfrm>
              <a:off x="721073" y="180000"/>
              <a:ext cx="10753200" cy="6498000"/>
            </a:xfrm>
            <a:prstGeom prst="roundRect">
              <a:avLst>
                <a:gd name="adj" fmla="val 0"/>
              </a:avLst>
            </a:prstGeom>
            <a:solidFill>
              <a:srgbClr val="001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1" name="Rectángulo: esquinas redondeadas 17">
              <a:extLst>
                <a:ext uri="{FF2B5EF4-FFF2-40B4-BE49-F238E27FC236}">
                  <a16:creationId xmlns:a16="http://schemas.microsoft.com/office/drawing/2014/main" id="{FF0E2314-722E-4AB0-87E9-2C0DE5086700}"/>
                </a:ext>
              </a:extLst>
            </p:cNvPr>
            <p:cNvSpPr/>
            <p:nvPr/>
          </p:nvSpPr>
          <p:spPr>
            <a:xfrm>
              <a:off x="285407" y="1989000"/>
              <a:ext cx="235639" cy="2880000"/>
            </a:xfrm>
            <a:prstGeom prst="roundRect">
              <a:avLst>
                <a:gd name="adj" fmla="val 50000"/>
              </a:avLst>
            </a:prstGeom>
            <a:pattFill prst="openDmnd">
              <a:fgClr>
                <a:schemeClr val="tx1">
                  <a:lumMod val="95000"/>
                  <a:lumOff val="5000"/>
                </a:schemeClr>
              </a:fgClr>
              <a:bgClr>
                <a:schemeClr val="bg2">
                  <a:lumMod val="25000"/>
                </a:schemeClr>
              </a:bgClr>
            </a:pattFill>
            <a:ln>
              <a:solidFill>
                <a:schemeClr val="tx1"/>
              </a:solidFill>
            </a:ln>
            <a:effectLst>
              <a:innerShdw blurRad="114300" dist="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Elipse 76">
              <a:extLst>
                <a:ext uri="{FF2B5EF4-FFF2-40B4-BE49-F238E27FC236}">
                  <a16:creationId xmlns:a16="http://schemas.microsoft.com/office/drawing/2014/main" id="{31A4A8D3-8B74-4821-8F6E-46CB90945220}"/>
                </a:ext>
              </a:extLst>
            </p:cNvPr>
            <p:cNvSpPr/>
            <p:nvPr/>
          </p:nvSpPr>
          <p:spPr>
            <a:xfrm>
              <a:off x="277226" y="769500"/>
              <a:ext cx="252000" cy="2520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Elipse 21">
              <a:extLst>
                <a:ext uri="{FF2B5EF4-FFF2-40B4-BE49-F238E27FC236}">
                  <a16:creationId xmlns:a16="http://schemas.microsoft.com/office/drawing/2014/main" id="{0BE5A25C-F6F0-4CBA-A6A1-E0195A08E1AE}"/>
                </a:ext>
              </a:extLst>
            </p:cNvPr>
            <p:cNvSpPr/>
            <p:nvPr/>
          </p:nvSpPr>
          <p:spPr>
            <a:xfrm>
              <a:off x="368765" y="859500"/>
              <a:ext cx="72000" cy="72000"/>
            </a:xfrm>
            <a:prstGeom prst="ellipse">
              <a:avLst/>
            </a:prstGeom>
            <a:gradFill flip="none" rotWithShape="1">
              <a:gsLst>
                <a:gs pos="34000">
                  <a:srgbClr val="7030A0"/>
                </a:gs>
                <a:gs pos="85000">
                  <a:srgbClr val="FF0000"/>
                </a:gs>
                <a:gs pos="8000">
                  <a:schemeClr val="accent5"/>
                </a:gs>
                <a:gs pos="55000">
                  <a:srgbClr val="BB0D9A"/>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esquinas redondeadas 23">
              <a:extLst>
                <a:ext uri="{FF2B5EF4-FFF2-40B4-BE49-F238E27FC236}">
                  <a16:creationId xmlns:a16="http://schemas.microsoft.com/office/drawing/2014/main" id="{F4253EC4-87DE-4232-AFB3-E99A05602C7E}"/>
                </a:ext>
              </a:extLst>
            </p:cNvPr>
            <p:cNvSpPr/>
            <p:nvPr/>
          </p:nvSpPr>
          <p:spPr>
            <a:xfrm>
              <a:off x="11606426" y="3249000"/>
              <a:ext cx="360000" cy="360000"/>
            </a:xfrm>
            <a:prstGeom prst="round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Triángulo isósceles 82">
              <a:extLst>
                <a:ext uri="{FF2B5EF4-FFF2-40B4-BE49-F238E27FC236}">
                  <a16:creationId xmlns:a16="http://schemas.microsoft.com/office/drawing/2014/main" id="{8AB0AB06-AE2E-4DDE-A04D-4BCD380C8D1B}"/>
                </a:ext>
              </a:extLst>
            </p:cNvPr>
            <p:cNvSpPr/>
            <p:nvPr/>
          </p:nvSpPr>
          <p:spPr>
            <a:xfrm flipV="1">
              <a:off x="11605290" y="5020892"/>
              <a:ext cx="360000" cy="360000"/>
            </a:xfrm>
            <a:prstGeom prst="triangl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36" name="Grupo 85">
              <a:extLst>
                <a:ext uri="{FF2B5EF4-FFF2-40B4-BE49-F238E27FC236}">
                  <a16:creationId xmlns:a16="http://schemas.microsoft.com/office/drawing/2014/main" id="{70CACFB1-5FA2-4028-9A26-80B2940B44A4}"/>
                </a:ext>
              </a:extLst>
            </p:cNvPr>
            <p:cNvGrpSpPr/>
            <p:nvPr/>
          </p:nvGrpSpPr>
          <p:grpSpPr>
            <a:xfrm>
              <a:off x="11651050" y="1387108"/>
              <a:ext cx="263858" cy="450000"/>
              <a:chOff x="10620654" y="1322776"/>
              <a:chExt cx="263858" cy="450000"/>
            </a:xfrm>
          </p:grpSpPr>
          <p:sp>
            <p:nvSpPr>
              <p:cNvPr id="37" name="Rectángulo 83">
                <a:extLst>
                  <a:ext uri="{FF2B5EF4-FFF2-40B4-BE49-F238E27FC236}">
                    <a16:creationId xmlns:a16="http://schemas.microsoft.com/office/drawing/2014/main" id="{0D6068CB-625A-4C40-8809-6CC492F6DF06}"/>
                  </a:ext>
                </a:extLst>
              </p:cNvPr>
              <p:cNvSpPr/>
              <p:nvPr/>
            </p:nvSpPr>
            <p:spPr>
              <a:xfrm>
                <a:off x="10620654" y="132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38" name="Rectángulo 84">
                <a:extLst>
                  <a:ext uri="{FF2B5EF4-FFF2-40B4-BE49-F238E27FC236}">
                    <a16:creationId xmlns:a16="http://schemas.microsoft.com/office/drawing/2014/main" id="{8A61D650-BA46-47D2-AECD-64399246BE53}"/>
                  </a:ext>
                </a:extLst>
              </p:cNvPr>
              <p:cNvSpPr/>
              <p:nvPr/>
            </p:nvSpPr>
            <p:spPr>
              <a:xfrm>
                <a:off x="10704512" y="141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grpSp>
      </p:grpSp>
      <mc:AlternateContent xmlns:mc="http://schemas.openxmlformats.org/markup-compatibility/2006" xmlns:a14="http://schemas.microsoft.com/office/drawing/2010/main">
        <mc:Choice Requires="a14">
          <p:sp>
            <p:nvSpPr>
              <p:cNvPr id="2" name="Rectángulo 1">
                <a:extLst>
                  <a:ext uri="{FF2B5EF4-FFF2-40B4-BE49-F238E27FC236}">
                    <a16:creationId xmlns:a16="http://schemas.microsoft.com/office/drawing/2014/main" id="{DDBC11A7-1F6E-4E05-85F5-26FB0491D39A}"/>
                  </a:ext>
                </a:extLst>
              </p:cNvPr>
              <p:cNvSpPr/>
              <p:nvPr/>
            </p:nvSpPr>
            <p:spPr>
              <a:xfrm>
                <a:off x="2382542" y="2062950"/>
                <a:ext cx="3157701" cy="725007"/>
              </a:xfrm>
              <a:prstGeom prst="rect">
                <a:avLst/>
              </a:prstGeom>
            </p:spPr>
            <p:txBody>
              <a:bodyPr wrap="square">
                <a:spAutoFit/>
              </a:bodyPr>
              <a:lstStyle/>
              <a:p>
                <a:pPr>
                  <a:lnSpc>
                    <a:spcPct val="115000"/>
                  </a:lnSpc>
                  <a:spcAft>
                    <a:spcPts val="0"/>
                  </a:spcAft>
                  <a:tabLst>
                    <a:tab pos="3886200" algn="l"/>
                  </a:tabLst>
                </a:pPr>
                <a14:m>
                  <m:oMath xmlns:m="http://schemas.openxmlformats.org/officeDocument/2006/math">
                    <m:r>
                      <a:rPr lang="es-MX" sz="4000" b="1" i="0" smtClean="0">
                        <a:solidFill>
                          <a:schemeClr val="bg1"/>
                        </a:solidFill>
                        <a:effectLst>
                          <a:outerShdw blurRad="38100" dist="38100" dir="2700000" algn="tl">
                            <a:srgbClr val="000000">
                              <a:alpha val="43137"/>
                            </a:srgbClr>
                          </a:outerShdw>
                        </a:effectLst>
                        <a:latin typeface="Cambria Math" panose="02040503050406030204" pitchFamily="18" charset="0"/>
                        <a:ea typeface="Arial" panose="020B0604020202020204" pitchFamily="34" charset="0"/>
                        <a:cs typeface="Arial" panose="020B0604020202020204" pitchFamily="34" charset="0"/>
                      </a:rPr>
                      <m:t>𝟏𝟑</m:t>
                    </m:r>
                  </m:oMath>
                </a14:m>
                <a:r>
                  <a:rPr lang="es-MX" sz="3600" dirty="0">
                    <a:solidFill>
                      <a:schemeClr val="bg1"/>
                    </a:solidFill>
                    <a:latin typeface="Century Gothic" panose="020B0502020202020204" pitchFamily="34" charset="0"/>
                    <a:ea typeface="Arial" panose="020B0604020202020204" pitchFamily="34" charset="0"/>
                    <a:cs typeface="Arial" panose="020B0604020202020204" pitchFamily="34" charset="0"/>
                  </a:rPr>
                  <a:t> </a:t>
                </a:r>
                <a:r>
                  <a:rPr lang="es-MX" sz="2400" dirty="0">
                    <a:solidFill>
                      <a:schemeClr val="bg1"/>
                    </a:solidFill>
                    <a:latin typeface="Century Gothic" panose="020B0502020202020204" pitchFamily="34" charset="0"/>
                    <a:ea typeface="Arial" panose="020B0604020202020204" pitchFamily="34" charset="0"/>
                    <a:cs typeface="Arial" panose="020B0604020202020204" pitchFamily="34" charset="0"/>
                  </a:rPr>
                  <a:t>personas</a:t>
                </a:r>
                <a:r>
                  <a:rPr lang="es-MX" sz="3600" b="1" dirty="0">
                    <a:solidFill>
                      <a:schemeClr val="bg1"/>
                    </a:solidFill>
                    <a:effectLst>
                      <a:outerShdw blurRad="38100" dist="38100" dir="2700000" algn="tl">
                        <a:srgbClr val="000000">
                          <a:alpha val="43137"/>
                        </a:srgbClr>
                      </a:outerShdw>
                    </a:effectLst>
                    <a:latin typeface="Century Gothic" panose="020B0502020202020204" pitchFamily="34" charset="0"/>
                    <a:ea typeface="Arial" panose="020B0604020202020204" pitchFamily="34" charset="0"/>
                    <a:cs typeface="Arial" panose="020B0604020202020204" pitchFamily="34" charset="0"/>
                  </a:rPr>
                  <a:t>/</a:t>
                </a:r>
                <a:r>
                  <a:rPr lang="es-MX" sz="2400" dirty="0">
                    <a:solidFill>
                      <a:schemeClr val="bg1"/>
                    </a:solidFill>
                    <a:latin typeface="Century Gothic" panose="020B0502020202020204" pitchFamily="34" charset="0"/>
                    <a:ea typeface="Arial" panose="020B0604020202020204" pitchFamily="34" charset="0"/>
                    <a:cs typeface="Arial" panose="020B0604020202020204" pitchFamily="34" charset="0"/>
                  </a:rPr>
                  <a:t>mes</a:t>
                </a:r>
                <a:endParaRPr lang="es-MX" sz="3600" dirty="0">
                  <a:solidFill>
                    <a:schemeClr val="bg1"/>
                  </a:solidFill>
                  <a:latin typeface="Century Gothic" panose="020B0502020202020204" pitchFamily="34" charset="0"/>
                  <a:ea typeface="Arial" panose="020B0604020202020204" pitchFamily="34" charset="0"/>
                  <a:cs typeface="Arial" panose="020B0604020202020204" pitchFamily="34" charset="0"/>
                </a:endParaRPr>
              </a:p>
            </p:txBody>
          </p:sp>
        </mc:Choice>
        <mc:Fallback xmlns="">
          <p:sp>
            <p:nvSpPr>
              <p:cNvPr id="2" name="Rectángulo 1">
                <a:extLst>
                  <a:ext uri="{FF2B5EF4-FFF2-40B4-BE49-F238E27FC236}">
                    <a16:creationId xmlns:a16="http://schemas.microsoft.com/office/drawing/2014/main" id="{DDBC11A7-1F6E-4E05-85F5-26FB0491D39A}"/>
                  </a:ext>
                </a:extLst>
              </p:cNvPr>
              <p:cNvSpPr>
                <a:spLocks noRot="1" noChangeAspect="1" noMove="1" noResize="1" noEditPoints="1" noAdjustHandles="1" noChangeArrowheads="1" noChangeShapeType="1" noTextEdit="1"/>
              </p:cNvSpPr>
              <p:nvPr/>
            </p:nvSpPr>
            <p:spPr>
              <a:xfrm>
                <a:off x="2382542" y="2062950"/>
                <a:ext cx="3157701" cy="725007"/>
              </a:xfrm>
              <a:prstGeom prst="rect">
                <a:avLst/>
              </a:prstGeom>
              <a:blipFill>
                <a:blip r:embed="rId2"/>
                <a:stretch>
                  <a:fillRect t="-4202" b="-35294"/>
                </a:stretch>
              </a:blipFill>
            </p:spPr>
            <p:txBody>
              <a:bodyPr/>
              <a:lstStyle/>
              <a:p>
                <a:r>
                  <a:rPr lang="es-MX">
                    <a:noFill/>
                  </a:rPr>
                  <a:t> </a:t>
                </a:r>
              </a:p>
            </p:txBody>
          </p:sp>
        </mc:Fallback>
      </mc:AlternateContent>
      <p:grpSp>
        <p:nvGrpSpPr>
          <p:cNvPr id="16" name="Group 15">
            <a:extLst>
              <a:ext uri="{FF2B5EF4-FFF2-40B4-BE49-F238E27FC236}">
                <a16:creationId xmlns:a16="http://schemas.microsoft.com/office/drawing/2014/main" id="{FFC6D32A-8587-4DEA-8EA0-AFA11A8BA6CA}"/>
              </a:ext>
            </a:extLst>
          </p:cNvPr>
          <p:cNvGrpSpPr/>
          <p:nvPr/>
        </p:nvGrpSpPr>
        <p:grpSpPr>
          <a:xfrm>
            <a:off x="1470163" y="3223133"/>
            <a:ext cx="1959174" cy="1054157"/>
            <a:chOff x="1536168" y="3692051"/>
            <a:chExt cx="1959174" cy="1054157"/>
          </a:xfrm>
        </p:grpSpPr>
        <p:sp>
          <p:nvSpPr>
            <p:cNvPr id="3" name="Rectangle 2">
              <a:extLst>
                <a:ext uri="{FF2B5EF4-FFF2-40B4-BE49-F238E27FC236}">
                  <a16:creationId xmlns:a16="http://schemas.microsoft.com/office/drawing/2014/main" id="{2F3143CD-5A98-4F6B-9CB8-E797590A88BE}"/>
                </a:ext>
              </a:extLst>
            </p:cNvPr>
            <p:cNvSpPr/>
            <p:nvPr/>
          </p:nvSpPr>
          <p:spPr>
            <a:xfrm>
              <a:off x="2406582" y="3854229"/>
              <a:ext cx="1088760" cy="646331"/>
            </a:xfrm>
            <a:prstGeom prst="rect">
              <a:avLst/>
            </a:prstGeom>
          </p:spPr>
          <p:txBody>
            <a:bodyPr wrap="none">
              <a:spAutoFit/>
            </a:bodyPr>
            <a:lstStyle/>
            <a:p>
              <a:r>
                <a:rPr lang="es-MX" sz="3600" b="1" dirty="0">
                  <a:solidFill>
                    <a:schemeClr val="bg1"/>
                  </a:solidFill>
                  <a:effectLst>
                    <a:outerShdw blurRad="38100" dist="38100" dir="2700000" algn="tl">
                      <a:srgbClr val="000000">
                        <a:alpha val="43137"/>
                      </a:srgbClr>
                    </a:outerShdw>
                  </a:effectLst>
                  <a:latin typeface="Century Gothic" panose="020B0502020202020204" pitchFamily="34" charset="0"/>
                  <a:ea typeface="Arial" panose="020B0604020202020204" pitchFamily="34" charset="0"/>
                  <a:cs typeface="Arial" panose="020B0604020202020204" pitchFamily="34" charset="0"/>
                </a:rPr>
                <a:t>6.62</a:t>
              </a:r>
              <a:endParaRPr lang="es-MX" sz="2800" dirty="0"/>
            </a:p>
          </p:txBody>
        </p:sp>
        <p:pic>
          <p:nvPicPr>
            <p:cNvPr id="13" name="Graphic 12" descr="Daily Calendar">
              <a:extLst>
                <a:ext uri="{FF2B5EF4-FFF2-40B4-BE49-F238E27FC236}">
                  <a16:creationId xmlns:a16="http://schemas.microsoft.com/office/drawing/2014/main" id="{2E949384-6FB7-4362-BAF0-C46D67D9A8B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536168" y="3692051"/>
              <a:ext cx="914400" cy="914400"/>
            </a:xfrm>
            <a:prstGeom prst="rect">
              <a:avLst/>
            </a:prstGeom>
          </p:spPr>
        </p:pic>
        <p:sp>
          <p:nvSpPr>
            <p:cNvPr id="14" name="Rectangle 13">
              <a:extLst>
                <a:ext uri="{FF2B5EF4-FFF2-40B4-BE49-F238E27FC236}">
                  <a16:creationId xmlns:a16="http://schemas.microsoft.com/office/drawing/2014/main" id="{E5B0C741-DAED-43D0-B642-6D36CD39C169}"/>
                </a:ext>
              </a:extLst>
            </p:cNvPr>
            <p:cNvSpPr/>
            <p:nvPr/>
          </p:nvSpPr>
          <p:spPr>
            <a:xfrm>
              <a:off x="2448548" y="4284543"/>
              <a:ext cx="966931" cy="461665"/>
            </a:xfrm>
            <a:prstGeom prst="rect">
              <a:avLst/>
            </a:prstGeom>
          </p:spPr>
          <p:txBody>
            <a:bodyPr wrap="none">
              <a:spAutoFit/>
            </a:bodyPr>
            <a:lstStyle/>
            <a:p>
              <a:r>
                <a:rPr lang="es-MX" dirty="0">
                  <a:solidFill>
                    <a:schemeClr val="bg1"/>
                  </a:solidFill>
                  <a:latin typeface="Century Gothic" panose="020B0502020202020204" pitchFamily="34" charset="0"/>
                  <a:ea typeface="Arial" panose="020B0604020202020204" pitchFamily="34" charset="0"/>
                  <a:cs typeface="Arial" panose="020B0604020202020204" pitchFamily="34" charset="0"/>
                </a:rPr>
                <a:t>meses</a:t>
              </a:r>
              <a:r>
                <a:rPr lang="es-MX" sz="2400" dirty="0">
                  <a:solidFill>
                    <a:schemeClr val="bg1"/>
                  </a:solidFill>
                  <a:latin typeface="Century Gothic" panose="020B0502020202020204" pitchFamily="34" charset="0"/>
                  <a:ea typeface="Arial" panose="020B0604020202020204" pitchFamily="34" charset="0"/>
                  <a:cs typeface="Arial" panose="020B0604020202020204" pitchFamily="34" charset="0"/>
                </a:rPr>
                <a:t> </a:t>
              </a:r>
              <a:endParaRPr lang="es-MX" dirty="0"/>
            </a:p>
          </p:txBody>
        </p:sp>
      </p:grpSp>
      <p:grpSp>
        <p:nvGrpSpPr>
          <p:cNvPr id="17" name="Group 16">
            <a:extLst>
              <a:ext uri="{FF2B5EF4-FFF2-40B4-BE49-F238E27FC236}">
                <a16:creationId xmlns:a16="http://schemas.microsoft.com/office/drawing/2014/main" id="{CF56BC21-C24B-441D-80E5-3AA410E30C3C}"/>
              </a:ext>
            </a:extLst>
          </p:cNvPr>
          <p:cNvGrpSpPr/>
          <p:nvPr/>
        </p:nvGrpSpPr>
        <p:grpSpPr>
          <a:xfrm>
            <a:off x="1437045" y="4623290"/>
            <a:ext cx="2053701" cy="986037"/>
            <a:chOff x="1542630" y="4974616"/>
            <a:chExt cx="2053701" cy="986037"/>
          </a:xfrm>
        </p:grpSpPr>
        <p:sp>
          <p:nvSpPr>
            <p:cNvPr id="4" name="Rectangle 3">
              <a:extLst>
                <a:ext uri="{FF2B5EF4-FFF2-40B4-BE49-F238E27FC236}">
                  <a16:creationId xmlns:a16="http://schemas.microsoft.com/office/drawing/2014/main" id="{58108BE5-F8D8-4697-8C9C-57BDFA827402}"/>
                </a:ext>
              </a:extLst>
            </p:cNvPr>
            <p:cNvSpPr/>
            <p:nvPr/>
          </p:nvSpPr>
          <p:spPr>
            <a:xfrm>
              <a:off x="2406582" y="5108651"/>
              <a:ext cx="442750" cy="646331"/>
            </a:xfrm>
            <a:prstGeom prst="rect">
              <a:avLst/>
            </a:prstGeom>
          </p:spPr>
          <p:txBody>
            <a:bodyPr wrap="none">
              <a:spAutoFit/>
            </a:bodyPr>
            <a:lstStyle/>
            <a:p>
              <a:r>
                <a:rPr lang="es-MX" sz="3600" b="1" dirty="0">
                  <a:solidFill>
                    <a:schemeClr val="bg1"/>
                  </a:solidFill>
                  <a:effectLst>
                    <a:outerShdw blurRad="38100" dist="38100" dir="2700000" algn="tl">
                      <a:srgbClr val="000000">
                        <a:alpha val="43137"/>
                      </a:srgbClr>
                    </a:outerShdw>
                  </a:effectLst>
                  <a:latin typeface="Century Gothic" panose="020B0502020202020204" pitchFamily="34" charset="0"/>
                  <a:cs typeface="Arial" panose="020B0604020202020204" pitchFamily="34" charset="0"/>
                </a:rPr>
                <a:t>2</a:t>
              </a:r>
              <a:endParaRPr lang="es-MX" sz="2800" dirty="0">
                <a:solidFill>
                  <a:schemeClr val="bg1"/>
                </a:solidFill>
                <a:latin typeface="Century Gothic" panose="020B0502020202020204" pitchFamily="34" charset="0"/>
                <a:cs typeface="Arial" panose="020B0604020202020204" pitchFamily="34" charset="0"/>
              </a:endParaRPr>
            </a:p>
          </p:txBody>
        </p:sp>
        <p:pic>
          <p:nvPicPr>
            <p:cNvPr id="9" name="Graphic 8" descr="User">
              <a:extLst>
                <a:ext uri="{FF2B5EF4-FFF2-40B4-BE49-F238E27FC236}">
                  <a16:creationId xmlns:a16="http://schemas.microsoft.com/office/drawing/2014/main" id="{AC2DA293-F3F8-47A2-89AB-AEDF584770F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1542630" y="4974616"/>
              <a:ext cx="914400" cy="914400"/>
            </a:xfrm>
            <a:prstGeom prst="rect">
              <a:avLst/>
            </a:prstGeom>
          </p:spPr>
        </p:pic>
        <p:sp>
          <p:nvSpPr>
            <p:cNvPr id="15" name="Rectangle 14">
              <a:extLst>
                <a:ext uri="{FF2B5EF4-FFF2-40B4-BE49-F238E27FC236}">
                  <a16:creationId xmlns:a16="http://schemas.microsoft.com/office/drawing/2014/main" id="{EF78DEA7-7096-4C49-A5A1-903D9AAE3225}"/>
                </a:ext>
              </a:extLst>
            </p:cNvPr>
            <p:cNvSpPr/>
            <p:nvPr/>
          </p:nvSpPr>
          <p:spPr>
            <a:xfrm>
              <a:off x="2406582" y="5591321"/>
              <a:ext cx="1189749" cy="369332"/>
            </a:xfrm>
            <a:prstGeom prst="rect">
              <a:avLst/>
            </a:prstGeom>
          </p:spPr>
          <p:txBody>
            <a:bodyPr wrap="none">
              <a:spAutoFit/>
            </a:bodyPr>
            <a:lstStyle/>
            <a:p>
              <a:r>
                <a:rPr lang="es-MX" dirty="0">
                  <a:solidFill>
                    <a:schemeClr val="bg1"/>
                  </a:solidFill>
                  <a:latin typeface="Century Gothic" panose="020B0502020202020204" pitchFamily="34" charset="0"/>
                  <a:cs typeface="Arial" panose="020B0604020202020204" pitchFamily="34" charset="0"/>
                </a:rPr>
                <a:t>personas</a:t>
              </a:r>
              <a:endParaRPr lang="es-MX" dirty="0"/>
            </a:p>
          </p:txBody>
        </p:sp>
      </p:grpSp>
      <p:pic>
        <p:nvPicPr>
          <p:cNvPr id="41" name="Graphic 40" descr="Line Arrow: Counterclockwise curve">
            <a:extLst>
              <a:ext uri="{FF2B5EF4-FFF2-40B4-BE49-F238E27FC236}">
                <a16:creationId xmlns:a16="http://schemas.microsoft.com/office/drawing/2014/main" id="{17DCF8EA-E11D-4FA4-83A3-787ADE707206}"/>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rot="8209273">
            <a:off x="6010198" y="4969511"/>
            <a:ext cx="914400" cy="914400"/>
          </a:xfrm>
          <a:prstGeom prst="rect">
            <a:avLst/>
          </a:prstGeom>
        </p:spPr>
      </p:pic>
      <p:grpSp>
        <p:nvGrpSpPr>
          <p:cNvPr id="44" name="Group 43">
            <a:extLst>
              <a:ext uri="{FF2B5EF4-FFF2-40B4-BE49-F238E27FC236}">
                <a16:creationId xmlns:a16="http://schemas.microsoft.com/office/drawing/2014/main" id="{C94D1F30-67D4-4C03-B328-C8F232F094E8}"/>
              </a:ext>
            </a:extLst>
          </p:cNvPr>
          <p:cNvGrpSpPr/>
          <p:nvPr/>
        </p:nvGrpSpPr>
        <p:grpSpPr>
          <a:xfrm>
            <a:off x="5981189" y="3327587"/>
            <a:ext cx="5025791" cy="1598574"/>
            <a:chOff x="4871864" y="3974571"/>
            <a:chExt cx="6292447" cy="1598574"/>
          </a:xfrm>
        </p:grpSpPr>
        <p:grpSp>
          <p:nvGrpSpPr>
            <p:cNvPr id="24" name="Group 23">
              <a:extLst>
                <a:ext uri="{FF2B5EF4-FFF2-40B4-BE49-F238E27FC236}">
                  <a16:creationId xmlns:a16="http://schemas.microsoft.com/office/drawing/2014/main" id="{45F79BAB-D671-4B5A-A48B-D399ACB66582}"/>
                </a:ext>
              </a:extLst>
            </p:cNvPr>
            <p:cNvGrpSpPr/>
            <p:nvPr/>
          </p:nvGrpSpPr>
          <p:grpSpPr>
            <a:xfrm>
              <a:off x="5082146" y="4185456"/>
              <a:ext cx="5807977" cy="1096991"/>
              <a:chOff x="5059328" y="4370122"/>
              <a:chExt cx="5807977" cy="1096991"/>
            </a:xfrm>
          </p:grpSpPr>
          <p:sp>
            <p:nvSpPr>
              <p:cNvPr id="5" name="Rectangle 4">
                <a:extLst>
                  <a:ext uri="{FF2B5EF4-FFF2-40B4-BE49-F238E27FC236}">
                    <a16:creationId xmlns:a16="http://schemas.microsoft.com/office/drawing/2014/main" id="{E0BF1D45-381E-4E47-AE80-55D768F5E681}"/>
                  </a:ext>
                </a:extLst>
              </p:cNvPr>
              <p:cNvSpPr/>
              <p:nvPr/>
            </p:nvSpPr>
            <p:spPr>
              <a:xfrm>
                <a:off x="6137910" y="4370122"/>
                <a:ext cx="4729395" cy="1077218"/>
              </a:xfrm>
              <a:prstGeom prst="rect">
                <a:avLst/>
              </a:prstGeom>
            </p:spPr>
            <p:txBody>
              <a:bodyPr wrap="square">
                <a:spAutoFit/>
              </a:bodyPr>
              <a:lstStyle/>
              <a:p>
                <a:r>
                  <a:rPr lang="es-MX" sz="2800" b="1" dirty="0">
                    <a:solidFill>
                      <a:schemeClr val="bg1"/>
                    </a:solidFill>
                    <a:effectLst>
                      <a:outerShdw blurRad="38100" dist="38100" dir="2700000" algn="tl">
                        <a:srgbClr val="000000">
                          <a:alpha val="43137"/>
                        </a:srgbClr>
                      </a:outerShdw>
                    </a:effectLst>
                    <a:latin typeface="Century Gothic" panose="020B0502020202020204" pitchFamily="34" charset="0"/>
                    <a:ea typeface="Arial" panose="020B0604020202020204" pitchFamily="34" charset="0"/>
                    <a:cs typeface="Arial" panose="020B0604020202020204" pitchFamily="34" charset="0"/>
                  </a:rPr>
                  <a:t>No</a:t>
                </a:r>
                <a:r>
                  <a:rPr lang="es-MX" dirty="0">
                    <a:solidFill>
                      <a:schemeClr val="bg1"/>
                    </a:solidFill>
                    <a:latin typeface="Century Gothic" panose="020B0502020202020204" pitchFamily="34" charset="0"/>
                    <a:ea typeface="Arial" panose="020B0604020202020204" pitchFamily="34" charset="0"/>
                    <a:cs typeface="Arial" panose="020B0604020202020204" pitchFamily="34" charset="0"/>
                  </a:rPr>
                  <a:t> se consideró el </a:t>
                </a:r>
                <a:r>
                  <a:rPr lang="es-MX" b="1" dirty="0">
                    <a:solidFill>
                      <a:schemeClr val="bg1"/>
                    </a:solidFill>
                    <a:effectLst>
                      <a:outerShdw blurRad="38100" dist="38100" dir="2700000" algn="tl">
                        <a:srgbClr val="000000">
                          <a:alpha val="43137"/>
                        </a:srgbClr>
                      </a:outerShdw>
                    </a:effectLst>
                    <a:latin typeface="Century Gothic" panose="020B0502020202020204" pitchFamily="34" charset="0"/>
                    <a:ea typeface="Arial" panose="020B0604020202020204" pitchFamily="34" charset="0"/>
                    <a:cs typeface="Arial" panose="020B0604020202020204" pitchFamily="34" charset="0"/>
                  </a:rPr>
                  <a:t>diseño del storyboard</a:t>
                </a:r>
                <a:r>
                  <a:rPr lang="es-MX" dirty="0">
                    <a:solidFill>
                      <a:schemeClr val="bg1"/>
                    </a:solidFill>
                    <a:latin typeface="Century Gothic" panose="020B0502020202020204" pitchFamily="34" charset="0"/>
                    <a:ea typeface="Arial" panose="020B0604020202020204" pitchFamily="34" charset="0"/>
                    <a:cs typeface="Arial" panose="020B0604020202020204" pitchFamily="34" charset="0"/>
                  </a:rPr>
                  <a:t>, así como los </a:t>
                </a:r>
                <a:r>
                  <a:rPr lang="es-MX" b="1" dirty="0">
                    <a:solidFill>
                      <a:schemeClr val="bg1"/>
                    </a:solidFill>
                    <a:effectLst>
                      <a:outerShdw blurRad="38100" dist="38100" dir="2700000" algn="tl">
                        <a:srgbClr val="000000">
                          <a:alpha val="43137"/>
                        </a:srgbClr>
                      </a:outerShdw>
                    </a:effectLst>
                    <a:latin typeface="Century Gothic" panose="020B0502020202020204" pitchFamily="34" charset="0"/>
                    <a:ea typeface="Arial" panose="020B0604020202020204" pitchFamily="34" charset="0"/>
                    <a:cs typeface="Arial" panose="020B0604020202020204" pitchFamily="34" charset="0"/>
                  </a:rPr>
                  <a:t>personajes</a:t>
                </a:r>
                <a:r>
                  <a:rPr lang="es-MX" dirty="0">
                    <a:solidFill>
                      <a:schemeClr val="bg1"/>
                    </a:solidFill>
                    <a:latin typeface="Century Gothic" panose="020B0502020202020204" pitchFamily="34" charset="0"/>
                    <a:ea typeface="Arial" panose="020B0604020202020204" pitchFamily="34" charset="0"/>
                    <a:cs typeface="Arial" panose="020B0604020202020204" pitchFamily="34" charset="0"/>
                  </a:rPr>
                  <a:t> del videojuego</a:t>
                </a:r>
                <a:endParaRPr lang="es-MX" dirty="0"/>
              </a:p>
            </p:txBody>
          </p:sp>
          <p:pic>
            <p:nvPicPr>
              <p:cNvPr id="23" name="Graphic 22" descr="Warning">
                <a:extLst>
                  <a:ext uri="{FF2B5EF4-FFF2-40B4-BE49-F238E27FC236}">
                    <a16:creationId xmlns:a16="http://schemas.microsoft.com/office/drawing/2014/main" id="{00DD392C-36E1-4E3F-B2AB-3BF6A9ED3BE9}"/>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5059328" y="4401242"/>
                <a:ext cx="1065871" cy="1065871"/>
              </a:xfrm>
              <a:prstGeom prst="rect">
                <a:avLst/>
              </a:prstGeom>
            </p:spPr>
          </p:pic>
        </p:grpSp>
        <p:sp>
          <p:nvSpPr>
            <p:cNvPr id="42" name="Rectangle 41">
              <a:extLst>
                <a:ext uri="{FF2B5EF4-FFF2-40B4-BE49-F238E27FC236}">
                  <a16:creationId xmlns:a16="http://schemas.microsoft.com/office/drawing/2014/main" id="{E65EC873-2724-41F8-BEE5-DAFC91ED2403}"/>
                </a:ext>
              </a:extLst>
            </p:cNvPr>
            <p:cNvSpPr/>
            <p:nvPr/>
          </p:nvSpPr>
          <p:spPr>
            <a:xfrm>
              <a:off x="4871864" y="3974571"/>
              <a:ext cx="6292447" cy="1598574"/>
            </a:xfrm>
            <a:prstGeom prst="rect">
              <a:avLst/>
            </a:prstGeom>
            <a:noFill/>
            <a:ln w="63500"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pic>
        <p:nvPicPr>
          <p:cNvPr id="2054" name="Picture 6" descr="Resultado de imagen para brazo icono png">
            <a:extLst>
              <a:ext uri="{FF2B5EF4-FFF2-40B4-BE49-F238E27FC236}">
                <a16:creationId xmlns:a16="http://schemas.microsoft.com/office/drawing/2014/main" id="{EAFCB0F4-C2AA-4767-90AB-C79734644071}"/>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68143" y="183673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49" name="Graphic 48" descr="User">
            <a:extLst>
              <a:ext uri="{FF2B5EF4-FFF2-40B4-BE49-F238E27FC236}">
                <a16:creationId xmlns:a16="http://schemas.microsoft.com/office/drawing/2014/main" id="{9FEFAA95-D8A5-4A3D-9FB8-C65CD944F4F0}"/>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6943916" y="5277894"/>
            <a:ext cx="1107298" cy="1107298"/>
          </a:xfrm>
          <a:prstGeom prst="rect">
            <a:avLst/>
          </a:prstGeom>
        </p:spPr>
      </p:pic>
      <p:grpSp>
        <p:nvGrpSpPr>
          <p:cNvPr id="45" name="Group 44">
            <a:extLst>
              <a:ext uri="{FF2B5EF4-FFF2-40B4-BE49-F238E27FC236}">
                <a16:creationId xmlns:a16="http://schemas.microsoft.com/office/drawing/2014/main" id="{A1551B1F-A6BC-4C17-920E-9935E88B5E28}"/>
              </a:ext>
            </a:extLst>
          </p:cNvPr>
          <p:cNvGrpSpPr/>
          <p:nvPr/>
        </p:nvGrpSpPr>
        <p:grpSpPr>
          <a:xfrm>
            <a:off x="7859915" y="5554059"/>
            <a:ext cx="1616035" cy="923330"/>
            <a:chOff x="6761329" y="5844671"/>
            <a:chExt cx="1616035" cy="923330"/>
          </a:xfrm>
        </p:grpSpPr>
        <p:sp>
          <p:nvSpPr>
            <p:cNvPr id="6" name="Rectangle 5">
              <a:extLst>
                <a:ext uri="{FF2B5EF4-FFF2-40B4-BE49-F238E27FC236}">
                  <a16:creationId xmlns:a16="http://schemas.microsoft.com/office/drawing/2014/main" id="{F5A444A5-CC48-453D-BEF0-E5B746D808AE}"/>
                </a:ext>
              </a:extLst>
            </p:cNvPr>
            <p:cNvSpPr/>
            <p:nvPr/>
          </p:nvSpPr>
          <p:spPr>
            <a:xfrm>
              <a:off x="7213263" y="5844671"/>
              <a:ext cx="1164101" cy="923330"/>
            </a:xfrm>
            <a:prstGeom prst="rect">
              <a:avLst/>
            </a:prstGeom>
          </p:spPr>
          <p:txBody>
            <a:bodyPr wrap="none">
              <a:spAutoFit/>
            </a:bodyPr>
            <a:lstStyle/>
            <a:p>
              <a:r>
                <a:rPr lang="es-MX" sz="3600" b="1" dirty="0">
                  <a:solidFill>
                    <a:schemeClr val="bg1"/>
                  </a:solidFill>
                  <a:effectLst>
                    <a:outerShdw blurRad="38100" dist="38100" dir="2700000" algn="tl">
                      <a:srgbClr val="000000">
                        <a:alpha val="43137"/>
                      </a:srgbClr>
                    </a:outerShdw>
                  </a:effectLst>
                  <a:latin typeface="Century Gothic" panose="020B0502020202020204" pitchFamily="34" charset="0"/>
                  <a:cs typeface="Arial" panose="020B0604020202020204" pitchFamily="34" charset="0"/>
                </a:rPr>
                <a:t>1</a:t>
              </a:r>
              <a:r>
                <a:rPr lang="es-MX" dirty="0">
                  <a:solidFill>
                    <a:schemeClr val="bg1"/>
                  </a:solidFill>
                  <a:latin typeface="Century Gothic" panose="020B0502020202020204" pitchFamily="34" charset="0"/>
                  <a:ea typeface="Arial" panose="020B0604020202020204" pitchFamily="34" charset="0"/>
                  <a:cs typeface="Arial" panose="020B0604020202020204" pitchFamily="34" charset="0"/>
                </a:rPr>
                <a:t> </a:t>
              </a:r>
            </a:p>
            <a:p>
              <a:r>
                <a:rPr lang="es-MX" dirty="0">
                  <a:solidFill>
                    <a:schemeClr val="bg1"/>
                  </a:solidFill>
                  <a:latin typeface="Century Gothic" panose="020B0502020202020204" pitchFamily="34" charset="0"/>
                  <a:ea typeface="Arial" panose="020B0604020202020204" pitchFamily="34" charset="0"/>
                  <a:cs typeface="Arial" panose="020B0604020202020204" pitchFamily="34" charset="0"/>
                </a:rPr>
                <a:t>persona </a:t>
              </a:r>
              <a:endParaRPr lang="es-MX" dirty="0"/>
            </a:p>
          </p:txBody>
        </p:sp>
        <p:sp>
          <p:nvSpPr>
            <p:cNvPr id="43" name="Plus Sign 42">
              <a:extLst>
                <a:ext uri="{FF2B5EF4-FFF2-40B4-BE49-F238E27FC236}">
                  <a16:creationId xmlns:a16="http://schemas.microsoft.com/office/drawing/2014/main" id="{D6FDDFDF-CF07-411F-8BF7-D59C587EEDFA}"/>
                </a:ext>
              </a:extLst>
            </p:cNvPr>
            <p:cNvSpPr/>
            <p:nvPr/>
          </p:nvSpPr>
          <p:spPr>
            <a:xfrm>
              <a:off x="6761329" y="5844671"/>
              <a:ext cx="550313" cy="620823"/>
            </a:xfrm>
            <a:prstGeom prst="mathPlus">
              <a:avLst/>
            </a:prstGeom>
            <a:solidFill>
              <a:srgbClr val="EAAA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50" name="Rectangle 34">
            <a:extLst>
              <a:ext uri="{FF2B5EF4-FFF2-40B4-BE49-F238E27FC236}">
                <a16:creationId xmlns:a16="http://schemas.microsoft.com/office/drawing/2014/main" id="{B9F9D5C0-76F2-4896-937A-A1EADADCB4B2}"/>
              </a:ext>
            </a:extLst>
          </p:cNvPr>
          <p:cNvSpPr/>
          <p:nvPr/>
        </p:nvSpPr>
        <p:spPr>
          <a:xfrm rot="16200000" flipV="1">
            <a:off x="5657575" y="-4764399"/>
            <a:ext cx="885009" cy="10764704"/>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367510 w 781527"/>
              <a:gd name="connsiteY0" fmla="*/ 0 h 10753201"/>
              <a:gd name="connsiteX1" fmla="*/ 781527 w 781527"/>
              <a:gd name="connsiteY1" fmla="*/ 0 h 10753201"/>
              <a:gd name="connsiteX2" fmla="*/ 781527 w 781527"/>
              <a:gd name="connsiteY2" fmla="*/ 10753201 h 10753201"/>
              <a:gd name="connsiteX3" fmla="*/ 367510 w 781527"/>
              <a:gd name="connsiteY3" fmla="*/ 10753201 h 10753201"/>
              <a:gd name="connsiteX4" fmla="*/ 55 w 781527"/>
              <a:gd name="connsiteY4" fmla="*/ 771860 h 10753201"/>
              <a:gd name="connsiteX5" fmla="*/ 367510 w 781527"/>
              <a:gd name="connsiteY5" fmla="*/ 0 h 10753201"/>
              <a:gd name="connsiteX0" fmla="*/ 368308 w 782325"/>
              <a:gd name="connsiteY0" fmla="*/ 0 h 10753201"/>
              <a:gd name="connsiteX1" fmla="*/ 782325 w 782325"/>
              <a:gd name="connsiteY1" fmla="*/ 0 h 10753201"/>
              <a:gd name="connsiteX2" fmla="*/ 782325 w 782325"/>
              <a:gd name="connsiteY2" fmla="*/ 10753201 h 10753201"/>
              <a:gd name="connsiteX3" fmla="*/ 368308 w 782325"/>
              <a:gd name="connsiteY3" fmla="*/ 10753201 h 10753201"/>
              <a:gd name="connsiteX4" fmla="*/ 649782 w 782325"/>
              <a:gd name="connsiteY4" fmla="*/ 3544557 h 10753201"/>
              <a:gd name="connsiteX5" fmla="*/ 853 w 782325"/>
              <a:gd name="connsiteY5" fmla="*/ 771860 h 10753201"/>
              <a:gd name="connsiteX6" fmla="*/ 368308 w 782325"/>
              <a:gd name="connsiteY6" fmla="*/ 0 h 10753201"/>
              <a:gd name="connsiteX0" fmla="*/ 13754 w 427771"/>
              <a:gd name="connsiteY0" fmla="*/ 0 h 10753201"/>
              <a:gd name="connsiteX1" fmla="*/ 427771 w 427771"/>
              <a:gd name="connsiteY1" fmla="*/ 0 h 10753201"/>
              <a:gd name="connsiteX2" fmla="*/ 427771 w 427771"/>
              <a:gd name="connsiteY2" fmla="*/ 10753201 h 10753201"/>
              <a:gd name="connsiteX3" fmla="*/ 13754 w 427771"/>
              <a:gd name="connsiteY3" fmla="*/ 10753201 h 10753201"/>
              <a:gd name="connsiteX4" fmla="*/ 295228 w 427771"/>
              <a:gd name="connsiteY4" fmla="*/ 3544557 h 10753201"/>
              <a:gd name="connsiteX5" fmla="*/ 127899 w 427771"/>
              <a:gd name="connsiteY5" fmla="*/ 992850 h 10753201"/>
              <a:gd name="connsiteX6" fmla="*/ 13754 w 427771"/>
              <a:gd name="connsiteY6" fmla="*/ 0 h 10753201"/>
              <a:gd name="connsiteX0" fmla="*/ 13754 w 427771"/>
              <a:gd name="connsiteY0" fmla="*/ 0 h 10753201"/>
              <a:gd name="connsiteX1" fmla="*/ 427771 w 427771"/>
              <a:gd name="connsiteY1" fmla="*/ 0 h 10753201"/>
              <a:gd name="connsiteX2" fmla="*/ 427771 w 427771"/>
              <a:gd name="connsiteY2" fmla="*/ 10753201 h 10753201"/>
              <a:gd name="connsiteX3" fmla="*/ 13754 w 427771"/>
              <a:gd name="connsiteY3" fmla="*/ 10753201 h 10753201"/>
              <a:gd name="connsiteX4" fmla="*/ 295228 w 427771"/>
              <a:gd name="connsiteY4" fmla="*/ 4782095 h 10753201"/>
              <a:gd name="connsiteX5" fmla="*/ 127899 w 427771"/>
              <a:gd name="connsiteY5" fmla="*/ 992850 h 10753201"/>
              <a:gd name="connsiteX6" fmla="*/ 13754 w 427771"/>
              <a:gd name="connsiteY6" fmla="*/ 0 h 10753201"/>
              <a:gd name="connsiteX0" fmla="*/ 13754 w 427771"/>
              <a:gd name="connsiteY0" fmla="*/ 0 h 10753201"/>
              <a:gd name="connsiteX1" fmla="*/ 427771 w 427771"/>
              <a:gd name="connsiteY1" fmla="*/ 0 h 10753201"/>
              <a:gd name="connsiteX2" fmla="*/ 427771 w 427771"/>
              <a:gd name="connsiteY2" fmla="*/ 10753201 h 10753201"/>
              <a:gd name="connsiteX3" fmla="*/ 13754 w 427771"/>
              <a:gd name="connsiteY3" fmla="*/ 10753201 h 10753201"/>
              <a:gd name="connsiteX4" fmla="*/ 295228 w 427771"/>
              <a:gd name="connsiteY4" fmla="*/ 4782095 h 10753201"/>
              <a:gd name="connsiteX5" fmla="*/ 275486 w 427771"/>
              <a:gd name="connsiteY5" fmla="*/ 1331698 h 10753201"/>
              <a:gd name="connsiteX6" fmla="*/ 13754 w 427771"/>
              <a:gd name="connsiteY6" fmla="*/ 0 h 10753201"/>
              <a:gd name="connsiteX0" fmla="*/ 13754 w 427771"/>
              <a:gd name="connsiteY0" fmla="*/ 0 h 10753201"/>
              <a:gd name="connsiteX1" fmla="*/ 427771 w 427771"/>
              <a:gd name="connsiteY1" fmla="*/ 0 h 10753201"/>
              <a:gd name="connsiteX2" fmla="*/ 427771 w 427771"/>
              <a:gd name="connsiteY2" fmla="*/ 10753201 h 10753201"/>
              <a:gd name="connsiteX3" fmla="*/ 13754 w 427771"/>
              <a:gd name="connsiteY3" fmla="*/ 10753201 h 10753201"/>
              <a:gd name="connsiteX4" fmla="*/ 295228 w 427771"/>
              <a:gd name="connsiteY4" fmla="*/ 4782095 h 10753201"/>
              <a:gd name="connsiteX5" fmla="*/ 275486 w 427771"/>
              <a:gd name="connsiteY5" fmla="*/ 1331698 h 10753201"/>
              <a:gd name="connsiteX6" fmla="*/ 13754 w 427771"/>
              <a:gd name="connsiteY6" fmla="*/ 0 h 10753201"/>
              <a:gd name="connsiteX0" fmla="*/ 13754 w 427771"/>
              <a:gd name="connsiteY0" fmla="*/ 0 h 10753201"/>
              <a:gd name="connsiteX1" fmla="*/ 427771 w 427771"/>
              <a:gd name="connsiteY1" fmla="*/ 0 h 10753201"/>
              <a:gd name="connsiteX2" fmla="*/ 427771 w 427771"/>
              <a:gd name="connsiteY2" fmla="*/ 10753201 h 10753201"/>
              <a:gd name="connsiteX3" fmla="*/ 13754 w 427771"/>
              <a:gd name="connsiteY3" fmla="*/ 10753201 h 10753201"/>
              <a:gd name="connsiteX4" fmla="*/ 295228 w 427771"/>
              <a:gd name="connsiteY4" fmla="*/ 4782095 h 10753201"/>
              <a:gd name="connsiteX5" fmla="*/ 3615 w 427771"/>
              <a:gd name="connsiteY5" fmla="*/ 1906268 h 10753201"/>
              <a:gd name="connsiteX6" fmla="*/ 13754 w 427771"/>
              <a:gd name="connsiteY6" fmla="*/ 0 h 10753201"/>
              <a:gd name="connsiteX0" fmla="*/ 14666 w 428683"/>
              <a:gd name="connsiteY0" fmla="*/ 0 h 10753201"/>
              <a:gd name="connsiteX1" fmla="*/ 428683 w 428683"/>
              <a:gd name="connsiteY1" fmla="*/ 0 h 10753201"/>
              <a:gd name="connsiteX2" fmla="*/ 428683 w 428683"/>
              <a:gd name="connsiteY2" fmla="*/ 10753201 h 10753201"/>
              <a:gd name="connsiteX3" fmla="*/ 14666 w 428683"/>
              <a:gd name="connsiteY3" fmla="*/ 10753201 h 10753201"/>
              <a:gd name="connsiteX4" fmla="*/ 265070 w 428683"/>
              <a:gd name="connsiteY4" fmla="*/ 3839205 h 10753201"/>
              <a:gd name="connsiteX5" fmla="*/ 4527 w 428683"/>
              <a:gd name="connsiteY5" fmla="*/ 1906268 h 10753201"/>
              <a:gd name="connsiteX6" fmla="*/ 14666 w 428683"/>
              <a:gd name="connsiteY6" fmla="*/ 0 h 10753201"/>
              <a:gd name="connsiteX0" fmla="*/ 19149 w 433166"/>
              <a:gd name="connsiteY0" fmla="*/ 0 h 10753201"/>
              <a:gd name="connsiteX1" fmla="*/ 433166 w 433166"/>
              <a:gd name="connsiteY1" fmla="*/ 0 h 10753201"/>
              <a:gd name="connsiteX2" fmla="*/ 433166 w 433166"/>
              <a:gd name="connsiteY2" fmla="*/ 10753201 h 10753201"/>
              <a:gd name="connsiteX3" fmla="*/ 19149 w 433166"/>
              <a:gd name="connsiteY3" fmla="*/ 10753201 h 10753201"/>
              <a:gd name="connsiteX4" fmla="*/ 43972 w 433166"/>
              <a:gd name="connsiteY4" fmla="*/ 5223527 h 10753201"/>
              <a:gd name="connsiteX5" fmla="*/ 269553 w 433166"/>
              <a:gd name="connsiteY5" fmla="*/ 3839205 h 10753201"/>
              <a:gd name="connsiteX6" fmla="*/ 9010 w 433166"/>
              <a:gd name="connsiteY6" fmla="*/ 1906268 h 10753201"/>
              <a:gd name="connsiteX7" fmla="*/ 19149 w 433166"/>
              <a:gd name="connsiteY7" fmla="*/ 0 h 10753201"/>
              <a:gd name="connsiteX0" fmla="*/ 12127 w 426144"/>
              <a:gd name="connsiteY0" fmla="*/ 0 h 10753201"/>
              <a:gd name="connsiteX1" fmla="*/ 426144 w 426144"/>
              <a:gd name="connsiteY1" fmla="*/ 0 h 10753201"/>
              <a:gd name="connsiteX2" fmla="*/ 426144 w 426144"/>
              <a:gd name="connsiteY2" fmla="*/ 10753201 h 10753201"/>
              <a:gd name="connsiteX3" fmla="*/ 12127 w 426144"/>
              <a:gd name="connsiteY3" fmla="*/ 10753201 h 10753201"/>
              <a:gd name="connsiteX4" fmla="*/ 36950 w 426144"/>
              <a:gd name="connsiteY4" fmla="*/ 5223527 h 10753201"/>
              <a:gd name="connsiteX5" fmla="*/ 262531 w 426144"/>
              <a:gd name="connsiteY5" fmla="*/ 3839205 h 10753201"/>
              <a:gd name="connsiteX6" fmla="*/ 1988 w 426144"/>
              <a:gd name="connsiteY6" fmla="*/ 1906268 h 10753201"/>
              <a:gd name="connsiteX7" fmla="*/ 12127 w 426144"/>
              <a:gd name="connsiteY7" fmla="*/ 0 h 10753201"/>
              <a:gd name="connsiteX0" fmla="*/ 12127 w 426144"/>
              <a:gd name="connsiteY0" fmla="*/ 0 h 10753201"/>
              <a:gd name="connsiteX1" fmla="*/ 426144 w 426144"/>
              <a:gd name="connsiteY1" fmla="*/ 0 h 10753201"/>
              <a:gd name="connsiteX2" fmla="*/ 426144 w 426144"/>
              <a:gd name="connsiteY2" fmla="*/ 10753201 h 10753201"/>
              <a:gd name="connsiteX3" fmla="*/ 12127 w 426144"/>
              <a:gd name="connsiteY3" fmla="*/ 10753201 h 10753201"/>
              <a:gd name="connsiteX4" fmla="*/ 332124 w 426144"/>
              <a:gd name="connsiteY4" fmla="*/ 7654411 h 10753201"/>
              <a:gd name="connsiteX5" fmla="*/ 36950 w 426144"/>
              <a:gd name="connsiteY5" fmla="*/ 5223527 h 10753201"/>
              <a:gd name="connsiteX6" fmla="*/ 262531 w 426144"/>
              <a:gd name="connsiteY6" fmla="*/ 3839205 h 10753201"/>
              <a:gd name="connsiteX7" fmla="*/ 1988 w 426144"/>
              <a:gd name="connsiteY7" fmla="*/ 1906268 h 10753201"/>
              <a:gd name="connsiteX8" fmla="*/ 12127 w 426144"/>
              <a:gd name="connsiteY8" fmla="*/ 0 h 10753201"/>
              <a:gd name="connsiteX0" fmla="*/ 52102 w 466119"/>
              <a:gd name="connsiteY0" fmla="*/ 0 h 10753201"/>
              <a:gd name="connsiteX1" fmla="*/ 466119 w 466119"/>
              <a:gd name="connsiteY1" fmla="*/ 0 h 10753201"/>
              <a:gd name="connsiteX2" fmla="*/ 466119 w 466119"/>
              <a:gd name="connsiteY2" fmla="*/ 10753201 h 10753201"/>
              <a:gd name="connsiteX3" fmla="*/ 52102 w 466119"/>
              <a:gd name="connsiteY3" fmla="*/ 10753201 h 10753201"/>
              <a:gd name="connsiteX4" fmla="*/ 22552 w 466119"/>
              <a:gd name="connsiteY4" fmla="*/ 9201337 h 10753201"/>
              <a:gd name="connsiteX5" fmla="*/ 372099 w 466119"/>
              <a:gd name="connsiteY5" fmla="*/ 7654411 h 10753201"/>
              <a:gd name="connsiteX6" fmla="*/ 76925 w 466119"/>
              <a:gd name="connsiteY6" fmla="*/ 5223527 h 10753201"/>
              <a:gd name="connsiteX7" fmla="*/ 302506 w 466119"/>
              <a:gd name="connsiteY7" fmla="*/ 3839205 h 10753201"/>
              <a:gd name="connsiteX8" fmla="*/ 41963 w 466119"/>
              <a:gd name="connsiteY8" fmla="*/ 1906268 h 10753201"/>
              <a:gd name="connsiteX9" fmla="*/ 52102 w 466119"/>
              <a:gd name="connsiteY9" fmla="*/ 0 h 10753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6119" h="10753201">
                <a:moveTo>
                  <a:pt x="52102" y="0"/>
                </a:moveTo>
                <a:lnTo>
                  <a:pt x="466119" y="0"/>
                </a:lnTo>
                <a:lnTo>
                  <a:pt x="466119" y="10753201"/>
                </a:lnTo>
                <a:lnTo>
                  <a:pt x="52102" y="10753201"/>
                </a:lnTo>
                <a:cubicBezTo>
                  <a:pt x="23486" y="10381607"/>
                  <a:pt x="-30781" y="9717802"/>
                  <a:pt x="22552" y="9201337"/>
                </a:cubicBezTo>
                <a:cubicBezTo>
                  <a:pt x="75885" y="8684872"/>
                  <a:pt x="408348" y="8204429"/>
                  <a:pt x="372099" y="7654411"/>
                </a:cubicBezTo>
                <a:cubicBezTo>
                  <a:pt x="335850" y="7104393"/>
                  <a:pt x="61337" y="5770999"/>
                  <a:pt x="76925" y="5223527"/>
                </a:cubicBezTo>
                <a:cubicBezTo>
                  <a:pt x="118659" y="4071194"/>
                  <a:pt x="336815" y="4517309"/>
                  <a:pt x="302506" y="3839205"/>
                </a:cubicBezTo>
                <a:cubicBezTo>
                  <a:pt x="268197" y="3161101"/>
                  <a:pt x="15133" y="2880486"/>
                  <a:pt x="41963" y="1906268"/>
                </a:cubicBezTo>
                <a:cubicBezTo>
                  <a:pt x="226590" y="563676"/>
                  <a:pt x="139346" y="443899"/>
                  <a:pt x="52102" y="0"/>
                </a:cubicBezTo>
                <a:close/>
              </a:path>
            </a:pathLst>
          </a:custGeom>
          <a:blipFill dpi="0" rotWithShape="1">
            <a:blip r:embed="rId13"/>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18" name="Group 1">
            <a:extLst>
              <a:ext uri="{FF2B5EF4-FFF2-40B4-BE49-F238E27FC236}">
                <a16:creationId xmlns:a16="http://schemas.microsoft.com/office/drawing/2014/main" id="{580EB24B-F9F2-4F52-919F-2C4F4EDC29C8}"/>
              </a:ext>
            </a:extLst>
          </p:cNvPr>
          <p:cNvGrpSpPr/>
          <p:nvPr/>
        </p:nvGrpSpPr>
        <p:grpSpPr>
          <a:xfrm>
            <a:off x="721072" y="293740"/>
            <a:ext cx="3427265" cy="1078520"/>
            <a:chOff x="1220274" y="2060847"/>
            <a:chExt cx="4219756" cy="1078520"/>
          </a:xfrm>
        </p:grpSpPr>
        <p:sp>
          <p:nvSpPr>
            <p:cNvPr id="19" name="Parallelogram 38">
              <a:extLst>
                <a:ext uri="{FF2B5EF4-FFF2-40B4-BE49-F238E27FC236}">
                  <a16:creationId xmlns:a16="http://schemas.microsoft.com/office/drawing/2014/main" id="{7012F86A-F95B-4624-9B14-1FB954F9C758}"/>
                </a:ext>
              </a:extLst>
            </p:cNvPr>
            <p:cNvSpPr/>
            <p:nvPr/>
          </p:nvSpPr>
          <p:spPr>
            <a:xfrm rot="16200000">
              <a:off x="1008463" y="2272658"/>
              <a:ext cx="834851" cy="411230"/>
            </a:xfrm>
            <a:prstGeom prst="parallelogram">
              <a:avLst>
                <a:gd name="adj" fmla="val 44901"/>
              </a:avLst>
            </a:prstGeom>
            <a:pattFill prst="lgConfetti">
              <a:fgClr>
                <a:schemeClr val="bg2">
                  <a:lumMod val="25000"/>
                </a:schemeClr>
              </a:fgClr>
              <a:bgClr>
                <a:schemeClr val="bg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20" name="Rectangle 56">
              <a:extLst>
                <a:ext uri="{FF2B5EF4-FFF2-40B4-BE49-F238E27FC236}">
                  <a16:creationId xmlns:a16="http://schemas.microsoft.com/office/drawing/2014/main" id="{C9D75C31-04DD-47ED-A94A-240DCFDBBC89}"/>
                </a:ext>
              </a:extLst>
            </p:cNvPr>
            <p:cNvSpPr/>
            <p:nvPr/>
          </p:nvSpPr>
          <p:spPr>
            <a:xfrm>
              <a:off x="1567969" y="2248973"/>
              <a:ext cx="3108972" cy="646724"/>
            </a:xfrm>
            <a:prstGeom prst="rect">
              <a:avLst/>
            </a:prstGeom>
            <a:pattFill prst="lgConfetti">
              <a:fgClr>
                <a:schemeClr val="bg2">
                  <a:lumMod val="25000"/>
                </a:schemeClr>
              </a:fgClr>
              <a:bgClr>
                <a:srgbClr val="A2AFC5"/>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21" name="Rectangle 57">
              <a:extLst>
                <a:ext uri="{FF2B5EF4-FFF2-40B4-BE49-F238E27FC236}">
                  <a16:creationId xmlns:a16="http://schemas.microsoft.com/office/drawing/2014/main" id="{1E5B3D02-EF28-49C2-B467-A603E74018CA}"/>
                </a:ext>
              </a:extLst>
            </p:cNvPr>
            <p:cNvSpPr/>
            <p:nvPr/>
          </p:nvSpPr>
          <p:spPr>
            <a:xfrm>
              <a:off x="1758778" y="2418072"/>
              <a:ext cx="3681252" cy="721295"/>
            </a:xfrm>
            <a:prstGeom prst="rect">
              <a:avLst/>
            </a:prstGeom>
            <a:gradFill>
              <a:gsLst>
                <a:gs pos="2000">
                  <a:srgbClr val="1B4C5B"/>
                </a:gs>
                <a:gs pos="51000">
                  <a:srgbClr val="26697E"/>
                </a:gs>
                <a:gs pos="100000">
                  <a:srgbClr val="2E998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800" b="1" dirty="0">
                  <a:latin typeface="DK Breakfast Burrito" panose="02000000000000000000" pitchFamily="50" charset="0"/>
                  <a:ea typeface="ChildsWish" panose="02000603000000000000" pitchFamily="2" charset="0"/>
                  <a:cs typeface="Angie Atore" panose="00000400000000000000" pitchFamily="2" charset="-79"/>
                </a:rPr>
                <a:t>COCOMO</a:t>
              </a:r>
              <a:endParaRPr lang="es-MX" sz="4000" b="1" dirty="0">
                <a:latin typeface="DK Breakfast Burrito" panose="02000000000000000000" pitchFamily="50" charset="0"/>
                <a:ea typeface="ChildsWish" panose="02000603000000000000" pitchFamily="2" charset="0"/>
                <a:cs typeface="Angie Atore" panose="00000400000000000000" pitchFamily="2" charset="-79"/>
              </a:endParaRPr>
            </a:p>
          </p:txBody>
        </p:sp>
      </p:grpSp>
    </p:spTree>
    <p:extLst>
      <p:ext uri="{BB962C8B-B14F-4D97-AF65-F5344CB8AC3E}">
        <p14:creationId xmlns:p14="http://schemas.microsoft.com/office/powerpoint/2010/main" val="1316497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1A35"/>
        </a:solidFill>
        <a:effectLst/>
      </p:bgPr>
    </p:bg>
    <p:spTree>
      <p:nvGrpSpPr>
        <p:cNvPr id="1" name=""/>
        <p:cNvGrpSpPr/>
        <p:nvPr/>
      </p:nvGrpSpPr>
      <p:grpSpPr>
        <a:xfrm>
          <a:off x="0" y="0"/>
          <a:ext cx="0" cy="0"/>
          <a:chOff x="0" y="0"/>
          <a:chExt cx="0" cy="0"/>
        </a:xfrm>
      </p:grpSpPr>
      <p:grpSp>
        <p:nvGrpSpPr>
          <p:cNvPr id="27" name="Grupo 86">
            <a:extLst>
              <a:ext uri="{FF2B5EF4-FFF2-40B4-BE49-F238E27FC236}">
                <a16:creationId xmlns:a16="http://schemas.microsoft.com/office/drawing/2014/main" id="{9EF3FD3F-E87D-4CD5-9280-52D8122EAC4E}"/>
              </a:ext>
            </a:extLst>
          </p:cNvPr>
          <p:cNvGrpSpPr/>
          <p:nvPr/>
        </p:nvGrpSpPr>
        <p:grpSpPr>
          <a:xfrm>
            <a:off x="0" y="0"/>
            <a:ext cx="12192000" cy="6858000"/>
            <a:chOff x="0" y="0"/>
            <a:chExt cx="12192000" cy="6858000"/>
          </a:xfrm>
        </p:grpSpPr>
        <p:sp>
          <p:nvSpPr>
            <p:cNvPr id="28" name="Rectángulo: esquinas redondeadas 12">
              <a:extLst>
                <a:ext uri="{FF2B5EF4-FFF2-40B4-BE49-F238E27FC236}">
                  <a16:creationId xmlns:a16="http://schemas.microsoft.com/office/drawing/2014/main" id="{6D010B96-022A-4267-980C-4D7A7A78405D}"/>
                </a:ext>
              </a:extLst>
            </p:cNvPr>
            <p:cNvSpPr/>
            <p:nvPr/>
          </p:nvSpPr>
          <p:spPr>
            <a:xfrm>
              <a:off x="0" y="0"/>
              <a:ext cx="12192000" cy="6858000"/>
            </a:xfrm>
            <a:prstGeom prst="roundRect">
              <a:avLst>
                <a:gd name="adj" fmla="val 8257"/>
              </a:avLst>
            </a:prstGeom>
            <a:solidFill>
              <a:srgbClr val="14AC79"/>
            </a:solidFill>
            <a:ln>
              <a:no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esquinas redondeadas 74">
              <a:extLst>
                <a:ext uri="{FF2B5EF4-FFF2-40B4-BE49-F238E27FC236}">
                  <a16:creationId xmlns:a16="http://schemas.microsoft.com/office/drawing/2014/main" id="{B562DF08-ABF7-4827-A2DF-92B3B3729611}"/>
                </a:ext>
              </a:extLst>
            </p:cNvPr>
            <p:cNvSpPr/>
            <p:nvPr/>
          </p:nvSpPr>
          <p:spPr>
            <a:xfrm>
              <a:off x="85380" y="90000"/>
              <a:ext cx="12013200" cy="6678000"/>
            </a:xfrm>
            <a:prstGeom prst="roundRect">
              <a:avLst>
                <a:gd name="adj" fmla="val 82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0" name="Rectángulo: esquinas redondeadas 75">
              <a:extLst>
                <a:ext uri="{FF2B5EF4-FFF2-40B4-BE49-F238E27FC236}">
                  <a16:creationId xmlns:a16="http://schemas.microsoft.com/office/drawing/2014/main" id="{4573DD56-664A-40E3-AED5-7CFF58EFDB87}"/>
                </a:ext>
              </a:extLst>
            </p:cNvPr>
            <p:cNvSpPr/>
            <p:nvPr/>
          </p:nvSpPr>
          <p:spPr>
            <a:xfrm>
              <a:off x="721073" y="180000"/>
              <a:ext cx="10753200" cy="6498000"/>
            </a:xfrm>
            <a:prstGeom prst="roundRect">
              <a:avLst>
                <a:gd name="adj" fmla="val 0"/>
              </a:avLst>
            </a:prstGeom>
            <a:solidFill>
              <a:srgbClr val="001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1" name="Rectángulo: esquinas redondeadas 17">
              <a:extLst>
                <a:ext uri="{FF2B5EF4-FFF2-40B4-BE49-F238E27FC236}">
                  <a16:creationId xmlns:a16="http://schemas.microsoft.com/office/drawing/2014/main" id="{FF0E2314-722E-4AB0-87E9-2C0DE5086700}"/>
                </a:ext>
              </a:extLst>
            </p:cNvPr>
            <p:cNvSpPr/>
            <p:nvPr/>
          </p:nvSpPr>
          <p:spPr>
            <a:xfrm>
              <a:off x="285407" y="1989000"/>
              <a:ext cx="235639" cy="2880000"/>
            </a:xfrm>
            <a:prstGeom prst="roundRect">
              <a:avLst>
                <a:gd name="adj" fmla="val 50000"/>
              </a:avLst>
            </a:prstGeom>
            <a:pattFill prst="openDmnd">
              <a:fgClr>
                <a:schemeClr val="tx1">
                  <a:lumMod val="95000"/>
                  <a:lumOff val="5000"/>
                </a:schemeClr>
              </a:fgClr>
              <a:bgClr>
                <a:schemeClr val="bg2">
                  <a:lumMod val="25000"/>
                </a:schemeClr>
              </a:bgClr>
            </a:pattFill>
            <a:ln>
              <a:solidFill>
                <a:schemeClr val="tx1"/>
              </a:solidFill>
            </a:ln>
            <a:effectLst>
              <a:innerShdw blurRad="114300" dist="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Elipse 76">
              <a:extLst>
                <a:ext uri="{FF2B5EF4-FFF2-40B4-BE49-F238E27FC236}">
                  <a16:creationId xmlns:a16="http://schemas.microsoft.com/office/drawing/2014/main" id="{31A4A8D3-8B74-4821-8F6E-46CB90945220}"/>
                </a:ext>
              </a:extLst>
            </p:cNvPr>
            <p:cNvSpPr/>
            <p:nvPr/>
          </p:nvSpPr>
          <p:spPr>
            <a:xfrm>
              <a:off x="277226" y="769500"/>
              <a:ext cx="252000" cy="2520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Elipse 21">
              <a:extLst>
                <a:ext uri="{FF2B5EF4-FFF2-40B4-BE49-F238E27FC236}">
                  <a16:creationId xmlns:a16="http://schemas.microsoft.com/office/drawing/2014/main" id="{0BE5A25C-F6F0-4CBA-A6A1-E0195A08E1AE}"/>
                </a:ext>
              </a:extLst>
            </p:cNvPr>
            <p:cNvSpPr/>
            <p:nvPr/>
          </p:nvSpPr>
          <p:spPr>
            <a:xfrm>
              <a:off x="368765" y="859500"/>
              <a:ext cx="72000" cy="72000"/>
            </a:xfrm>
            <a:prstGeom prst="ellipse">
              <a:avLst/>
            </a:prstGeom>
            <a:gradFill flip="none" rotWithShape="1">
              <a:gsLst>
                <a:gs pos="34000">
                  <a:srgbClr val="7030A0"/>
                </a:gs>
                <a:gs pos="85000">
                  <a:srgbClr val="FF0000"/>
                </a:gs>
                <a:gs pos="8000">
                  <a:schemeClr val="accent5"/>
                </a:gs>
                <a:gs pos="55000">
                  <a:srgbClr val="BB0D9A"/>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esquinas redondeadas 23">
              <a:extLst>
                <a:ext uri="{FF2B5EF4-FFF2-40B4-BE49-F238E27FC236}">
                  <a16:creationId xmlns:a16="http://schemas.microsoft.com/office/drawing/2014/main" id="{F4253EC4-87DE-4232-AFB3-E99A05602C7E}"/>
                </a:ext>
              </a:extLst>
            </p:cNvPr>
            <p:cNvSpPr/>
            <p:nvPr/>
          </p:nvSpPr>
          <p:spPr>
            <a:xfrm>
              <a:off x="11606426" y="3249000"/>
              <a:ext cx="360000" cy="360000"/>
            </a:xfrm>
            <a:prstGeom prst="round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Triángulo isósceles 82">
              <a:extLst>
                <a:ext uri="{FF2B5EF4-FFF2-40B4-BE49-F238E27FC236}">
                  <a16:creationId xmlns:a16="http://schemas.microsoft.com/office/drawing/2014/main" id="{8AB0AB06-AE2E-4DDE-A04D-4BCD380C8D1B}"/>
                </a:ext>
              </a:extLst>
            </p:cNvPr>
            <p:cNvSpPr/>
            <p:nvPr/>
          </p:nvSpPr>
          <p:spPr>
            <a:xfrm flipV="1">
              <a:off x="11605290" y="5020892"/>
              <a:ext cx="360000" cy="360000"/>
            </a:xfrm>
            <a:prstGeom prst="triangl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36" name="Grupo 85">
              <a:extLst>
                <a:ext uri="{FF2B5EF4-FFF2-40B4-BE49-F238E27FC236}">
                  <a16:creationId xmlns:a16="http://schemas.microsoft.com/office/drawing/2014/main" id="{70CACFB1-5FA2-4028-9A26-80B2940B44A4}"/>
                </a:ext>
              </a:extLst>
            </p:cNvPr>
            <p:cNvGrpSpPr/>
            <p:nvPr/>
          </p:nvGrpSpPr>
          <p:grpSpPr>
            <a:xfrm>
              <a:off x="11651050" y="1387108"/>
              <a:ext cx="263858" cy="450000"/>
              <a:chOff x="10620654" y="1322776"/>
              <a:chExt cx="263858" cy="450000"/>
            </a:xfrm>
          </p:grpSpPr>
          <p:sp>
            <p:nvSpPr>
              <p:cNvPr id="37" name="Rectángulo 83">
                <a:extLst>
                  <a:ext uri="{FF2B5EF4-FFF2-40B4-BE49-F238E27FC236}">
                    <a16:creationId xmlns:a16="http://schemas.microsoft.com/office/drawing/2014/main" id="{0D6068CB-625A-4C40-8809-6CC492F6DF06}"/>
                  </a:ext>
                </a:extLst>
              </p:cNvPr>
              <p:cNvSpPr/>
              <p:nvPr/>
            </p:nvSpPr>
            <p:spPr>
              <a:xfrm>
                <a:off x="10620654" y="132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38" name="Rectángulo 84">
                <a:extLst>
                  <a:ext uri="{FF2B5EF4-FFF2-40B4-BE49-F238E27FC236}">
                    <a16:creationId xmlns:a16="http://schemas.microsoft.com/office/drawing/2014/main" id="{8A61D650-BA46-47D2-AECD-64399246BE53}"/>
                  </a:ext>
                </a:extLst>
              </p:cNvPr>
              <p:cNvSpPr/>
              <p:nvPr/>
            </p:nvSpPr>
            <p:spPr>
              <a:xfrm>
                <a:off x="10704512" y="141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grpSp>
      </p:grpSp>
      <p:sp>
        <p:nvSpPr>
          <p:cNvPr id="25" name="Rectangle 16">
            <a:extLst>
              <a:ext uri="{FF2B5EF4-FFF2-40B4-BE49-F238E27FC236}">
                <a16:creationId xmlns:a16="http://schemas.microsoft.com/office/drawing/2014/main" id="{F597BBD3-20D7-47EE-AA90-0003FE42177D}"/>
              </a:ext>
            </a:extLst>
          </p:cNvPr>
          <p:cNvSpPr/>
          <p:nvPr/>
        </p:nvSpPr>
        <p:spPr>
          <a:xfrm rot="16200000">
            <a:off x="-189606" y="1087333"/>
            <a:ext cx="6203540" cy="4388874"/>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5707625 w 6121642"/>
              <a:gd name="connsiteY0" fmla="*/ 13121 h 10766322"/>
              <a:gd name="connsiteX1" fmla="*/ 6121642 w 6121642"/>
              <a:gd name="connsiteY1" fmla="*/ 13121 h 10766322"/>
              <a:gd name="connsiteX2" fmla="*/ 6121642 w 6121642"/>
              <a:gd name="connsiteY2" fmla="*/ 10766322 h 10766322"/>
              <a:gd name="connsiteX3" fmla="*/ 0 w 6121642"/>
              <a:gd name="connsiteY3" fmla="*/ 0 h 10766322"/>
              <a:gd name="connsiteX4" fmla="*/ 5707625 w 6121642"/>
              <a:gd name="connsiteY4" fmla="*/ 13121 h 10766322"/>
              <a:gd name="connsiteX0" fmla="*/ 5707625 w 6121642"/>
              <a:gd name="connsiteY0" fmla="*/ 13121 h 10766322"/>
              <a:gd name="connsiteX1" fmla="*/ 6121642 w 6121642"/>
              <a:gd name="connsiteY1" fmla="*/ 13121 h 10766322"/>
              <a:gd name="connsiteX2" fmla="*/ 6121642 w 6121642"/>
              <a:gd name="connsiteY2" fmla="*/ 10766322 h 10766322"/>
              <a:gd name="connsiteX3" fmla="*/ 0 w 6121642"/>
              <a:gd name="connsiteY3" fmla="*/ 0 h 10766322"/>
              <a:gd name="connsiteX4" fmla="*/ 5707625 w 6121642"/>
              <a:gd name="connsiteY4" fmla="*/ 13121 h 10766322"/>
              <a:gd name="connsiteX0" fmla="*/ 5713309 w 6127326"/>
              <a:gd name="connsiteY0" fmla="*/ 13121 h 10775698"/>
              <a:gd name="connsiteX1" fmla="*/ 6127326 w 6127326"/>
              <a:gd name="connsiteY1" fmla="*/ 13121 h 10775698"/>
              <a:gd name="connsiteX2" fmla="*/ 6127326 w 6127326"/>
              <a:gd name="connsiteY2" fmla="*/ 10766322 h 10775698"/>
              <a:gd name="connsiteX3" fmla="*/ 5301610 w 6127326"/>
              <a:gd name="connsiteY3" fmla="*/ 1905858 h 10775698"/>
              <a:gd name="connsiteX4" fmla="*/ 5684 w 6127326"/>
              <a:gd name="connsiteY4" fmla="*/ 0 h 10775698"/>
              <a:gd name="connsiteX5" fmla="*/ 5713309 w 6127326"/>
              <a:gd name="connsiteY5" fmla="*/ 13121 h 10775698"/>
              <a:gd name="connsiteX0" fmla="*/ 5713309 w 6127326"/>
              <a:gd name="connsiteY0" fmla="*/ 13121 h 10776898"/>
              <a:gd name="connsiteX1" fmla="*/ 6127326 w 6127326"/>
              <a:gd name="connsiteY1" fmla="*/ 13121 h 10776898"/>
              <a:gd name="connsiteX2" fmla="*/ 6127326 w 6127326"/>
              <a:gd name="connsiteY2" fmla="*/ 10766322 h 10776898"/>
              <a:gd name="connsiteX3" fmla="*/ 5301610 w 6127326"/>
              <a:gd name="connsiteY3" fmla="*/ 1905858 h 10776898"/>
              <a:gd name="connsiteX4" fmla="*/ 5684 w 6127326"/>
              <a:gd name="connsiteY4" fmla="*/ 0 h 10776898"/>
              <a:gd name="connsiteX5" fmla="*/ 5713309 w 6127326"/>
              <a:gd name="connsiteY5" fmla="*/ 13121 h 10776898"/>
              <a:gd name="connsiteX0" fmla="*/ 5713720 w 6127737"/>
              <a:gd name="connsiteY0" fmla="*/ 13121 h 10777693"/>
              <a:gd name="connsiteX1" fmla="*/ 6127737 w 6127737"/>
              <a:gd name="connsiteY1" fmla="*/ 13121 h 10777693"/>
              <a:gd name="connsiteX2" fmla="*/ 6127737 w 6127737"/>
              <a:gd name="connsiteY2" fmla="*/ 10766322 h 10777693"/>
              <a:gd name="connsiteX3" fmla="*/ 4992305 w 6127737"/>
              <a:gd name="connsiteY3" fmla="*/ 2377806 h 10777693"/>
              <a:gd name="connsiteX4" fmla="*/ 6095 w 6127737"/>
              <a:gd name="connsiteY4" fmla="*/ 0 h 10777693"/>
              <a:gd name="connsiteX5" fmla="*/ 5713720 w 6127737"/>
              <a:gd name="connsiteY5" fmla="*/ 13121 h 10777693"/>
              <a:gd name="connsiteX0" fmla="*/ 5713347 w 6127364"/>
              <a:gd name="connsiteY0" fmla="*/ 13121 h 10776207"/>
              <a:gd name="connsiteX1" fmla="*/ 6127364 w 6127364"/>
              <a:gd name="connsiteY1" fmla="*/ 13121 h 10776207"/>
              <a:gd name="connsiteX2" fmla="*/ 6127364 w 6127364"/>
              <a:gd name="connsiteY2" fmla="*/ 10766322 h 10776207"/>
              <a:gd name="connsiteX3" fmla="*/ 5272152 w 6127364"/>
              <a:gd name="connsiteY3" fmla="*/ 1433909 h 10776207"/>
              <a:gd name="connsiteX4" fmla="*/ 5722 w 6127364"/>
              <a:gd name="connsiteY4" fmla="*/ 0 h 10776207"/>
              <a:gd name="connsiteX5" fmla="*/ 5713347 w 6127364"/>
              <a:gd name="connsiteY5" fmla="*/ 13121 h 10776207"/>
              <a:gd name="connsiteX0" fmla="*/ 5713347 w 6142112"/>
              <a:gd name="connsiteY0" fmla="*/ 13121 h 6294077"/>
              <a:gd name="connsiteX1" fmla="*/ 6127364 w 6142112"/>
              <a:gd name="connsiteY1" fmla="*/ 13121 h 6294077"/>
              <a:gd name="connsiteX2" fmla="*/ 6142112 w 6142112"/>
              <a:gd name="connsiteY2" fmla="*/ 6268067 h 6294077"/>
              <a:gd name="connsiteX3" fmla="*/ 5272152 w 6142112"/>
              <a:gd name="connsiteY3" fmla="*/ 1433909 h 6294077"/>
              <a:gd name="connsiteX4" fmla="*/ 5722 w 6142112"/>
              <a:gd name="connsiteY4" fmla="*/ 0 h 6294077"/>
              <a:gd name="connsiteX5" fmla="*/ 5713347 w 6142112"/>
              <a:gd name="connsiteY5" fmla="*/ 13121 h 6294077"/>
              <a:gd name="connsiteX0" fmla="*/ 5713347 w 6156861"/>
              <a:gd name="connsiteY0" fmla="*/ 13121 h 6279469"/>
              <a:gd name="connsiteX1" fmla="*/ 6127364 w 6156861"/>
              <a:gd name="connsiteY1" fmla="*/ 13121 h 6279469"/>
              <a:gd name="connsiteX2" fmla="*/ 6156861 w 6156861"/>
              <a:gd name="connsiteY2" fmla="*/ 6253321 h 6279469"/>
              <a:gd name="connsiteX3" fmla="*/ 5272152 w 6156861"/>
              <a:gd name="connsiteY3" fmla="*/ 1433909 h 6279469"/>
              <a:gd name="connsiteX4" fmla="*/ 5722 w 6156861"/>
              <a:gd name="connsiteY4" fmla="*/ 0 h 6279469"/>
              <a:gd name="connsiteX5" fmla="*/ 5713347 w 6156861"/>
              <a:gd name="connsiteY5" fmla="*/ 13121 h 6279469"/>
              <a:gd name="connsiteX0" fmla="*/ 5713347 w 6127364"/>
              <a:gd name="connsiteY0" fmla="*/ 13121 h 4426898"/>
              <a:gd name="connsiteX1" fmla="*/ 6127364 w 6127364"/>
              <a:gd name="connsiteY1" fmla="*/ 13121 h 4426898"/>
              <a:gd name="connsiteX2" fmla="*/ 6127364 w 6127364"/>
              <a:gd name="connsiteY2" fmla="*/ 4350779 h 4426898"/>
              <a:gd name="connsiteX3" fmla="*/ 5272152 w 6127364"/>
              <a:gd name="connsiteY3" fmla="*/ 1433909 h 4426898"/>
              <a:gd name="connsiteX4" fmla="*/ 5722 w 6127364"/>
              <a:gd name="connsiteY4" fmla="*/ 0 h 4426898"/>
              <a:gd name="connsiteX5" fmla="*/ 5713347 w 6127364"/>
              <a:gd name="connsiteY5" fmla="*/ 13121 h 4426898"/>
              <a:gd name="connsiteX0" fmla="*/ 5720671 w 6134688"/>
              <a:gd name="connsiteY0" fmla="*/ 13121 h 4426898"/>
              <a:gd name="connsiteX1" fmla="*/ 6134688 w 6134688"/>
              <a:gd name="connsiteY1" fmla="*/ 13121 h 4426898"/>
              <a:gd name="connsiteX2" fmla="*/ 6134688 w 6134688"/>
              <a:gd name="connsiteY2" fmla="*/ 4350779 h 4426898"/>
              <a:gd name="connsiteX3" fmla="*/ 5279476 w 6134688"/>
              <a:gd name="connsiteY3" fmla="*/ 1433909 h 4426898"/>
              <a:gd name="connsiteX4" fmla="*/ 5087575 w 6134688"/>
              <a:gd name="connsiteY4" fmla="*/ 270870 h 4426898"/>
              <a:gd name="connsiteX5" fmla="*/ 13046 w 6134688"/>
              <a:gd name="connsiteY5" fmla="*/ 0 h 4426898"/>
              <a:gd name="connsiteX6" fmla="*/ 5720671 w 6134688"/>
              <a:gd name="connsiteY6" fmla="*/ 13121 h 4426898"/>
              <a:gd name="connsiteX0" fmla="*/ 5720671 w 6134688"/>
              <a:gd name="connsiteY0" fmla="*/ 13121 h 4396257"/>
              <a:gd name="connsiteX1" fmla="*/ 6134688 w 6134688"/>
              <a:gd name="connsiteY1" fmla="*/ 13121 h 4396257"/>
              <a:gd name="connsiteX2" fmla="*/ 6134688 w 6134688"/>
              <a:gd name="connsiteY2" fmla="*/ 4350779 h 4396257"/>
              <a:gd name="connsiteX3" fmla="*/ 5962658 w 6134688"/>
              <a:gd name="connsiteY3" fmla="*/ 1703869 h 4396257"/>
              <a:gd name="connsiteX4" fmla="*/ 5279476 w 6134688"/>
              <a:gd name="connsiteY4" fmla="*/ 1433909 h 4396257"/>
              <a:gd name="connsiteX5" fmla="*/ 5087575 w 6134688"/>
              <a:gd name="connsiteY5" fmla="*/ 270870 h 4396257"/>
              <a:gd name="connsiteX6" fmla="*/ 13046 w 6134688"/>
              <a:gd name="connsiteY6" fmla="*/ 0 h 4396257"/>
              <a:gd name="connsiteX7" fmla="*/ 5720671 w 6134688"/>
              <a:gd name="connsiteY7" fmla="*/ 13121 h 4396257"/>
              <a:gd name="connsiteX0" fmla="*/ 5720671 w 6134688"/>
              <a:gd name="connsiteY0" fmla="*/ 13121 h 4396257"/>
              <a:gd name="connsiteX1" fmla="*/ 6134688 w 6134688"/>
              <a:gd name="connsiteY1" fmla="*/ 13121 h 4396257"/>
              <a:gd name="connsiteX2" fmla="*/ 6134688 w 6134688"/>
              <a:gd name="connsiteY2" fmla="*/ 4350779 h 4396257"/>
              <a:gd name="connsiteX3" fmla="*/ 5962658 w 6134688"/>
              <a:gd name="connsiteY3" fmla="*/ 1703869 h 4396257"/>
              <a:gd name="connsiteX4" fmla="*/ 5935787 w 6134688"/>
              <a:gd name="connsiteY4" fmla="*/ 739569 h 4396257"/>
              <a:gd name="connsiteX5" fmla="*/ 5087575 w 6134688"/>
              <a:gd name="connsiteY5" fmla="*/ 270870 h 4396257"/>
              <a:gd name="connsiteX6" fmla="*/ 13046 w 6134688"/>
              <a:gd name="connsiteY6" fmla="*/ 0 h 4396257"/>
              <a:gd name="connsiteX7" fmla="*/ 5720671 w 6134688"/>
              <a:gd name="connsiteY7" fmla="*/ 13121 h 4396257"/>
              <a:gd name="connsiteX0" fmla="*/ 5720888 w 6134905"/>
              <a:gd name="connsiteY0" fmla="*/ 13121 h 4396257"/>
              <a:gd name="connsiteX1" fmla="*/ 6134905 w 6134905"/>
              <a:gd name="connsiteY1" fmla="*/ 13121 h 4396257"/>
              <a:gd name="connsiteX2" fmla="*/ 6134905 w 6134905"/>
              <a:gd name="connsiteY2" fmla="*/ 4350779 h 4396257"/>
              <a:gd name="connsiteX3" fmla="*/ 5962875 w 6134905"/>
              <a:gd name="connsiteY3" fmla="*/ 1703869 h 4396257"/>
              <a:gd name="connsiteX4" fmla="*/ 5936004 w 6134905"/>
              <a:gd name="connsiteY4" fmla="*/ 739569 h 4396257"/>
              <a:gd name="connsiteX5" fmla="*/ 5700350 w 6134905"/>
              <a:gd name="connsiteY5" fmla="*/ 507241 h 4396257"/>
              <a:gd name="connsiteX6" fmla="*/ 5087792 w 6134905"/>
              <a:gd name="connsiteY6" fmla="*/ 270870 h 4396257"/>
              <a:gd name="connsiteX7" fmla="*/ 13263 w 6134905"/>
              <a:gd name="connsiteY7" fmla="*/ 0 h 4396257"/>
              <a:gd name="connsiteX8" fmla="*/ 5720888 w 6134905"/>
              <a:gd name="connsiteY8" fmla="*/ 13121 h 4396257"/>
              <a:gd name="connsiteX0" fmla="*/ 5720888 w 6134905"/>
              <a:gd name="connsiteY0" fmla="*/ 13121 h 4396257"/>
              <a:gd name="connsiteX1" fmla="*/ 6134905 w 6134905"/>
              <a:gd name="connsiteY1" fmla="*/ 13121 h 4396257"/>
              <a:gd name="connsiteX2" fmla="*/ 6134905 w 6134905"/>
              <a:gd name="connsiteY2" fmla="*/ 4350779 h 4396257"/>
              <a:gd name="connsiteX3" fmla="*/ 5962875 w 6134905"/>
              <a:gd name="connsiteY3" fmla="*/ 1703869 h 4396257"/>
              <a:gd name="connsiteX4" fmla="*/ 5936004 w 6134905"/>
              <a:gd name="connsiteY4" fmla="*/ 739569 h 4396257"/>
              <a:gd name="connsiteX5" fmla="*/ 5700350 w 6134905"/>
              <a:gd name="connsiteY5" fmla="*/ 507241 h 4396257"/>
              <a:gd name="connsiteX6" fmla="*/ 5087792 w 6134905"/>
              <a:gd name="connsiteY6" fmla="*/ 270870 h 4396257"/>
              <a:gd name="connsiteX7" fmla="*/ 13263 w 6134905"/>
              <a:gd name="connsiteY7" fmla="*/ 0 h 4396257"/>
              <a:gd name="connsiteX8" fmla="*/ 5720888 w 6134905"/>
              <a:gd name="connsiteY8" fmla="*/ 13121 h 4396257"/>
              <a:gd name="connsiteX0" fmla="*/ 5720671 w 6134688"/>
              <a:gd name="connsiteY0" fmla="*/ 13121 h 4396257"/>
              <a:gd name="connsiteX1" fmla="*/ 6134688 w 6134688"/>
              <a:gd name="connsiteY1" fmla="*/ 13121 h 4396257"/>
              <a:gd name="connsiteX2" fmla="*/ 6134688 w 6134688"/>
              <a:gd name="connsiteY2" fmla="*/ 4350779 h 4396257"/>
              <a:gd name="connsiteX3" fmla="*/ 5962658 w 6134688"/>
              <a:gd name="connsiteY3" fmla="*/ 1703869 h 4396257"/>
              <a:gd name="connsiteX4" fmla="*/ 5935787 w 6134688"/>
              <a:gd name="connsiteY4" fmla="*/ 739569 h 4396257"/>
              <a:gd name="connsiteX5" fmla="*/ 5700133 w 6134688"/>
              <a:gd name="connsiteY5" fmla="*/ 507241 h 4396257"/>
              <a:gd name="connsiteX6" fmla="*/ 5510533 w 6134688"/>
              <a:gd name="connsiteY6" fmla="*/ 684520 h 4396257"/>
              <a:gd name="connsiteX7" fmla="*/ 5087575 w 6134688"/>
              <a:gd name="connsiteY7" fmla="*/ 270870 h 4396257"/>
              <a:gd name="connsiteX8" fmla="*/ 13046 w 6134688"/>
              <a:gd name="connsiteY8" fmla="*/ 0 h 4396257"/>
              <a:gd name="connsiteX9" fmla="*/ 5720671 w 6134688"/>
              <a:gd name="connsiteY9" fmla="*/ 13121 h 4396257"/>
              <a:gd name="connsiteX0" fmla="*/ 5720671 w 6134688"/>
              <a:gd name="connsiteY0" fmla="*/ 13121 h 4396257"/>
              <a:gd name="connsiteX1" fmla="*/ 6134688 w 6134688"/>
              <a:gd name="connsiteY1" fmla="*/ 13121 h 4396257"/>
              <a:gd name="connsiteX2" fmla="*/ 6134688 w 6134688"/>
              <a:gd name="connsiteY2" fmla="*/ 4350779 h 4396257"/>
              <a:gd name="connsiteX3" fmla="*/ 5962658 w 6134688"/>
              <a:gd name="connsiteY3" fmla="*/ 1703869 h 4396257"/>
              <a:gd name="connsiteX4" fmla="*/ 5685548 w 6134688"/>
              <a:gd name="connsiteY4" fmla="*/ 920891 h 4396257"/>
              <a:gd name="connsiteX5" fmla="*/ 5935787 w 6134688"/>
              <a:gd name="connsiteY5" fmla="*/ 739569 h 4396257"/>
              <a:gd name="connsiteX6" fmla="*/ 5700133 w 6134688"/>
              <a:gd name="connsiteY6" fmla="*/ 507241 h 4396257"/>
              <a:gd name="connsiteX7" fmla="*/ 5510533 w 6134688"/>
              <a:gd name="connsiteY7" fmla="*/ 684520 h 4396257"/>
              <a:gd name="connsiteX8" fmla="*/ 5087575 w 6134688"/>
              <a:gd name="connsiteY8" fmla="*/ 270870 h 4396257"/>
              <a:gd name="connsiteX9" fmla="*/ 13046 w 6134688"/>
              <a:gd name="connsiteY9" fmla="*/ 0 h 4396257"/>
              <a:gd name="connsiteX10" fmla="*/ 5720671 w 6134688"/>
              <a:gd name="connsiteY10" fmla="*/ 13121 h 4396257"/>
              <a:gd name="connsiteX0" fmla="*/ 5720671 w 6134688"/>
              <a:gd name="connsiteY0" fmla="*/ 13121 h 4396257"/>
              <a:gd name="connsiteX1" fmla="*/ 6134688 w 6134688"/>
              <a:gd name="connsiteY1" fmla="*/ 13121 h 4396257"/>
              <a:gd name="connsiteX2" fmla="*/ 6134688 w 6134688"/>
              <a:gd name="connsiteY2" fmla="*/ 4350779 h 4396257"/>
              <a:gd name="connsiteX3" fmla="*/ 5962658 w 6134688"/>
              <a:gd name="connsiteY3" fmla="*/ 1703869 h 4396257"/>
              <a:gd name="connsiteX4" fmla="*/ 5685548 w 6134688"/>
              <a:gd name="connsiteY4" fmla="*/ 920891 h 4396257"/>
              <a:gd name="connsiteX5" fmla="*/ 5935787 w 6134688"/>
              <a:gd name="connsiteY5" fmla="*/ 739569 h 4396257"/>
              <a:gd name="connsiteX6" fmla="*/ 5700133 w 6134688"/>
              <a:gd name="connsiteY6" fmla="*/ 507241 h 4396257"/>
              <a:gd name="connsiteX7" fmla="*/ 5568872 w 6134688"/>
              <a:gd name="connsiteY7" fmla="*/ 300417 h 4396257"/>
              <a:gd name="connsiteX8" fmla="*/ 5087575 w 6134688"/>
              <a:gd name="connsiteY8" fmla="*/ 270870 h 4396257"/>
              <a:gd name="connsiteX9" fmla="*/ 13046 w 6134688"/>
              <a:gd name="connsiteY9" fmla="*/ 0 h 4396257"/>
              <a:gd name="connsiteX10" fmla="*/ 5720671 w 6134688"/>
              <a:gd name="connsiteY10" fmla="*/ 13121 h 4396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34688" h="4396257">
                <a:moveTo>
                  <a:pt x="5720671" y="13121"/>
                </a:moveTo>
                <a:lnTo>
                  <a:pt x="6134688" y="13121"/>
                </a:lnTo>
                <a:lnTo>
                  <a:pt x="6134688" y="4350779"/>
                </a:lnTo>
                <a:cubicBezTo>
                  <a:pt x="6067124" y="4767991"/>
                  <a:pt x="6105193" y="2190014"/>
                  <a:pt x="5962658" y="1703869"/>
                </a:cubicBezTo>
                <a:cubicBezTo>
                  <a:pt x="5926694" y="1137145"/>
                  <a:pt x="5690027" y="1081608"/>
                  <a:pt x="5685548" y="920891"/>
                </a:cubicBezTo>
                <a:cubicBezTo>
                  <a:pt x="5681069" y="760174"/>
                  <a:pt x="5972249" y="813435"/>
                  <a:pt x="5935787" y="739569"/>
                </a:cubicBezTo>
                <a:cubicBezTo>
                  <a:pt x="5899325" y="665703"/>
                  <a:pt x="5809901" y="585357"/>
                  <a:pt x="5700133" y="507241"/>
                </a:cubicBezTo>
                <a:cubicBezTo>
                  <a:pt x="5590365" y="429125"/>
                  <a:pt x="5670965" y="339812"/>
                  <a:pt x="5568872" y="300417"/>
                </a:cubicBezTo>
                <a:cubicBezTo>
                  <a:pt x="5466779" y="261022"/>
                  <a:pt x="5964930" y="316015"/>
                  <a:pt x="5087575" y="270870"/>
                </a:cubicBezTo>
                <a:cubicBezTo>
                  <a:pt x="4210220" y="225725"/>
                  <a:pt x="-272348" y="79891"/>
                  <a:pt x="13046" y="0"/>
                </a:cubicBezTo>
                <a:lnTo>
                  <a:pt x="5720671" y="13121"/>
                </a:lnTo>
                <a:close/>
              </a:path>
            </a:pathLst>
          </a:custGeom>
          <a:blipFill dpi="0" rotWithShape="1">
            <a:blip r:embed="rId2"/>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6" name="Rectangle 17">
            <a:extLst>
              <a:ext uri="{FF2B5EF4-FFF2-40B4-BE49-F238E27FC236}">
                <a16:creationId xmlns:a16="http://schemas.microsoft.com/office/drawing/2014/main" id="{CC611197-228C-4E65-A415-C582E4C3477D}"/>
              </a:ext>
            </a:extLst>
          </p:cNvPr>
          <p:cNvSpPr/>
          <p:nvPr/>
        </p:nvSpPr>
        <p:spPr>
          <a:xfrm rot="5400000" flipV="1">
            <a:off x="5445773" y="652848"/>
            <a:ext cx="1297108" cy="10753200"/>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0 w 1800366"/>
              <a:gd name="connsiteY0" fmla="*/ 10795820 h 10795820"/>
              <a:gd name="connsiteX1" fmla="*/ 1800366 w 1800366"/>
              <a:gd name="connsiteY1" fmla="*/ 0 h 10795820"/>
              <a:gd name="connsiteX2" fmla="*/ 1800366 w 1800366"/>
              <a:gd name="connsiteY2" fmla="*/ 10753201 h 10795820"/>
              <a:gd name="connsiteX3" fmla="*/ 1386349 w 1800366"/>
              <a:gd name="connsiteY3" fmla="*/ 10753201 h 10795820"/>
              <a:gd name="connsiteX4" fmla="*/ 0 w 1800366"/>
              <a:gd name="connsiteY4" fmla="*/ 10795820 h 10795820"/>
              <a:gd name="connsiteX0" fmla="*/ 0 w 1800366"/>
              <a:gd name="connsiteY0" fmla="*/ 10795820 h 10795910"/>
              <a:gd name="connsiteX1" fmla="*/ 1800366 w 1800366"/>
              <a:gd name="connsiteY1" fmla="*/ 0 h 10795910"/>
              <a:gd name="connsiteX2" fmla="*/ 1800366 w 1800366"/>
              <a:gd name="connsiteY2" fmla="*/ 10753201 h 10795910"/>
              <a:gd name="connsiteX3" fmla="*/ 1386349 w 1800366"/>
              <a:gd name="connsiteY3" fmla="*/ 10753201 h 10795910"/>
              <a:gd name="connsiteX4" fmla="*/ 0 w 1800366"/>
              <a:gd name="connsiteY4" fmla="*/ 10795820 h 10795910"/>
              <a:gd name="connsiteX0" fmla="*/ 0 w 1807968"/>
              <a:gd name="connsiteY0" fmla="*/ 11335351 h 11335351"/>
              <a:gd name="connsiteX1" fmla="*/ 1608413 w 1807968"/>
              <a:gd name="connsiteY1" fmla="*/ 2655841 h 11335351"/>
              <a:gd name="connsiteX2" fmla="*/ 1800366 w 1807968"/>
              <a:gd name="connsiteY2" fmla="*/ 539531 h 11335351"/>
              <a:gd name="connsiteX3" fmla="*/ 1800366 w 1807968"/>
              <a:gd name="connsiteY3" fmla="*/ 11292732 h 11335351"/>
              <a:gd name="connsiteX4" fmla="*/ 1386349 w 1807968"/>
              <a:gd name="connsiteY4" fmla="*/ 11292732 h 11335351"/>
              <a:gd name="connsiteX5" fmla="*/ 0 w 1807968"/>
              <a:gd name="connsiteY5" fmla="*/ 11335351 h 11335351"/>
              <a:gd name="connsiteX0" fmla="*/ 0 w 1807968"/>
              <a:gd name="connsiteY0" fmla="*/ 11335351 h 11335351"/>
              <a:gd name="connsiteX1" fmla="*/ 1608413 w 1807968"/>
              <a:gd name="connsiteY1" fmla="*/ 2655841 h 11335351"/>
              <a:gd name="connsiteX2" fmla="*/ 1800366 w 1807968"/>
              <a:gd name="connsiteY2" fmla="*/ 539531 h 11335351"/>
              <a:gd name="connsiteX3" fmla="*/ 1800366 w 1807968"/>
              <a:gd name="connsiteY3" fmla="*/ 11292732 h 11335351"/>
              <a:gd name="connsiteX4" fmla="*/ 1386349 w 1807968"/>
              <a:gd name="connsiteY4" fmla="*/ 11292732 h 11335351"/>
              <a:gd name="connsiteX5" fmla="*/ 0 w 1807968"/>
              <a:gd name="connsiteY5" fmla="*/ 11335351 h 11335351"/>
              <a:gd name="connsiteX0" fmla="*/ 0 w 1884673"/>
              <a:gd name="connsiteY0" fmla="*/ 11318662 h 11318662"/>
              <a:gd name="connsiteX1" fmla="*/ 1741151 w 1884673"/>
              <a:gd name="connsiteY1" fmla="*/ 2742393 h 11318662"/>
              <a:gd name="connsiteX2" fmla="*/ 1800366 w 1884673"/>
              <a:gd name="connsiteY2" fmla="*/ 522842 h 11318662"/>
              <a:gd name="connsiteX3" fmla="*/ 1800366 w 1884673"/>
              <a:gd name="connsiteY3" fmla="*/ 11276043 h 11318662"/>
              <a:gd name="connsiteX4" fmla="*/ 1386349 w 1884673"/>
              <a:gd name="connsiteY4" fmla="*/ 11276043 h 11318662"/>
              <a:gd name="connsiteX5" fmla="*/ 0 w 1884673"/>
              <a:gd name="connsiteY5" fmla="*/ 11318662 h 11318662"/>
              <a:gd name="connsiteX0" fmla="*/ 0 w 1800366"/>
              <a:gd name="connsiteY0" fmla="*/ 11312464 h 11312464"/>
              <a:gd name="connsiteX1" fmla="*/ 1741151 w 1800366"/>
              <a:gd name="connsiteY1" fmla="*/ 2736195 h 11312464"/>
              <a:gd name="connsiteX2" fmla="*/ 1800366 w 1800366"/>
              <a:gd name="connsiteY2" fmla="*/ 516644 h 11312464"/>
              <a:gd name="connsiteX3" fmla="*/ 1800366 w 1800366"/>
              <a:gd name="connsiteY3" fmla="*/ 11269845 h 11312464"/>
              <a:gd name="connsiteX4" fmla="*/ 1386349 w 1800366"/>
              <a:gd name="connsiteY4" fmla="*/ 11269845 h 11312464"/>
              <a:gd name="connsiteX5" fmla="*/ 0 w 1800366"/>
              <a:gd name="connsiteY5" fmla="*/ 11312464 h 11312464"/>
              <a:gd name="connsiteX0" fmla="*/ 5555 w 1805921"/>
              <a:gd name="connsiteY0" fmla="*/ 11312464 h 11312464"/>
              <a:gd name="connsiteX1" fmla="*/ 1554974 w 1805921"/>
              <a:gd name="connsiteY1" fmla="*/ 10184128 h 11312464"/>
              <a:gd name="connsiteX2" fmla="*/ 1746706 w 1805921"/>
              <a:gd name="connsiteY2" fmla="*/ 2736195 h 11312464"/>
              <a:gd name="connsiteX3" fmla="*/ 1805921 w 1805921"/>
              <a:gd name="connsiteY3" fmla="*/ 516644 h 11312464"/>
              <a:gd name="connsiteX4" fmla="*/ 1805921 w 1805921"/>
              <a:gd name="connsiteY4" fmla="*/ 11269845 h 11312464"/>
              <a:gd name="connsiteX5" fmla="*/ 1391904 w 1805921"/>
              <a:gd name="connsiteY5" fmla="*/ 11269845 h 11312464"/>
              <a:gd name="connsiteX6" fmla="*/ 5555 w 1805921"/>
              <a:gd name="connsiteY6" fmla="*/ 11312464 h 11312464"/>
              <a:gd name="connsiteX0" fmla="*/ 3505 w 2644529"/>
              <a:gd name="connsiteY0" fmla="*/ 11282970 h 11282970"/>
              <a:gd name="connsiteX1" fmla="*/ 2393582 w 2644529"/>
              <a:gd name="connsiteY1" fmla="*/ 10184128 h 11282970"/>
              <a:gd name="connsiteX2" fmla="*/ 2585314 w 2644529"/>
              <a:gd name="connsiteY2" fmla="*/ 2736195 h 11282970"/>
              <a:gd name="connsiteX3" fmla="*/ 2644529 w 2644529"/>
              <a:gd name="connsiteY3" fmla="*/ 516644 h 11282970"/>
              <a:gd name="connsiteX4" fmla="*/ 2644529 w 2644529"/>
              <a:gd name="connsiteY4" fmla="*/ 11269845 h 11282970"/>
              <a:gd name="connsiteX5" fmla="*/ 2230512 w 2644529"/>
              <a:gd name="connsiteY5" fmla="*/ 11269845 h 11282970"/>
              <a:gd name="connsiteX6" fmla="*/ 3505 w 2644529"/>
              <a:gd name="connsiteY6" fmla="*/ 11282970 h 11282970"/>
              <a:gd name="connsiteX0" fmla="*/ 3505 w 2644529"/>
              <a:gd name="connsiteY0" fmla="*/ 10950522 h 10950522"/>
              <a:gd name="connsiteX1" fmla="*/ 2393582 w 2644529"/>
              <a:gd name="connsiteY1" fmla="*/ 9851680 h 10950522"/>
              <a:gd name="connsiteX2" fmla="*/ 2555820 w 2644529"/>
              <a:gd name="connsiteY2" fmla="*/ 8140873 h 10950522"/>
              <a:gd name="connsiteX3" fmla="*/ 2644529 w 2644529"/>
              <a:gd name="connsiteY3" fmla="*/ 184196 h 10950522"/>
              <a:gd name="connsiteX4" fmla="*/ 2644529 w 2644529"/>
              <a:gd name="connsiteY4" fmla="*/ 10937397 h 10950522"/>
              <a:gd name="connsiteX5" fmla="*/ 2230512 w 2644529"/>
              <a:gd name="connsiteY5" fmla="*/ 10937397 h 10950522"/>
              <a:gd name="connsiteX6" fmla="*/ 3505 w 2644529"/>
              <a:gd name="connsiteY6" fmla="*/ 10950522 h 10950522"/>
              <a:gd name="connsiteX0" fmla="*/ 3672 w 2644696"/>
              <a:gd name="connsiteY0" fmla="*/ 10950522 h 10950522"/>
              <a:gd name="connsiteX1" fmla="*/ 2290513 w 2644696"/>
              <a:gd name="connsiteY1" fmla="*/ 9792690 h 10950522"/>
              <a:gd name="connsiteX2" fmla="*/ 2555987 w 2644696"/>
              <a:gd name="connsiteY2" fmla="*/ 8140873 h 10950522"/>
              <a:gd name="connsiteX3" fmla="*/ 2644696 w 2644696"/>
              <a:gd name="connsiteY3" fmla="*/ 184196 h 10950522"/>
              <a:gd name="connsiteX4" fmla="*/ 2644696 w 2644696"/>
              <a:gd name="connsiteY4" fmla="*/ 10937397 h 10950522"/>
              <a:gd name="connsiteX5" fmla="*/ 2230679 w 2644696"/>
              <a:gd name="connsiteY5" fmla="*/ 10937397 h 10950522"/>
              <a:gd name="connsiteX6" fmla="*/ 3672 w 2644696"/>
              <a:gd name="connsiteY6" fmla="*/ 10950522 h 1095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4696" h="10950522">
                <a:moveTo>
                  <a:pt x="3672" y="10950522"/>
                </a:moveTo>
                <a:cubicBezTo>
                  <a:pt x="-99427" y="10671246"/>
                  <a:pt x="2000321" y="11222068"/>
                  <a:pt x="2290513" y="9792690"/>
                </a:cubicBezTo>
                <a:cubicBezTo>
                  <a:pt x="2580705" y="8363312"/>
                  <a:pt x="2383885" y="9653798"/>
                  <a:pt x="2555987" y="8140873"/>
                </a:cubicBezTo>
                <a:cubicBezTo>
                  <a:pt x="2575831" y="6385815"/>
                  <a:pt x="2617620" y="-1277408"/>
                  <a:pt x="2644696" y="184196"/>
                </a:cubicBezTo>
                <a:lnTo>
                  <a:pt x="2644696" y="10937397"/>
                </a:lnTo>
                <a:lnTo>
                  <a:pt x="2230679" y="10937397"/>
                </a:lnTo>
                <a:lnTo>
                  <a:pt x="3672" y="10950522"/>
                </a:lnTo>
                <a:close/>
              </a:path>
            </a:pathLst>
          </a:custGeom>
          <a:blipFill dpi="0" rotWithShape="1">
            <a:blip r:embed="rId2"/>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18" name="Group 1">
            <a:extLst>
              <a:ext uri="{FF2B5EF4-FFF2-40B4-BE49-F238E27FC236}">
                <a16:creationId xmlns:a16="http://schemas.microsoft.com/office/drawing/2014/main" id="{EA3BBA27-F557-42FC-9919-83EE907DC2AB}"/>
              </a:ext>
            </a:extLst>
          </p:cNvPr>
          <p:cNvGrpSpPr/>
          <p:nvPr/>
        </p:nvGrpSpPr>
        <p:grpSpPr>
          <a:xfrm flipH="1">
            <a:off x="6636343" y="179999"/>
            <a:ext cx="4841877" cy="924850"/>
            <a:chOff x="1220274" y="2060847"/>
            <a:chExt cx="3801264" cy="924850"/>
          </a:xfrm>
        </p:grpSpPr>
        <p:sp>
          <p:nvSpPr>
            <p:cNvPr id="19" name="Parallelogram 38">
              <a:extLst>
                <a:ext uri="{FF2B5EF4-FFF2-40B4-BE49-F238E27FC236}">
                  <a16:creationId xmlns:a16="http://schemas.microsoft.com/office/drawing/2014/main" id="{12E2A12F-C2BB-4000-8426-277679CE3821}"/>
                </a:ext>
              </a:extLst>
            </p:cNvPr>
            <p:cNvSpPr/>
            <p:nvPr/>
          </p:nvSpPr>
          <p:spPr>
            <a:xfrm rot="16200000">
              <a:off x="1008463" y="2272658"/>
              <a:ext cx="834851" cy="411230"/>
            </a:xfrm>
            <a:prstGeom prst="parallelogram">
              <a:avLst>
                <a:gd name="adj" fmla="val 44901"/>
              </a:avLst>
            </a:prstGeom>
            <a:pattFill prst="lgConfetti">
              <a:fgClr>
                <a:schemeClr val="bg2">
                  <a:lumMod val="25000"/>
                </a:schemeClr>
              </a:fgClr>
              <a:bgClr>
                <a:schemeClr val="bg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20" name="Rectangle 56">
              <a:extLst>
                <a:ext uri="{FF2B5EF4-FFF2-40B4-BE49-F238E27FC236}">
                  <a16:creationId xmlns:a16="http://schemas.microsoft.com/office/drawing/2014/main" id="{45EE8CE3-E5F5-4936-A906-AE82BB62D914}"/>
                </a:ext>
              </a:extLst>
            </p:cNvPr>
            <p:cNvSpPr/>
            <p:nvPr/>
          </p:nvSpPr>
          <p:spPr>
            <a:xfrm>
              <a:off x="1567969" y="2248973"/>
              <a:ext cx="3108972" cy="646724"/>
            </a:xfrm>
            <a:prstGeom prst="rect">
              <a:avLst/>
            </a:prstGeom>
            <a:pattFill prst="lgConfetti">
              <a:fgClr>
                <a:schemeClr val="bg2">
                  <a:lumMod val="25000"/>
                </a:schemeClr>
              </a:fgClr>
              <a:bgClr>
                <a:srgbClr val="A2AFC5"/>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21" name="Rectangle 57">
              <a:extLst>
                <a:ext uri="{FF2B5EF4-FFF2-40B4-BE49-F238E27FC236}">
                  <a16:creationId xmlns:a16="http://schemas.microsoft.com/office/drawing/2014/main" id="{2D14AB62-95CC-47CC-95F3-6246DF6B7B4A}"/>
                </a:ext>
              </a:extLst>
            </p:cNvPr>
            <p:cNvSpPr/>
            <p:nvPr/>
          </p:nvSpPr>
          <p:spPr>
            <a:xfrm>
              <a:off x="1758780" y="2346064"/>
              <a:ext cx="3262758" cy="639633"/>
            </a:xfrm>
            <a:prstGeom prst="rect">
              <a:avLst/>
            </a:prstGeom>
            <a:gradFill>
              <a:gsLst>
                <a:gs pos="2000">
                  <a:srgbClr val="1B4C5B"/>
                </a:gs>
                <a:gs pos="51000">
                  <a:srgbClr val="26697E"/>
                </a:gs>
                <a:gs pos="100000">
                  <a:srgbClr val="2E998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400" b="1" dirty="0">
                  <a:latin typeface="DK Breakfast Burrito" panose="02000000000000000000" pitchFamily="50" charset="0"/>
                  <a:ea typeface="ChildsWish" panose="02000603000000000000" pitchFamily="2" charset="0"/>
                  <a:cs typeface="Angie Atore" panose="00000400000000000000" pitchFamily="2" charset="-79"/>
                </a:rPr>
                <a:t>Diagrama de actividades</a:t>
              </a:r>
              <a:endParaRPr lang="es-MX" sz="3600" b="1" dirty="0">
                <a:latin typeface="DK Breakfast Burrito" panose="02000000000000000000" pitchFamily="50" charset="0"/>
                <a:ea typeface="ChildsWish" panose="02000603000000000000" pitchFamily="2" charset="0"/>
                <a:cs typeface="Angie Atore" panose="00000400000000000000" pitchFamily="2" charset="-79"/>
              </a:endParaRPr>
            </a:p>
          </p:txBody>
        </p:sp>
      </p:grpSp>
      <p:pic>
        <p:nvPicPr>
          <p:cNvPr id="3" name="Imagen 2">
            <a:extLst>
              <a:ext uri="{FF2B5EF4-FFF2-40B4-BE49-F238E27FC236}">
                <a16:creationId xmlns:a16="http://schemas.microsoft.com/office/drawing/2014/main" id="{5F1DD9FD-1101-4A3C-A6A9-9DBDBF9331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808" y="476672"/>
            <a:ext cx="9383095" cy="6035265"/>
          </a:xfrm>
          <a:prstGeom prst="rect">
            <a:avLst/>
          </a:prstGeom>
        </p:spPr>
      </p:pic>
    </p:spTree>
    <p:extLst>
      <p:ext uri="{BB962C8B-B14F-4D97-AF65-F5344CB8AC3E}">
        <p14:creationId xmlns:p14="http://schemas.microsoft.com/office/powerpoint/2010/main" val="779349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1A35"/>
        </a:solidFill>
        <a:effectLst/>
      </p:bgPr>
    </p:bg>
    <p:spTree>
      <p:nvGrpSpPr>
        <p:cNvPr id="1" name=""/>
        <p:cNvGrpSpPr/>
        <p:nvPr/>
      </p:nvGrpSpPr>
      <p:grpSpPr>
        <a:xfrm>
          <a:off x="0" y="0"/>
          <a:ext cx="0" cy="0"/>
          <a:chOff x="0" y="0"/>
          <a:chExt cx="0" cy="0"/>
        </a:xfrm>
      </p:grpSpPr>
      <p:grpSp>
        <p:nvGrpSpPr>
          <p:cNvPr id="27" name="Grupo 86">
            <a:extLst>
              <a:ext uri="{FF2B5EF4-FFF2-40B4-BE49-F238E27FC236}">
                <a16:creationId xmlns:a16="http://schemas.microsoft.com/office/drawing/2014/main" id="{9EF3FD3F-E87D-4CD5-9280-52D8122EAC4E}"/>
              </a:ext>
            </a:extLst>
          </p:cNvPr>
          <p:cNvGrpSpPr/>
          <p:nvPr/>
        </p:nvGrpSpPr>
        <p:grpSpPr>
          <a:xfrm>
            <a:off x="0" y="0"/>
            <a:ext cx="12192000" cy="6858000"/>
            <a:chOff x="0" y="0"/>
            <a:chExt cx="12192000" cy="6858000"/>
          </a:xfrm>
        </p:grpSpPr>
        <p:sp>
          <p:nvSpPr>
            <p:cNvPr id="28" name="Rectángulo: esquinas redondeadas 12">
              <a:extLst>
                <a:ext uri="{FF2B5EF4-FFF2-40B4-BE49-F238E27FC236}">
                  <a16:creationId xmlns:a16="http://schemas.microsoft.com/office/drawing/2014/main" id="{6D010B96-022A-4267-980C-4D7A7A78405D}"/>
                </a:ext>
              </a:extLst>
            </p:cNvPr>
            <p:cNvSpPr/>
            <p:nvPr/>
          </p:nvSpPr>
          <p:spPr>
            <a:xfrm>
              <a:off x="0" y="0"/>
              <a:ext cx="12192000" cy="6858000"/>
            </a:xfrm>
            <a:prstGeom prst="roundRect">
              <a:avLst>
                <a:gd name="adj" fmla="val 8257"/>
              </a:avLst>
            </a:prstGeom>
            <a:solidFill>
              <a:srgbClr val="14AC79"/>
            </a:solidFill>
            <a:ln>
              <a:no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esquinas redondeadas 74">
              <a:extLst>
                <a:ext uri="{FF2B5EF4-FFF2-40B4-BE49-F238E27FC236}">
                  <a16:creationId xmlns:a16="http://schemas.microsoft.com/office/drawing/2014/main" id="{B562DF08-ABF7-4827-A2DF-92B3B3729611}"/>
                </a:ext>
              </a:extLst>
            </p:cNvPr>
            <p:cNvSpPr/>
            <p:nvPr/>
          </p:nvSpPr>
          <p:spPr>
            <a:xfrm>
              <a:off x="85380" y="90000"/>
              <a:ext cx="12013200" cy="6678000"/>
            </a:xfrm>
            <a:prstGeom prst="roundRect">
              <a:avLst>
                <a:gd name="adj" fmla="val 82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0" name="Rectángulo: esquinas redondeadas 75">
              <a:extLst>
                <a:ext uri="{FF2B5EF4-FFF2-40B4-BE49-F238E27FC236}">
                  <a16:creationId xmlns:a16="http://schemas.microsoft.com/office/drawing/2014/main" id="{4573DD56-664A-40E3-AED5-7CFF58EFDB87}"/>
                </a:ext>
              </a:extLst>
            </p:cNvPr>
            <p:cNvSpPr/>
            <p:nvPr/>
          </p:nvSpPr>
          <p:spPr>
            <a:xfrm>
              <a:off x="721073" y="180000"/>
              <a:ext cx="10753200" cy="6498000"/>
            </a:xfrm>
            <a:prstGeom prst="roundRect">
              <a:avLst>
                <a:gd name="adj" fmla="val 0"/>
              </a:avLst>
            </a:prstGeom>
            <a:solidFill>
              <a:srgbClr val="001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1" name="Rectángulo: esquinas redondeadas 17">
              <a:extLst>
                <a:ext uri="{FF2B5EF4-FFF2-40B4-BE49-F238E27FC236}">
                  <a16:creationId xmlns:a16="http://schemas.microsoft.com/office/drawing/2014/main" id="{FF0E2314-722E-4AB0-87E9-2C0DE5086700}"/>
                </a:ext>
              </a:extLst>
            </p:cNvPr>
            <p:cNvSpPr/>
            <p:nvPr/>
          </p:nvSpPr>
          <p:spPr>
            <a:xfrm>
              <a:off x="285407" y="1989000"/>
              <a:ext cx="235639" cy="2880000"/>
            </a:xfrm>
            <a:prstGeom prst="roundRect">
              <a:avLst>
                <a:gd name="adj" fmla="val 50000"/>
              </a:avLst>
            </a:prstGeom>
            <a:pattFill prst="openDmnd">
              <a:fgClr>
                <a:schemeClr val="tx1">
                  <a:lumMod val="95000"/>
                  <a:lumOff val="5000"/>
                </a:schemeClr>
              </a:fgClr>
              <a:bgClr>
                <a:schemeClr val="bg2">
                  <a:lumMod val="25000"/>
                </a:schemeClr>
              </a:bgClr>
            </a:pattFill>
            <a:ln>
              <a:solidFill>
                <a:schemeClr val="tx1"/>
              </a:solidFill>
            </a:ln>
            <a:effectLst>
              <a:innerShdw blurRad="114300" dist="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Elipse 76">
              <a:extLst>
                <a:ext uri="{FF2B5EF4-FFF2-40B4-BE49-F238E27FC236}">
                  <a16:creationId xmlns:a16="http://schemas.microsoft.com/office/drawing/2014/main" id="{31A4A8D3-8B74-4821-8F6E-46CB90945220}"/>
                </a:ext>
              </a:extLst>
            </p:cNvPr>
            <p:cNvSpPr/>
            <p:nvPr/>
          </p:nvSpPr>
          <p:spPr>
            <a:xfrm>
              <a:off x="277226" y="769500"/>
              <a:ext cx="252000" cy="2520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Elipse 21">
              <a:extLst>
                <a:ext uri="{FF2B5EF4-FFF2-40B4-BE49-F238E27FC236}">
                  <a16:creationId xmlns:a16="http://schemas.microsoft.com/office/drawing/2014/main" id="{0BE5A25C-F6F0-4CBA-A6A1-E0195A08E1AE}"/>
                </a:ext>
              </a:extLst>
            </p:cNvPr>
            <p:cNvSpPr/>
            <p:nvPr/>
          </p:nvSpPr>
          <p:spPr>
            <a:xfrm>
              <a:off x="368765" y="859500"/>
              <a:ext cx="72000" cy="72000"/>
            </a:xfrm>
            <a:prstGeom prst="ellipse">
              <a:avLst/>
            </a:prstGeom>
            <a:gradFill flip="none" rotWithShape="1">
              <a:gsLst>
                <a:gs pos="34000">
                  <a:srgbClr val="7030A0"/>
                </a:gs>
                <a:gs pos="85000">
                  <a:srgbClr val="FF0000"/>
                </a:gs>
                <a:gs pos="8000">
                  <a:schemeClr val="accent5"/>
                </a:gs>
                <a:gs pos="55000">
                  <a:srgbClr val="BB0D9A"/>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esquinas redondeadas 23">
              <a:extLst>
                <a:ext uri="{FF2B5EF4-FFF2-40B4-BE49-F238E27FC236}">
                  <a16:creationId xmlns:a16="http://schemas.microsoft.com/office/drawing/2014/main" id="{F4253EC4-87DE-4232-AFB3-E99A05602C7E}"/>
                </a:ext>
              </a:extLst>
            </p:cNvPr>
            <p:cNvSpPr/>
            <p:nvPr/>
          </p:nvSpPr>
          <p:spPr>
            <a:xfrm>
              <a:off x="11606426" y="3249000"/>
              <a:ext cx="360000" cy="360000"/>
            </a:xfrm>
            <a:prstGeom prst="round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Triángulo isósceles 82">
              <a:extLst>
                <a:ext uri="{FF2B5EF4-FFF2-40B4-BE49-F238E27FC236}">
                  <a16:creationId xmlns:a16="http://schemas.microsoft.com/office/drawing/2014/main" id="{8AB0AB06-AE2E-4DDE-A04D-4BCD380C8D1B}"/>
                </a:ext>
              </a:extLst>
            </p:cNvPr>
            <p:cNvSpPr/>
            <p:nvPr/>
          </p:nvSpPr>
          <p:spPr>
            <a:xfrm flipV="1">
              <a:off x="11605290" y="5020892"/>
              <a:ext cx="360000" cy="360000"/>
            </a:xfrm>
            <a:prstGeom prst="triangl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36" name="Grupo 85">
              <a:extLst>
                <a:ext uri="{FF2B5EF4-FFF2-40B4-BE49-F238E27FC236}">
                  <a16:creationId xmlns:a16="http://schemas.microsoft.com/office/drawing/2014/main" id="{70CACFB1-5FA2-4028-9A26-80B2940B44A4}"/>
                </a:ext>
              </a:extLst>
            </p:cNvPr>
            <p:cNvGrpSpPr/>
            <p:nvPr/>
          </p:nvGrpSpPr>
          <p:grpSpPr>
            <a:xfrm>
              <a:off x="11651050" y="1387108"/>
              <a:ext cx="263858" cy="450000"/>
              <a:chOff x="10620654" y="1322776"/>
              <a:chExt cx="263858" cy="450000"/>
            </a:xfrm>
          </p:grpSpPr>
          <p:sp>
            <p:nvSpPr>
              <p:cNvPr id="37" name="Rectángulo 83">
                <a:extLst>
                  <a:ext uri="{FF2B5EF4-FFF2-40B4-BE49-F238E27FC236}">
                    <a16:creationId xmlns:a16="http://schemas.microsoft.com/office/drawing/2014/main" id="{0D6068CB-625A-4C40-8809-6CC492F6DF06}"/>
                  </a:ext>
                </a:extLst>
              </p:cNvPr>
              <p:cNvSpPr/>
              <p:nvPr/>
            </p:nvSpPr>
            <p:spPr>
              <a:xfrm>
                <a:off x="10620654" y="132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38" name="Rectángulo 84">
                <a:extLst>
                  <a:ext uri="{FF2B5EF4-FFF2-40B4-BE49-F238E27FC236}">
                    <a16:creationId xmlns:a16="http://schemas.microsoft.com/office/drawing/2014/main" id="{8A61D650-BA46-47D2-AECD-64399246BE53}"/>
                  </a:ext>
                </a:extLst>
              </p:cNvPr>
              <p:cNvSpPr/>
              <p:nvPr/>
            </p:nvSpPr>
            <p:spPr>
              <a:xfrm>
                <a:off x="10704512" y="141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grpSp>
      </p:grpSp>
      <p:grpSp>
        <p:nvGrpSpPr>
          <p:cNvPr id="18" name="Group 1">
            <a:extLst>
              <a:ext uri="{FF2B5EF4-FFF2-40B4-BE49-F238E27FC236}">
                <a16:creationId xmlns:a16="http://schemas.microsoft.com/office/drawing/2014/main" id="{6A37EDD4-91AB-40DA-B1B9-00E96BDA7BE1}"/>
              </a:ext>
            </a:extLst>
          </p:cNvPr>
          <p:cNvGrpSpPr/>
          <p:nvPr/>
        </p:nvGrpSpPr>
        <p:grpSpPr>
          <a:xfrm>
            <a:off x="721072" y="293740"/>
            <a:ext cx="4366816" cy="1078520"/>
            <a:chOff x="1220274" y="2060847"/>
            <a:chExt cx="4219756" cy="1078520"/>
          </a:xfrm>
        </p:grpSpPr>
        <p:sp>
          <p:nvSpPr>
            <p:cNvPr id="19" name="Parallelogram 38">
              <a:extLst>
                <a:ext uri="{FF2B5EF4-FFF2-40B4-BE49-F238E27FC236}">
                  <a16:creationId xmlns:a16="http://schemas.microsoft.com/office/drawing/2014/main" id="{9163BB3F-5AE5-4576-8CB0-28E14A9C6FFF}"/>
                </a:ext>
              </a:extLst>
            </p:cNvPr>
            <p:cNvSpPr/>
            <p:nvPr/>
          </p:nvSpPr>
          <p:spPr>
            <a:xfrm rot="16200000">
              <a:off x="1008463" y="2272658"/>
              <a:ext cx="834851" cy="411230"/>
            </a:xfrm>
            <a:prstGeom prst="parallelogram">
              <a:avLst>
                <a:gd name="adj" fmla="val 44901"/>
              </a:avLst>
            </a:prstGeom>
            <a:pattFill prst="lgConfetti">
              <a:fgClr>
                <a:schemeClr val="bg2">
                  <a:lumMod val="25000"/>
                </a:schemeClr>
              </a:fgClr>
              <a:bgClr>
                <a:schemeClr val="bg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20" name="Rectangle 56">
              <a:extLst>
                <a:ext uri="{FF2B5EF4-FFF2-40B4-BE49-F238E27FC236}">
                  <a16:creationId xmlns:a16="http://schemas.microsoft.com/office/drawing/2014/main" id="{2019E1F0-E27D-4E5F-82C7-AB433508D82A}"/>
                </a:ext>
              </a:extLst>
            </p:cNvPr>
            <p:cNvSpPr/>
            <p:nvPr/>
          </p:nvSpPr>
          <p:spPr>
            <a:xfrm>
              <a:off x="1567969" y="2248973"/>
              <a:ext cx="3108972" cy="646724"/>
            </a:xfrm>
            <a:prstGeom prst="rect">
              <a:avLst/>
            </a:prstGeom>
            <a:pattFill prst="lgConfetti">
              <a:fgClr>
                <a:schemeClr val="bg2">
                  <a:lumMod val="25000"/>
                </a:schemeClr>
              </a:fgClr>
              <a:bgClr>
                <a:srgbClr val="A2AFC5"/>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21" name="Rectangle 57">
              <a:extLst>
                <a:ext uri="{FF2B5EF4-FFF2-40B4-BE49-F238E27FC236}">
                  <a16:creationId xmlns:a16="http://schemas.microsoft.com/office/drawing/2014/main" id="{E00C5F8A-4793-4194-986C-197384F03E08}"/>
                </a:ext>
              </a:extLst>
            </p:cNvPr>
            <p:cNvSpPr/>
            <p:nvPr/>
          </p:nvSpPr>
          <p:spPr>
            <a:xfrm>
              <a:off x="1758778" y="2418072"/>
              <a:ext cx="3681252" cy="721295"/>
            </a:xfrm>
            <a:prstGeom prst="rect">
              <a:avLst/>
            </a:prstGeom>
            <a:gradFill>
              <a:gsLst>
                <a:gs pos="2000">
                  <a:srgbClr val="1B4C5B"/>
                </a:gs>
                <a:gs pos="51000">
                  <a:srgbClr val="26697E"/>
                </a:gs>
                <a:gs pos="100000">
                  <a:srgbClr val="2E998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800" b="1" dirty="0">
                  <a:latin typeface="DK Breakfast Burrito" panose="02000000000000000000" pitchFamily="50" charset="0"/>
                  <a:ea typeface="ChildsWish" panose="02000603000000000000" pitchFamily="2" charset="0"/>
                  <a:cs typeface="Angie Atore" panose="00000400000000000000" pitchFamily="2" charset="-79"/>
                </a:rPr>
                <a:t>Diagrama de clases</a:t>
              </a:r>
              <a:endParaRPr lang="es-MX" sz="4000" b="1" dirty="0">
                <a:latin typeface="DK Breakfast Burrito" panose="02000000000000000000" pitchFamily="50" charset="0"/>
                <a:ea typeface="ChildsWish" panose="02000603000000000000" pitchFamily="2" charset="0"/>
                <a:cs typeface="Angie Atore" panose="00000400000000000000" pitchFamily="2" charset="-79"/>
              </a:endParaRPr>
            </a:p>
          </p:txBody>
        </p:sp>
      </p:grpSp>
      <p:sp>
        <p:nvSpPr>
          <p:cNvPr id="23" name="Rectangle 19">
            <a:extLst>
              <a:ext uri="{FF2B5EF4-FFF2-40B4-BE49-F238E27FC236}">
                <a16:creationId xmlns:a16="http://schemas.microsoft.com/office/drawing/2014/main" id="{8EEB8FB6-3BC2-4B49-B0D5-8112E0FB4AA2}"/>
              </a:ext>
            </a:extLst>
          </p:cNvPr>
          <p:cNvSpPr/>
          <p:nvPr/>
        </p:nvSpPr>
        <p:spPr>
          <a:xfrm>
            <a:off x="10200455" y="166625"/>
            <a:ext cx="1275745" cy="6497999"/>
          </a:xfrm>
          <a:custGeom>
            <a:avLst/>
            <a:gdLst>
              <a:gd name="connsiteX0" fmla="*/ 0 w 414017"/>
              <a:gd name="connsiteY0" fmla="*/ 0 h 6497999"/>
              <a:gd name="connsiteX1" fmla="*/ 414017 w 414017"/>
              <a:gd name="connsiteY1" fmla="*/ 0 h 6497999"/>
              <a:gd name="connsiteX2" fmla="*/ 414017 w 414017"/>
              <a:gd name="connsiteY2" fmla="*/ 6497999 h 6497999"/>
              <a:gd name="connsiteX3" fmla="*/ 0 w 414017"/>
              <a:gd name="connsiteY3" fmla="*/ 6497999 h 6497999"/>
              <a:gd name="connsiteX4" fmla="*/ 0 w 414017"/>
              <a:gd name="connsiteY4" fmla="*/ 0 h 6497999"/>
              <a:gd name="connsiteX0" fmla="*/ 1240851 w 1654868"/>
              <a:gd name="connsiteY0" fmla="*/ 0 h 6497999"/>
              <a:gd name="connsiteX1" fmla="*/ 1654868 w 1654868"/>
              <a:gd name="connsiteY1" fmla="*/ 0 h 6497999"/>
              <a:gd name="connsiteX2" fmla="*/ 1654868 w 1654868"/>
              <a:gd name="connsiteY2" fmla="*/ 6497999 h 6497999"/>
              <a:gd name="connsiteX3" fmla="*/ 1240851 w 1654868"/>
              <a:gd name="connsiteY3" fmla="*/ 6497999 h 6497999"/>
              <a:gd name="connsiteX4" fmla="*/ 0 w 1654868"/>
              <a:gd name="connsiteY4" fmla="*/ 3358241 h 6497999"/>
              <a:gd name="connsiteX5" fmla="*/ 1240851 w 1654868"/>
              <a:gd name="connsiteY5" fmla="*/ 0 h 6497999"/>
              <a:gd name="connsiteX0" fmla="*/ 1240851 w 1654868"/>
              <a:gd name="connsiteY0" fmla="*/ 0 h 6497999"/>
              <a:gd name="connsiteX1" fmla="*/ 1654868 w 1654868"/>
              <a:gd name="connsiteY1" fmla="*/ 0 h 6497999"/>
              <a:gd name="connsiteX2" fmla="*/ 1654868 w 1654868"/>
              <a:gd name="connsiteY2" fmla="*/ 6497999 h 6497999"/>
              <a:gd name="connsiteX3" fmla="*/ 1240851 w 1654868"/>
              <a:gd name="connsiteY3" fmla="*/ 6497999 h 6497999"/>
              <a:gd name="connsiteX4" fmla="*/ 0 w 1654868"/>
              <a:gd name="connsiteY4" fmla="*/ 3358241 h 6497999"/>
              <a:gd name="connsiteX5" fmla="*/ 1240851 w 1654868"/>
              <a:gd name="connsiteY5" fmla="*/ 0 h 6497999"/>
              <a:gd name="connsiteX0" fmla="*/ 945883 w 1359900"/>
              <a:gd name="connsiteY0" fmla="*/ 0 h 6497999"/>
              <a:gd name="connsiteX1" fmla="*/ 1359900 w 1359900"/>
              <a:gd name="connsiteY1" fmla="*/ 0 h 6497999"/>
              <a:gd name="connsiteX2" fmla="*/ 1359900 w 1359900"/>
              <a:gd name="connsiteY2" fmla="*/ 6497999 h 6497999"/>
              <a:gd name="connsiteX3" fmla="*/ 945883 w 1359900"/>
              <a:gd name="connsiteY3" fmla="*/ 6497999 h 6497999"/>
              <a:gd name="connsiteX4" fmla="*/ 0 w 1359900"/>
              <a:gd name="connsiteY4" fmla="*/ 2399596 h 6497999"/>
              <a:gd name="connsiteX5" fmla="*/ 945883 w 1359900"/>
              <a:gd name="connsiteY5" fmla="*/ 0 h 6497999"/>
              <a:gd name="connsiteX0" fmla="*/ 2759934 w 3173951"/>
              <a:gd name="connsiteY0" fmla="*/ 0 h 6497999"/>
              <a:gd name="connsiteX1" fmla="*/ 3173951 w 3173951"/>
              <a:gd name="connsiteY1" fmla="*/ 0 h 6497999"/>
              <a:gd name="connsiteX2" fmla="*/ 3173951 w 3173951"/>
              <a:gd name="connsiteY2" fmla="*/ 6497999 h 6497999"/>
              <a:gd name="connsiteX3" fmla="*/ 2759934 w 3173951"/>
              <a:gd name="connsiteY3" fmla="*/ 6497999 h 6497999"/>
              <a:gd name="connsiteX4" fmla="*/ 0 w 3173951"/>
              <a:gd name="connsiteY4" fmla="*/ 2694564 h 6497999"/>
              <a:gd name="connsiteX5" fmla="*/ 2759934 w 3173951"/>
              <a:gd name="connsiteY5" fmla="*/ 0 h 6497999"/>
              <a:gd name="connsiteX0" fmla="*/ 2612451 w 3026468"/>
              <a:gd name="connsiteY0" fmla="*/ 0 h 6497999"/>
              <a:gd name="connsiteX1" fmla="*/ 3026468 w 3026468"/>
              <a:gd name="connsiteY1" fmla="*/ 0 h 6497999"/>
              <a:gd name="connsiteX2" fmla="*/ 3026468 w 3026468"/>
              <a:gd name="connsiteY2" fmla="*/ 6497999 h 6497999"/>
              <a:gd name="connsiteX3" fmla="*/ 2612451 w 3026468"/>
              <a:gd name="connsiteY3" fmla="*/ 6497999 h 6497999"/>
              <a:gd name="connsiteX4" fmla="*/ 0 w 3026468"/>
              <a:gd name="connsiteY4" fmla="*/ 4449622 h 6497999"/>
              <a:gd name="connsiteX5" fmla="*/ 2612451 w 3026468"/>
              <a:gd name="connsiteY5" fmla="*/ 0 h 6497999"/>
              <a:gd name="connsiteX0" fmla="*/ 2405973 w 2819990"/>
              <a:gd name="connsiteY0" fmla="*/ 0 h 6497999"/>
              <a:gd name="connsiteX1" fmla="*/ 2819990 w 2819990"/>
              <a:gd name="connsiteY1" fmla="*/ 0 h 6497999"/>
              <a:gd name="connsiteX2" fmla="*/ 2819990 w 2819990"/>
              <a:gd name="connsiteY2" fmla="*/ 6497999 h 6497999"/>
              <a:gd name="connsiteX3" fmla="*/ 2405973 w 2819990"/>
              <a:gd name="connsiteY3" fmla="*/ 6497999 h 6497999"/>
              <a:gd name="connsiteX4" fmla="*/ 0 w 2819990"/>
              <a:gd name="connsiteY4" fmla="*/ 2547080 h 6497999"/>
              <a:gd name="connsiteX5" fmla="*/ 2405973 w 2819990"/>
              <a:gd name="connsiteY5" fmla="*/ 0 h 649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9990" h="6497999">
                <a:moveTo>
                  <a:pt x="2405973" y="0"/>
                </a:moveTo>
                <a:lnTo>
                  <a:pt x="2819990" y="0"/>
                </a:lnTo>
                <a:lnTo>
                  <a:pt x="2819990" y="6497999"/>
                </a:lnTo>
                <a:lnTo>
                  <a:pt x="2405973" y="6497999"/>
                </a:lnTo>
                <a:cubicBezTo>
                  <a:pt x="2405311" y="5377671"/>
                  <a:pt x="662" y="3667408"/>
                  <a:pt x="0" y="2547080"/>
                </a:cubicBezTo>
                <a:cubicBezTo>
                  <a:pt x="236636" y="380530"/>
                  <a:pt x="1992356" y="1119414"/>
                  <a:pt x="2405973" y="0"/>
                </a:cubicBezTo>
                <a:close/>
              </a:path>
            </a:pathLst>
          </a:custGeom>
          <a:blipFill dpi="0" rotWithShape="1">
            <a:blip r:embed="rId2"/>
            <a:srcRect/>
            <a:tile tx="0" ty="0" sx="20000" sy="2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7" name="Imagen 6" descr="Imagen que contiene captura de pantalla&#10;&#10;Descripción generada con confianza muy alta">
            <a:extLst>
              <a:ext uri="{FF2B5EF4-FFF2-40B4-BE49-F238E27FC236}">
                <a16:creationId xmlns:a16="http://schemas.microsoft.com/office/drawing/2014/main" id="{D257E1BD-3E0E-4761-8931-F4F8CE08FE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884" y="1752027"/>
            <a:ext cx="8687524" cy="4793117"/>
          </a:xfrm>
          <a:prstGeom prst="rect">
            <a:avLst/>
          </a:prstGeom>
        </p:spPr>
      </p:pic>
    </p:spTree>
    <p:extLst>
      <p:ext uri="{BB962C8B-B14F-4D97-AF65-F5344CB8AC3E}">
        <p14:creationId xmlns:p14="http://schemas.microsoft.com/office/powerpoint/2010/main" val="486345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1A35"/>
        </a:solidFill>
        <a:effectLst/>
      </p:bgPr>
    </p:bg>
    <p:spTree>
      <p:nvGrpSpPr>
        <p:cNvPr id="1" name=""/>
        <p:cNvGrpSpPr/>
        <p:nvPr/>
      </p:nvGrpSpPr>
      <p:grpSpPr>
        <a:xfrm>
          <a:off x="0" y="0"/>
          <a:ext cx="0" cy="0"/>
          <a:chOff x="0" y="0"/>
          <a:chExt cx="0" cy="0"/>
        </a:xfrm>
      </p:grpSpPr>
      <p:grpSp>
        <p:nvGrpSpPr>
          <p:cNvPr id="4" name="Grupo 86">
            <a:extLst>
              <a:ext uri="{FF2B5EF4-FFF2-40B4-BE49-F238E27FC236}">
                <a16:creationId xmlns:a16="http://schemas.microsoft.com/office/drawing/2014/main" id="{046C33D4-7774-43D7-86E7-5D578D510E36}"/>
              </a:ext>
            </a:extLst>
          </p:cNvPr>
          <p:cNvGrpSpPr/>
          <p:nvPr/>
        </p:nvGrpSpPr>
        <p:grpSpPr>
          <a:xfrm>
            <a:off x="0" y="-13375"/>
            <a:ext cx="12192000" cy="6858000"/>
            <a:chOff x="0" y="0"/>
            <a:chExt cx="12192000" cy="6858000"/>
          </a:xfrm>
        </p:grpSpPr>
        <p:sp>
          <p:nvSpPr>
            <p:cNvPr id="5" name="Rectángulo: esquinas redondeadas 12">
              <a:extLst>
                <a:ext uri="{FF2B5EF4-FFF2-40B4-BE49-F238E27FC236}">
                  <a16:creationId xmlns:a16="http://schemas.microsoft.com/office/drawing/2014/main" id="{AA864F84-4612-4072-8CC5-7ED2F2A3B7EE}"/>
                </a:ext>
              </a:extLst>
            </p:cNvPr>
            <p:cNvSpPr/>
            <p:nvPr/>
          </p:nvSpPr>
          <p:spPr>
            <a:xfrm>
              <a:off x="0" y="0"/>
              <a:ext cx="12192000" cy="6858000"/>
            </a:xfrm>
            <a:prstGeom prst="roundRect">
              <a:avLst>
                <a:gd name="adj" fmla="val 8257"/>
              </a:avLst>
            </a:prstGeom>
            <a:solidFill>
              <a:srgbClr val="14AC79"/>
            </a:solidFill>
            <a:ln>
              <a:no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esquinas redondeadas 74">
              <a:extLst>
                <a:ext uri="{FF2B5EF4-FFF2-40B4-BE49-F238E27FC236}">
                  <a16:creationId xmlns:a16="http://schemas.microsoft.com/office/drawing/2014/main" id="{B5712B76-B639-47B9-AE8A-471D6E75C821}"/>
                </a:ext>
              </a:extLst>
            </p:cNvPr>
            <p:cNvSpPr/>
            <p:nvPr/>
          </p:nvSpPr>
          <p:spPr>
            <a:xfrm>
              <a:off x="85380" y="90000"/>
              <a:ext cx="12013200" cy="6678000"/>
            </a:xfrm>
            <a:prstGeom prst="roundRect">
              <a:avLst>
                <a:gd name="adj" fmla="val 82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Rectángulo: esquinas redondeadas 75">
              <a:extLst>
                <a:ext uri="{FF2B5EF4-FFF2-40B4-BE49-F238E27FC236}">
                  <a16:creationId xmlns:a16="http://schemas.microsoft.com/office/drawing/2014/main" id="{578844BF-2A98-434F-B029-92B066CE2D69}"/>
                </a:ext>
              </a:extLst>
            </p:cNvPr>
            <p:cNvSpPr/>
            <p:nvPr/>
          </p:nvSpPr>
          <p:spPr>
            <a:xfrm>
              <a:off x="721073" y="180000"/>
              <a:ext cx="10753200" cy="6498000"/>
            </a:xfrm>
            <a:prstGeom prst="roundRect">
              <a:avLst>
                <a:gd name="adj" fmla="val 0"/>
              </a:avLst>
            </a:prstGeom>
            <a:solidFill>
              <a:srgbClr val="001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esquinas redondeadas 17">
              <a:extLst>
                <a:ext uri="{FF2B5EF4-FFF2-40B4-BE49-F238E27FC236}">
                  <a16:creationId xmlns:a16="http://schemas.microsoft.com/office/drawing/2014/main" id="{E6A040D6-4E20-427B-B6D8-55651DC23BFA}"/>
                </a:ext>
              </a:extLst>
            </p:cNvPr>
            <p:cNvSpPr/>
            <p:nvPr/>
          </p:nvSpPr>
          <p:spPr>
            <a:xfrm>
              <a:off x="285407" y="1989000"/>
              <a:ext cx="235639" cy="2880000"/>
            </a:xfrm>
            <a:prstGeom prst="roundRect">
              <a:avLst>
                <a:gd name="adj" fmla="val 50000"/>
              </a:avLst>
            </a:prstGeom>
            <a:pattFill prst="openDmnd">
              <a:fgClr>
                <a:schemeClr val="tx1">
                  <a:lumMod val="95000"/>
                  <a:lumOff val="5000"/>
                </a:schemeClr>
              </a:fgClr>
              <a:bgClr>
                <a:schemeClr val="bg2">
                  <a:lumMod val="25000"/>
                </a:schemeClr>
              </a:bgClr>
            </a:pattFill>
            <a:ln>
              <a:solidFill>
                <a:schemeClr val="tx1"/>
              </a:solidFill>
            </a:ln>
            <a:effectLst>
              <a:innerShdw blurRad="114300" dist="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Elipse 76">
              <a:extLst>
                <a:ext uri="{FF2B5EF4-FFF2-40B4-BE49-F238E27FC236}">
                  <a16:creationId xmlns:a16="http://schemas.microsoft.com/office/drawing/2014/main" id="{8534307E-F83F-43AD-973D-6A391A86AC2A}"/>
                </a:ext>
              </a:extLst>
            </p:cNvPr>
            <p:cNvSpPr/>
            <p:nvPr/>
          </p:nvSpPr>
          <p:spPr>
            <a:xfrm>
              <a:off x="277226" y="769500"/>
              <a:ext cx="252000" cy="2520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Elipse 21">
              <a:extLst>
                <a:ext uri="{FF2B5EF4-FFF2-40B4-BE49-F238E27FC236}">
                  <a16:creationId xmlns:a16="http://schemas.microsoft.com/office/drawing/2014/main" id="{10013391-AF14-4F58-A90B-D138E6E5DEA1}"/>
                </a:ext>
              </a:extLst>
            </p:cNvPr>
            <p:cNvSpPr/>
            <p:nvPr/>
          </p:nvSpPr>
          <p:spPr>
            <a:xfrm>
              <a:off x="368765" y="859500"/>
              <a:ext cx="72000" cy="72000"/>
            </a:xfrm>
            <a:prstGeom prst="ellipse">
              <a:avLst/>
            </a:prstGeom>
            <a:gradFill flip="none" rotWithShape="1">
              <a:gsLst>
                <a:gs pos="34000">
                  <a:srgbClr val="7030A0"/>
                </a:gs>
                <a:gs pos="85000">
                  <a:srgbClr val="FF0000"/>
                </a:gs>
                <a:gs pos="8000">
                  <a:schemeClr val="accent5"/>
                </a:gs>
                <a:gs pos="55000">
                  <a:srgbClr val="BB0D9A"/>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23">
              <a:extLst>
                <a:ext uri="{FF2B5EF4-FFF2-40B4-BE49-F238E27FC236}">
                  <a16:creationId xmlns:a16="http://schemas.microsoft.com/office/drawing/2014/main" id="{358D9D59-B699-439E-BC6C-DF3F415A88CF}"/>
                </a:ext>
              </a:extLst>
            </p:cNvPr>
            <p:cNvSpPr/>
            <p:nvPr/>
          </p:nvSpPr>
          <p:spPr>
            <a:xfrm>
              <a:off x="11606426" y="3249000"/>
              <a:ext cx="360000" cy="360000"/>
            </a:xfrm>
            <a:prstGeom prst="round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Triángulo isósceles 82">
              <a:extLst>
                <a:ext uri="{FF2B5EF4-FFF2-40B4-BE49-F238E27FC236}">
                  <a16:creationId xmlns:a16="http://schemas.microsoft.com/office/drawing/2014/main" id="{CC6C7F7B-5AE6-4874-9E16-8613FD97E6EE}"/>
                </a:ext>
              </a:extLst>
            </p:cNvPr>
            <p:cNvSpPr/>
            <p:nvPr/>
          </p:nvSpPr>
          <p:spPr>
            <a:xfrm flipV="1">
              <a:off x="11605290" y="5020892"/>
              <a:ext cx="360000" cy="360000"/>
            </a:xfrm>
            <a:prstGeom prst="triangl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3" name="Grupo 85">
              <a:extLst>
                <a:ext uri="{FF2B5EF4-FFF2-40B4-BE49-F238E27FC236}">
                  <a16:creationId xmlns:a16="http://schemas.microsoft.com/office/drawing/2014/main" id="{75A76253-A0C1-4FAE-9317-5F1A5F308BCE}"/>
                </a:ext>
              </a:extLst>
            </p:cNvPr>
            <p:cNvGrpSpPr/>
            <p:nvPr/>
          </p:nvGrpSpPr>
          <p:grpSpPr>
            <a:xfrm>
              <a:off x="11651050" y="1387108"/>
              <a:ext cx="263858" cy="450000"/>
              <a:chOff x="10620654" y="1322776"/>
              <a:chExt cx="263858" cy="450000"/>
            </a:xfrm>
          </p:grpSpPr>
          <p:sp>
            <p:nvSpPr>
              <p:cNvPr id="14" name="Rectángulo 83">
                <a:extLst>
                  <a:ext uri="{FF2B5EF4-FFF2-40B4-BE49-F238E27FC236}">
                    <a16:creationId xmlns:a16="http://schemas.microsoft.com/office/drawing/2014/main" id="{BBA839DE-A195-4D0C-9568-686633670519}"/>
                  </a:ext>
                </a:extLst>
              </p:cNvPr>
              <p:cNvSpPr/>
              <p:nvPr/>
            </p:nvSpPr>
            <p:spPr>
              <a:xfrm>
                <a:off x="10620654" y="132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15" name="Rectángulo 84">
                <a:extLst>
                  <a:ext uri="{FF2B5EF4-FFF2-40B4-BE49-F238E27FC236}">
                    <a16:creationId xmlns:a16="http://schemas.microsoft.com/office/drawing/2014/main" id="{E2CE3146-3883-40D1-B073-7B750B331873}"/>
                  </a:ext>
                </a:extLst>
              </p:cNvPr>
              <p:cNvSpPr/>
              <p:nvPr/>
            </p:nvSpPr>
            <p:spPr>
              <a:xfrm>
                <a:off x="10704512" y="141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grpSp>
      </p:grpSp>
      <p:sp>
        <p:nvSpPr>
          <p:cNvPr id="35" name="Rectangle 34">
            <a:extLst>
              <a:ext uri="{FF2B5EF4-FFF2-40B4-BE49-F238E27FC236}">
                <a16:creationId xmlns:a16="http://schemas.microsoft.com/office/drawing/2014/main" id="{DB21BAEB-0A5A-4CE3-84A5-6E298F50B32A}"/>
              </a:ext>
            </a:extLst>
          </p:cNvPr>
          <p:cNvSpPr/>
          <p:nvPr/>
        </p:nvSpPr>
        <p:spPr>
          <a:xfrm rot="16200000">
            <a:off x="5700817" y="-4821880"/>
            <a:ext cx="782325" cy="10753201"/>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367510 w 781527"/>
              <a:gd name="connsiteY0" fmla="*/ 0 h 10753201"/>
              <a:gd name="connsiteX1" fmla="*/ 781527 w 781527"/>
              <a:gd name="connsiteY1" fmla="*/ 0 h 10753201"/>
              <a:gd name="connsiteX2" fmla="*/ 781527 w 781527"/>
              <a:gd name="connsiteY2" fmla="*/ 10753201 h 10753201"/>
              <a:gd name="connsiteX3" fmla="*/ 367510 w 781527"/>
              <a:gd name="connsiteY3" fmla="*/ 10753201 h 10753201"/>
              <a:gd name="connsiteX4" fmla="*/ 55 w 781527"/>
              <a:gd name="connsiteY4" fmla="*/ 771860 h 10753201"/>
              <a:gd name="connsiteX5" fmla="*/ 367510 w 781527"/>
              <a:gd name="connsiteY5" fmla="*/ 0 h 10753201"/>
              <a:gd name="connsiteX0" fmla="*/ 368308 w 782325"/>
              <a:gd name="connsiteY0" fmla="*/ 0 h 10753201"/>
              <a:gd name="connsiteX1" fmla="*/ 782325 w 782325"/>
              <a:gd name="connsiteY1" fmla="*/ 0 h 10753201"/>
              <a:gd name="connsiteX2" fmla="*/ 782325 w 782325"/>
              <a:gd name="connsiteY2" fmla="*/ 10753201 h 10753201"/>
              <a:gd name="connsiteX3" fmla="*/ 368308 w 782325"/>
              <a:gd name="connsiteY3" fmla="*/ 10753201 h 10753201"/>
              <a:gd name="connsiteX4" fmla="*/ 649782 w 782325"/>
              <a:gd name="connsiteY4" fmla="*/ 3544557 h 10753201"/>
              <a:gd name="connsiteX5" fmla="*/ 853 w 782325"/>
              <a:gd name="connsiteY5" fmla="*/ 771860 h 10753201"/>
              <a:gd name="connsiteX6" fmla="*/ 368308 w 782325"/>
              <a:gd name="connsiteY6" fmla="*/ 0 h 10753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325" h="10753201">
                <a:moveTo>
                  <a:pt x="368308" y="0"/>
                </a:moveTo>
                <a:lnTo>
                  <a:pt x="782325" y="0"/>
                </a:lnTo>
                <a:lnTo>
                  <a:pt x="782325" y="10753201"/>
                </a:lnTo>
                <a:lnTo>
                  <a:pt x="368308" y="10753201"/>
                </a:lnTo>
                <a:cubicBezTo>
                  <a:pt x="272475" y="9935218"/>
                  <a:pt x="711025" y="5208114"/>
                  <a:pt x="649782" y="3544557"/>
                </a:cubicBezTo>
                <a:cubicBezTo>
                  <a:pt x="588540" y="1881000"/>
                  <a:pt x="-25977" y="1746078"/>
                  <a:pt x="853" y="771860"/>
                </a:cubicBezTo>
                <a:lnTo>
                  <a:pt x="368308" y="0"/>
                </a:lnTo>
                <a:close/>
              </a:path>
            </a:pathLst>
          </a:custGeom>
          <a:blipFill dpi="0" rotWithShape="1">
            <a:blip r:embed="rId2"/>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2" name="Group 1">
            <a:extLst>
              <a:ext uri="{FF2B5EF4-FFF2-40B4-BE49-F238E27FC236}">
                <a16:creationId xmlns:a16="http://schemas.microsoft.com/office/drawing/2014/main" id="{349539E2-C3CC-465E-BAE9-F9E8DFDA39CE}"/>
              </a:ext>
            </a:extLst>
          </p:cNvPr>
          <p:cNvGrpSpPr/>
          <p:nvPr/>
        </p:nvGrpSpPr>
        <p:grpSpPr>
          <a:xfrm>
            <a:off x="721072" y="293740"/>
            <a:ext cx="3894408" cy="1078520"/>
            <a:chOff x="1220274" y="2060847"/>
            <a:chExt cx="3647476" cy="1078520"/>
          </a:xfrm>
        </p:grpSpPr>
        <p:sp>
          <p:nvSpPr>
            <p:cNvPr id="59" name="Parallelogram 38">
              <a:extLst>
                <a:ext uri="{FF2B5EF4-FFF2-40B4-BE49-F238E27FC236}">
                  <a16:creationId xmlns:a16="http://schemas.microsoft.com/office/drawing/2014/main" id="{910D4268-AD34-4163-AB6F-8FBABDDB6393}"/>
                </a:ext>
              </a:extLst>
            </p:cNvPr>
            <p:cNvSpPr/>
            <p:nvPr/>
          </p:nvSpPr>
          <p:spPr>
            <a:xfrm rot="16200000">
              <a:off x="1008463" y="2272658"/>
              <a:ext cx="834851" cy="411230"/>
            </a:xfrm>
            <a:prstGeom prst="parallelogram">
              <a:avLst>
                <a:gd name="adj" fmla="val 44901"/>
              </a:avLst>
            </a:prstGeom>
            <a:pattFill prst="lgConfetti">
              <a:fgClr>
                <a:schemeClr val="bg2">
                  <a:lumMod val="25000"/>
                </a:schemeClr>
              </a:fgClr>
              <a:bgClr>
                <a:schemeClr val="bg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7" name="Rectangle 56">
              <a:extLst>
                <a:ext uri="{FF2B5EF4-FFF2-40B4-BE49-F238E27FC236}">
                  <a16:creationId xmlns:a16="http://schemas.microsoft.com/office/drawing/2014/main" id="{EEAE2792-C99F-4EA8-8170-30EC652D1564}"/>
                </a:ext>
              </a:extLst>
            </p:cNvPr>
            <p:cNvSpPr/>
            <p:nvPr/>
          </p:nvSpPr>
          <p:spPr>
            <a:xfrm>
              <a:off x="1567969" y="2248973"/>
              <a:ext cx="3108972" cy="646724"/>
            </a:xfrm>
            <a:prstGeom prst="rect">
              <a:avLst/>
            </a:prstGeom>
            <a:pattFill prst="lgConfetti">
              <a:fgClr>
                <a:schemeClr val="bg2">
                  <a:lumMod val="25000"/>
                </a:schemeClr>
              </a:fgClr>
              <a:bgClr>
                <a:srgbClr val="A2AFC5"/>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8" name="Rectangle 57">
              <a:extLst>
                <a:ext uri="{FF2B5EF4-FFF2-40B4-BE49-F238E27FC236}">
                  <a16:creationId xmlns:a16="http://schemas.microsoft.com/office/drawing/2014/main" id="{3B1E87E7-3E35-49A7-AE69-1DD346C87AFF}"/>
                </a:ext>
              </a:extLst>
            </p:cNvPr>
            <p:cNvSpPr/>
            <p:nvPr/>
          </p:nvSpPr>
          <p:spPr>
            <a:xfrm>
              <a:off x="1758778" y="2418072"/>
              <a:ext cx="3108972" cy="721295"/>
            </a:xfrm>
            <a:prstGeom prst="rect">
              <a:avLst/>
            </a:prstGeom>
            <a:gradFill>
              <a:gsLst>
                <a:gs pos="2000">
                  <a:srgbClr val="1B4C5B"/>
                </a:gs>
                <a:gs pos="51000">
                  <a:srgbClr val="26697E"/>
                </a:gs>
                <a:gs pos="100000">
                  <a:srgbClr val="2E998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800" b="1" dirty="0">
                  <a:latin typeface="DK Breakfast Burrito" panose="02000000000000000000" pitchFamily="50" charset="0"/>
                  <a:ea typeface="ChildsWish" panose="02000603000000000000" pitchFamily="2" charset="0"/>
                  <a:cs typeface="Angie Atore" panose="00000400000000000000" pitchFamily="2" charset="-79"/>
                </a:rPr>
                <a:t>DISEÑO</a:t>
              </a:r>
              <a:endParaRPr lang="es-MX" sz="4000" b="1" dirty="0">
                <a:latin typeface="DK Breakfast Burrito" panose="02000000000000000000" pitchFamily="50" charset="0"/>
                <a:ea typeface="ChildsWish" panose="02000603000000000000" pitchFamily="2" charset="0"/>
                <a:cs typeface="Angie Atore" panose="00000400000000000000" pitchFamily="2" charset="-79"/>
              </a:endParaRPr>
            </a:p>
          </p:txBody>
        </p:sp>
      </p:grpSp>
      <p:sp>
        <p:nvSpPr>
          <p:cNvPr id="36" name="Rectangle 35">
            <a:extLst>
              <a:ext uri="{FF2B5EF4-FFF2-40B4-BE49-F238E27FC236}">
                <a16:creationId xmlns:a16="http://schemas.microsoft.com/office/drawing/2014/main" id="{E65D566B-0135-4AEA-B1B3-FE98CD638166}"/>
              </a:ext>
            </a:extLst>
          </p:cNvPr>
          <p:cNvSpPr/>
          <p:nvPr/>
        </p:nvSpPr>
        <p:spPr>
          <a:xfrm rot="5400000" flipV="1">
            <a:off x="5847501" y="1043547"/>
            <a:ext cx="488957" cy="10753201"/>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380180 w 794197"/>
              <a:gd name="connsiteY0" fmla="*/ 0 h 10753201"/>
              <a:gd name="connsiteX1" fmla="*/ 794197 w 794197"/>
              <a:gd name="connsiteY1" fmla="*/ 0 h 10753201"/>
              <a:gd name="connsiteX2" fmla="*/ 794197 w 794197"/>
              <a:gd name="connsiteY2" fmla="*/ 10753201 h 10753201"/>
              <a:gd name="connsiteX3" fmla="*/ 380180 w 794197"/>
              <a:gd name="connsiteY3" fmla="*/ 10753201 h 10753201"/>
              <a:gd name="connsiteX4" fmla="*/ 380180 w 794197"/>
              <a:gd name="connsiteY4" fmla="*/ 0 h 10753201"/>
              <a:gd name="connsiteX0" fmla="*/ 629264 w 1043281"/>
              <a:gd name="connsiteY0" fmla="*/ 0 h 10753201"/>
              <a:gd name="connsiteX1" fmla="*/ 1043281 w 1043281"/>
              <a:gd name="connsiteY1" fmla="*/ 0 h 10753201"/>
              <a:gd name="connsiteX2" fmla="*/ 1043281 w 1043281"/>
              <a:gd name="connsiteY2" fmla="*/ 10753201 h 10753201"/>
              <a:gd name="connsiteX3" fmla="*/ 629264 w 1043281"/>
              <a:gd name="connsiteY3" fmla="*/ 10753201 h 10753201"/>
              <a:gd name="connsiteX4" fmla="*/ 629264 w 1043281"/>
              <a:gd name="connsiteY4" fmla="*/ 0 h 10753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281" h="10753201">
                <a:moveTo>
                  <a:pt x="629264" y="0"/>
                </a:moveTo>
                <a:lnTo>
                  <a:pt x="1043281" y="0"/>
                </a:lnTo>
                <a:lnTo>
                  <a:pt x="1043281" y="10753201"/>
                </a:lnTo>
                <a:lnTo>
                  <a:pt x="629264" y="10753201"/>
                </a:lnTo>
                <a:cubicBezTo>
                  <a:pt x="629264" y="7168801"/>
                  <a:pt x="-786582" y="369251"/>
                  <a:pt x="629264" y="0"/>
                </a:cubicBezTo>
                <a:close/>
              </a:path>
            </a:pathLst>
          </a:custGeom>
          <a:blipFill dpi="0" rotWithShape="1">
            <a:blip r:embed="rId2"/>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mc:AlternateContent xmlns:mc="http://schemas.openxmlformats.org/markup-compatibility/2006">
        <mc:Choice xmlns:pslz="http://schemas.microsoft.com/office/powerpoint/2016/slidezoom" xmlns="" Requires="pslz">
          <p:graphicFrame>
            <p:nvGraphicFramePr>
              <p:cNvPr id="20" name="Slide Zoom 19">
                <a:extLst>
                  <a:ext uri="{FF2B5EF4-FFF2-40B4-BE49-F238E27FC236}">
                    <a16:creationId xmlns:a16="http://schemas.microsoft.com/office/drawing/2014/main" id="{4C3DBB82-D934-41D3-9B15-4744494A2A4E}"/>
                  </a:ext>
                </a:extLst>
              </p:cNvPr>
              <p:cNvGraphicFramePr>
                <a:graphicFrameLocks noChangeAspect="1"/>
              </p:cNvGraphicFramePr>
              <p:nvPr>
                <p:extLst>
                  <p:ext uri="{D42A27DB-BD31-4B8C-83A1-F6EECF244321}">
                    <p14:modId xmlns:p14="http://schemas.microsoft.com/office/powerpoint/2010/main" val="3106846576"/>
                  </p:ext>
                </p:extLst>
              </p:nvPr>
            </p:nvGraphicFramePr>
            <p:xfrm>
              <a:off x="8291881" y="4860586"/>
              <a:ext cx="2215937" cy="1246465"/>
            </p:xfrm>
            <a:graphic>
              <a:graphicData uri="http://schemas.microsoft.com/office/powerpoint/2016/slidezoom">
                <pslz:sldZm>
                  <pslz:sldZmObj sldId="341" cId="1523959684">
                    <pslz:zmPr id="{7D04B70C-0925-4741-9365-72E38362B2AE}" returnToParent="0" transitionDur="1000">
                      <p166:blipFill xmlns:p166="http://schemas.microsoft.com/office/powerpoint/2016/6/main">
                        <a:blip r:embed="rId3"/>
                        <a:stretch>
                          <a:fillRect/>
                        </a:stretch>
                      </p166:blipFill>
                      <p166:spPr xmlns:p166="http://schemas.microsoft.com/office/powerpoint/2016/6/main">
                        <a:xfrm>
                          <a:off x="0" y="0"/>
                          <a:ext cx="2215937" cy="1246465"/>
                        </a:xfrm>
                        <a:prstGeom prst="rect">
                          <a:avLst/>
                        </a:prstGeom>
                        <a:ln w="3175">
                          <a:solidFill>
                            <a:prstClr val="ltGray"/>
                          </a:solidFill>
                        </a:ln>
                      </p166:spPr>
                    </pslz:zmPr>
                  </pslz:sldZmObj>
                </pslz:sldZm>
              </a:graphicData>
            </a:graphic>
          </p:graphicFrame>
        </mc:Choice>
        <mc:Fallback>
          <p:pic>
            <p:nvPicPr>
              <p:cNvPr id="20" name="Slide Zoom 19">
                <a:extLst>
                  <a:ext uri="{FF2B5EF4-FFF2-40B4-BE49-F238E27FC236}">
                    <a16:creationId xmlns:a16="http://schemas.microsoft.com/office/drawing/2014/main" id="{4C3DBB82-D934-41D3-9B15-4744494A2A4E}"/>
                  </a:ext>
                </a:extLst>
              </p:cNvPr>
              <p:cNvPicPr>
                <a:picLocks noGrp="1" noRot="1" noChangeAspect="1" noMove="1" noResize="1" noEditPoints="1" noAdjustHandles="1" noChangeArrowheads="1" noChangeShapeType="1"/>
              </p:cNvPicPr>
              <p:nvPr/>
            </p:nvPicPr>
            <p:blipFill>
              <a:blip r:embed="rId4"/>
              <a:stretch>
                <a:fillRect/>
              </a:stretch>
            </p:blipFill>
            <p:spPr>
              <a:xfrm>
                <a:off x="8291881" y="4860586"/>
                <a:ext cx="2215937" cy="1246465"/>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xmlns="" Requires="pslz">
          <p:graphicFrame>
            <p:nvGraphicFramePr>
              <p:cNvPr id="22" name="Slide Zoom 21">
                <a:extLst>
                  <a:ext uri="{FF2B5EF4-FFF2-40B4-BE49-F238E27FC236}">
                    <a16:creationId xmlns:a16="http://schemas.microsoft.com/office/drawing/2014/main" id="{5B6D5B9D-D956-4F59-B3BD-7C2F15109809}"/>
                  </a:ext>
                </a:extLst>
              </p:cNvPr>
              <p:cNvGraphicFramePr>
                <a:graphicFrameLocks noChangeAspect="1"/>
              </p:cNvGraphicFramePr>
              <p:nvPr>
                <p:extLst>
                  <p:ext uri="{D42A27DB-BD31-4B8C-83A1-F6EECF244321}">
                    <p14:modId xmlns:p14="http://schemas.microsoft.com/office/powerpoint/2010/main" val="1617550347"/>
                  </p:ext>
                </p:extLst>
              </p:nvPr>
            </p:nvGraphicFramePr>
            <p:xfrm>
              <a:off x="8291881" y="2972392"/>
              <a:ext cx="2215937" cy="1246465"/>
            </p:xfrm>
            <a:graphic>
              <a:graphicData uri="http://schemas.microsoft.com/office/powerpoint/2016/slidezoom">
                <pslz:sldZm>
                  <pslz:sldZmObj sldId="334" cId="3036307896">
                    <pslz:zmPr id="{C8B4CE72-C6A8-4417-AFA7-138782048676}" returnToParent="0" transitionDur="1000">
                      <p166:blipFill xmlns:p166="http://schemas.microsoft.com/office/powerpoint/2016/6/main">
                        <a:blip r:embed="rId5"/>
                        <a:stretch>
                          <a:fillRect/>
                        </a:stretch>
                      </p166:blipFill>
                      <p166:spPr xmlns:p166="http://schemas.microsoft.com/office/powerpoint/2016/6/main">
                        <a:xfrm>
                          <a:off x="0" y="0"/>
                          <a:ext cx="2215937" cy="1246465"/>
                        </a:xfrm>
                        <a:prstGeom prst="rect">
                          <a:avLst/>
                        </a:prstGeom>
                        <a:ln w="3175">
                          <a:solidFill>
                            <a:prstClr val="ltGray"/>
                          </a:solidFill>
                        </a:ln>
                      </p166:spPr>
                    </pslz:zmPr>
                  </pslz:sldZmObj>
                </pslz:sldZm>
              </a:graphicData>
            </a:graphic>
          </p:graphicFrame>
        </mc:Choice>
        <mc:Fallback>
          <p:pic>
            <p:nvPicPr>
              <p:cNvPr id="22" name="Slide Zoom 21">
                <a:extLst>
                  <a:ext uri="{FF2B5EF4-FFF2-40B4-BE49-F238E27FC236}">
                    <a16:creationId xmlns:a16="http://schemas.microsoft.com/office/drawing/2014/main" id="{5B6D5B9D-D956-4F59-B3BD-7C2F15109809}"/>
                  </a:ext>
                </a:extLst>
              </p:cNvPr>
              <p:cNvPicPr>
                <a:picLocks noGrp="1" noRot="1" noChangeAspect="1" noMove="1" noResize="1" noEditPoints="1" noAdjustHandles="1" noChangeArrowheads="1" noChangeShapeType="1"/>
              </p:cNvPicPr>
              <p:nvPr/>
            </p:nvPicPr>
            <p:blipFill>
              <a:blip r:embed="rId6"/>
              <a:stretch>
                <a:fillRect/>
              </a:stretch>
            </p:blipFill>
            <p:spPr>
              <a:xfrm>
                <a:off x="8291881" y="2972392"/>
                <a:ext cx="2215937" cy="1246465"/>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xmlns="" Requires="pslz">
          <p:graphicFrame>
            <p:nvGraphicFramePr>
              <p:cNvPr id="24" name="Slide Zoom 23">
                <a:extLst>
                  <a:ext uri="{FF2B5EF4-FFF2-40B4-BE49-F238E27FC236}">
                    <a16:creationId xmlns:a16="http://schemas.microsoft.com/office/drawing/2014/main" id="{AE6DAD6F-2FB3-4082-9632-71E2ECA666AE}"/>
                  </a:ext>
                </a:extLst>
              </p:cNvPr>
              <p:cNvGraphicFramePr>
                <a:graphicFrameLocks noChangeAspect="1"/>
              </p:cNvGraphicFramePr>
              <p:nvPr>
                <p:extLst>
                  <p:ext uri="{D42A27DB-BD31-4B8C-83A1-F6EECF244321}">
                    <p14:modId xmlns:p14="http://schemas.microsoft.com/office/powerpoint/2010/main" val="2725698647"/>
                  </p:ext>
                </p:extLst>
              </p:nvPr>
            </p:nvGraphicFramePr>
            <p:xfrm>
              <a:off x="1990944" y="4055440"/>
              <a:ext cx="3049200" cy="1715175"/>
            </p:xfrm>
            <a:graphic>
              <a:graphicData uri="http://schemas.microsoft.com/office/powerpoint/2016/slidezoom">
                <pslz:sldZm>
                  <pslz:sldZmObj sldId="340" cId="1143541647">
                    <pslz:zmPr id="{AFB628B9-5D70-46A8-887F-B0D190C85D06}" returnToParent="0" transitionDur="1000">
                      <p166:blipFill xmlns:p166="http://schemas.microsoft.com/office/powerpoint/2016/6/main">
                        <a:blip r:embed="rId7"/>
                        <a:stretch>
                          <a:fillRect/>
                        </a:stretch>
                      </p166:blipFill>
                      <p166:spPr xmlns:p166="http://schemas.microsoft.com/office/powerpoint/2016/6/main">
                        <a:xfrm>
                          <a:off x="0" y="0"/>
                          <a:ext cx="3049200" cy="1715175"/>
                        </a:xfrm>
                        <a:prstGeom prst="rect">
                          <a:avLst/>
                        </a:prstGeom>
                        <a:ln w="3175">
                          <a:solidFill>
                            <a:prstClr val="ltGray"/>
                          </a:solidFill>
                        </a:ln>
                      </p166:spPr>
                    </pslz:zmPr>
                  </pslz:sldZmObj>
                </pslz:sldZm>
              </a:graphicData>
            </a:graphic>
          </p:graphicFrame>
        </mc:Choice>
        <mc:Fallback>
          <p:pic>
            <p:nvPicPr>
              <p:cNvPr id="24" name="Slide Zoom 23">
                <a:extLst>
                  <a:ext uri="{FF2B5EF4-FFF2-40B4-BE49-F238E27FC236}">
                    <a16:creationId xmlns:a16="http://schemas.microsoft.com/office/drawing/2014/main" id="{AE6DAD6F-2FB3-4082-9632-71E2ECA666AE}"/>
                  </a:ext>
                </a:extLst>
              </p:cNvPr>
              <p:cNvPicPr>
                <a:picLocks noGrp="1" noRot="1" noChangeAspect="1" noMove="1" noResize="1" noEditPoints="1" noAdjustHandles="1" noChangeArrowheads="1" noChangeShapeType="1"/>
              </p:cNvPicPr>
              <p:nvPr/>
            </p:nvPicPr>
            <p:blipFill>
              <a:blip r:embed="rId8"/>
              <a:stretch>
                <a:fillRect/>
              </a:stretch>
            </p:blipFill>
            <p:spPr>
              <a:xfrm>
                <a:off x="1990944" y="4055440"/>
                <a:ext cx="3049200" cy="1715175"/>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xmlns="" Requires="pslz">
          <p:graphicFrame>
            <p:nvGraphicFramePr>
              <p:cNvPr id="16" name="Slide Zoom 15">
                <a:extLst>
                  <a:ext uri="{FF2B5EF4-FFF2-40B4-BE49-F238E27FC236}">
                    <a16:creationId xmlns:a16="http://schemas.microsoft.com/office/drawing/2014/main" id="{E7F303C7-0A3D-4727-8FA6-86453DA64C19}"/>
                  </a:ext>
                </a:extLst>
              </p:cNvPr>
              <p:cNvGraphicFramePr>
                <a:graphicFrameLocks noChangeAspect="1"/>
              </p:cNvGraphicFramePr>
              <p:nvPr>
                <p:extLst>
                  <p:ext uri="{D42A27DB-BD31-4B8C-83A1-F6EECF244321}">
                    <p14:modId xmlns:p14="http://schemas.microsoft.com/office/powerpoint/2010/main" val="4046236179"/>
                  </p:ext>
                </p:extLst>
              </p:nvPr>
            </p:nvGraphicFramePr>
            <p:xfrm>
              <a:off x="1991544" y="1856600"/>
              <a:ext cx="3048000" cy="1714500"/>
            </p:xfrm>
            <a:graphic>
              <a:graphicData uri="http://schemas.microsoft.com/office/powerpoint/2016/slidezoom">
                <pslz:sldZm>
                  <pslz:sldZmObj sldId="311" cId="543419339">
                    <pslz:zmPr id="{C619696D-6F20-4471-8EBD-8EBBD78DE71D}" returnToParent="0" transitionDur="1000">
                      <p166:blipFill xmlns:p166="http://schemas.microsoft.com/office/powerpoint/2016/6/main">
                        <a:blip r:embed="rId9"/>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16" name="Slide Zoom 15">
                <a:extLst>
                  <a:ext uri="{FF2B5EF4-FFF2-40B4-BE49-F238E27FC236}">
                    <a16:creationId xmlns:a16="http://schemas.microsoft.com/office/drawing/2014/main" id="{E7F303C7-0A3D-4727-8FA6-86453DA64C19}"/>
                  </a:ext>
                </a:extLst>
              </p:cNvPr>
              <p:cNvPicPr>
                <a:picLocks noGrp="1" noRot="1" noChangeAspect="1" noMove="1" noResize="1" noEditPoints="1" noAdjustHandles="1" noChangeArrowheads="1" noChangeShapeType="1"/>
              </p:cNvPicPr>
              <p:nvPr/>
            </p:nvPicPr>
            <p:blipFill>
              <a:blip r:embed="rId10"/>
              <a:stretch>
                <a:fillRect/>
              </a:stretch>
            </p:blipFill>
            <p:spPr>
              <a:xfrm>
                <a:off x="1991544" y="1856600"/>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xmlns="" Requires="pslz">
          <p:graphicFrame>
            <p:nvGraphicFramePr>
              <p:cNvPr id="18" name="Slide Zoom 17">
                <a:extLst>
                  <a:ext uri="{FF2B5EF4-FFF2-40B4-BE49-F238E27FC236}">
                    <a16:creationId xmlns:a16="http://schemas.microsoft.com/office/drawing/2014/main" id="{0ECB6057-1171-4E08-9EB2-CC0A28628A53}"/>
                  </a:ext>
                </a:extLst>
              </p:cNvPr>
              <p:cNvGraphicFramePr>
                <a:graphicFrameLocks noChangeAspect="1"/>
              </p:cNvGraphicFramePr>
              <p:nvPr>
                <p:extLst>
                  <p:ext uri="{D42A27DB-BD31-4B8C-83A1-F6EECF244321}">
                    <p14:modId xmlns:p14="http://schemas.microsoft.com/office/powerpoint/2010/main" val="2902986871"/>
                  </p:ext>
                </p:extLst>
              </p:nvPr>
            </p:nvGraphicFramePr>
            <p:xfrm>
              <a:off x="8291882" y="1020500"/>
              <a:ext cx="2215937" cy="1246465"/>
            </p:xfrm>
            <a:graphic>
              <a:graphicData uri="http://schemas.microsoft.com/office/powerpoint/2016/slidezoom">
                <pslz:sldZm>
                  <pslz:sldZmObj sldId="333" cId="1247994883">
                    <pslz:zmPr id="{76C5868F-1C09-4B42-81A3-60E27258D496}" returnToParent="0" transitionDur="1000">
                      <p166:blipFill xmlns:p166="http://schemas.microsoft.com/office/powerpoint/2016/6/main">
                        <a:blip r:embed="rId11"/>
                        <a:stretch>
                          <a:fillRect/>
                        </a:stretch>
                      </p166:blipFill>
                      <p166:spPr xmlns:p166="http://schemas.microsoft.com/office/powerpoint/2016/6/main">
                        <a:xfrm>
                          <a:off x="0" y="0"/>
                          <a:ext cx="2215937" cy="1246465"/>
                        </a:xfrm>
                        <a:prstGeom prst="rect">
                          <a:avLst/>
                        </a:prstGeom>
                        <a:ln w="3175">
                          <a:solidFill>
                            <a:prstClr val="ltGray"/>
                          </a:solidFill>
                        </a:ln>
                      </p166:spPr>
                    </pslz:zmPr>
                  </pslz:sldZmObj>
                </pslz:sldZm>
              </a:graphicData>
            </a:graphic>
          </p:graphicFrame>
        </mc:Choice>
        <mc:Fallback>
          <p:pic>
            <p:nvPicPr>
              <p:cNvPr id="18" name="Slide Zoom 17">
                <a:extLst>
                  <a:ext uri="{FF2B5EF4-FFF2-40B4-BE49-F238E27FC236}">
                    <a16:creationId xmlns:a16="http://schemas.microsoft.com/office/drawing/2014/main" id="{0ECB6057-1171-4E08-9EB2-CC0A28628A53}"/>
                  </a:ext>
                </a:extLst>
              </p:cNvPr>
              <p:cNvPicPr>
                <a:picLocks noGrp="1" noRot="1" noChangeAspect="1" noMove="1" noResize="1" noEditPoints="1" noAdjustHandles="1" noChangeArrowheads="1" noChangeShapeType="1"/>
              </p:cNvPicPr>
              <p:nvPr/>
            </p:nvPicPr>
            <p:blipFill>
              <a:blip r:embed="rId12"/>
              <a:stretch>
                <a:fillRect/>
              </a:stretch>
            </p:blipFill>
            <p:spPr>
              <a:xfrm>
                <a:off x="8291882" y="1020500"/>
                <a:ext cx="2215937" cy="1246465"/>
              </a:xfrm>
              <a:prstGeom prst="rect">
                <a:avLst/>
              </a:prstGeom>
              <a:ln w="3175">
                <a:solidFill>
                  <a:prstClr val="ltGray"/>
                </a:solidFill>
              </a:ln>
            </p:spPr>
          </p:pic>
        </mc:Fallback>
      </mc:AlternateContent>
    </p:spTree>
    <p:extLst>
      <p:ext uri="{BB962C8B-B14F-4D97-AF65-F5344CB8AC3E}">
        <p14:creationId xmlns:p14="http://schemas.microsoft.com/office/powerpoint/2010/main" val="10030584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1A35"/>
        </a:solidFill>
        <a:effectLst/>
      </p:bgPr>
    </p:bg>
    <p:spTree>
      <p:nvGrpSpPr>
        <p:cNvPr id="1" name=""/>
        <p:cNvGrpSpPr/>
        <p:nvPr/>
      </p:nvGrpSpPr>
      <p:grpSpPr>
        <a:xfrm>
          <a:off x="0" y="0"/>
          <a:ext cx="0" cy="0"/>
          <a:chOff x="0" y="0"/>
          <a:chExt cx="0" cy="0"/>
        </a:xfrm>
      </p:grpSpPr>
      <p:grpSp>
        <p:nvGrpSpPr>
          <p:cNvPr id="27" name="Grupo 86">
            <a:extLst>
              <a:ext uri="{FF2B5EF4-FFF2-40B4-BE49-F238E27FC236}">
                <a16:creationId xmlns:a16="http://schemas.microsoft.com/office/drawing/2014/main" id="{9EF3FD3F-E87D-4CD5-9280-52D8122EAC4E}"/>
              </a:ext>
            </a:extLst>
          </p:cNvPr>
          <p:cNvGrpSpPr/>
          <p:nvPr/>
        </p:nvGrpSpPr>
        <p:grpSpPr>
          <a:xfrm>
            <a:off x="0" y="0"/>
            <a:ext cx="12192000" cy="6858000"/>
            <a:chOff x="0" y="0"/>
            <a:chExt cx="12192000" cy="6858000"/>
          </a:xfrm>
        </p:grpSpPr>
        <p:sp>
          <p:nvSpPr>
            <p:cNvPr id="28" name="Rectángulo: esquinas redondeadas 12">
              <a:extLst>
                <a:ext uri="{FF2B5EF4-FFF2-40B4-BE49-F238E27FC236}">
                  <a16:creationId xmlns:a16="http://schemas.microsoft.com/office/drawing/2014/main" id="{6D010B96-022A-4267-980C-4D7A7A78405D}"/>
                </a:ext>
              </a:extLst>
            </p:cNvPr>
            <p:cNvSpPr/>
            <p:nvPr/>
          </p:nvSpPr>
          <p:spPr>
            <a:xfrm>
              <a:off x="0" y="0"/>
              <a:ext cx="12192000" cy="6858000"/>
            </a:xfrm>
            <a:prstGeom prst="roundRect">
              <a:avLst>
                <a:gd name="adj" fmla="val 8257"/>
              </a:avLst>
            </a:prstGeom>
            <a:solidFill>
              <a:srgbClr val="14AC79"/>
            </a:solidFill>
            <a:ln>
              <a:no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esquinas redondeadas 74">
              <a:extLst>
                <a:ext uri="{FF2B5EF4-FFF2-40B4-BE49-F238E27FC236}">
                  <a16:creationId xmlns:a16="http://schemas.microsoft.com/office/drawing/2014/main" id="{B562DF08-ABF7-4827-A2DF-92B3B3729611}"/>
                </a:ext>
              </a:extLst>
            </p:cNvPr>
            <p:cNvSpPr/>
            <p:nvPr/>
          </p:nvSpPr>
          <p:spPr>
            <a:xfrm>
              <a:off x="85380" y="90000"/>
              <a:ext cx="12013200" cy="6678000"/>
            </a:xfrm>
            <a:prstGeom prst="roundRect">
              <a:avLst>
                <a:gd name="adj" fmla="val 82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0" name="Rectángulo: esquinas redondeadas 75">
              <a:extLst>
                <a:ext uri="{FF2B5EF4-FFF2-40B4-BE49-F238E27FC236}">
                  <a16:creationId xmlns:a16="http://schemas.microsoft.com/office/drawing/2014/main" id="{4573DD56-664A-40E3-AED5-7CFF58EFDB87}"/>
                </a:ext>
              </a:extLst>
            </p:cNvPr>
            <p:cNvSpPr/>
            <p:nvPr/>
          </p:nvSpPr>
          <p:spPr>
            <a:xfrm>
              <a:off x="721073" y="180000"/>
              <a:ext cx="10753200" cy="6498000"/>
            </a:xfrm>
            <a:prstGeom prst="roundRect">
              <a:avLst>
                <a:gd name="adj" fmla="val 0"/>
              </a:avLst>
            </a:prstGeom>
            <a:solidFill>
              <a:srgbClr val="001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1" name="Rectángulo: esquinas redondeadas 17">
              <a:extLst>
                <a:ext uri="{FF2B5EF4-FFF2-40B4-BE49-F238E27FC236}">
                  <a16:creationId xmlns:a16="http://schemas.microsoft.com/office/drawing/2014/main" id="{FF0E2314-722E-4AB0-87E9-2C0DE5086700}"/>
                </a:ext>
              </a:extLst>
            </p:cNvPr>
            <p:cNvSpPr/>
            <p:nvPr/>
          </p:nvSpPr>
          <p:spPr>
            <a:xfrm>
              <a:off x="285407" y="1989000"/>
              <a:ext cx="235639" cy="2880000"/>
            </a:xfrm>
            <a:prstGeom prst="roundRect">
              <a:avLst>
                <a:gd name="adj" fmla="val 50000"/>
              </a:avLst>
            </a:prstGeom>
            <a:pattFill prst="openDmnd">
              <a:fgClr>
                <a:schemeClr val="tx1">
                  <a:lumMod val="95000"/>
                  <a:lumOff val="5000"/>
                </a:schemeClr>
              </a:fgClr>
              <a:bgClr>
                <a:schemeClr val="bg2">
                  <a:lumMod val="25000"/>
                </a:schemeClr>
              </a:bgClr>
            </a:pattFill>
            <a:ln>
              <a:solidFill>
                <a:schemeClr val="tx1"/>
              </a:solidFill>
            </a:ln>
            <a:effectLst>
              <a:innerShdw blurRad="114300" dist="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Elipse 76">
              <a:extLst>
                <a:ext uri="{FF2B5EF4-FFF2-40B4-BE49-F238E27FC236}">
                  <a16:creationId xmlns:a16="http://schemas.microsoft.com/office/drawing/2014/main" id="{31A4A8D3-8B74-4821-8F6E-46CB90945220}"/>
                </a:ext>
              </a:extLst>
            </p:cNvPr>
            <p:cNvSpPr/>
            <p:nvPr/>
          </p:nvSpPr>
          <p:spPr>
            <a:xfrm>
              <a:off x="277226" y="769500"/>
              <a:ext cx="252000" cy="2520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Elipse 21">
              <a:extLst>
                <a:ext uri="{FF2B5EF4-FFF2-40B4-BE49-F238E27FC236}">
                  <a16:creationId xmlns:a16="http://schemas.microsoft.com/office/drawing/2014/main" id="{0BE5A25C-F6F0-4CBA-A6A1-E0195A08E1AE}"/>
                </a:ext>
              </a:extLst>
            </p:cNvPr>
            <p:cNvSpPr/>
            <p:nvPr/>
          </p:nvSpPr>
          <p:spPr>
            <a:xfrm>
              <a:off x="368765" y="859500"/>
              <a:ext cx="72000" cy="72000"/>
            </a:xfrm>
            <a:prstGeom prst="ellipse">
              <a:avLst/>
            </a:prstGeom>
            <a:gradFill flip="none" rotWithShape="1">
              <a:gsLst>
                <a:gs pos="34000">
                  <a:srgbClr val="7030A0"/>
                </a:gs>
                <a:gs pos="85000">
                  <a:srgbClr val="FF0000"/>
                </a:gs>
                <a:gs pos="8000">
                  <a:schemeClr val="accent5"/>
                </a:gs>
                <a:gs pos="55000">
                  <a:srgbClr val="BB0D9A"/>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esquinas redondeadas 23">
              <a:extLst>
                <a:ext uri="{FF2B5EF4-FFF2-40B4-BE49-F238E27FC236}">
                  <a16:creationId xmlns:a16="http://schemas.microsoft.com/office/drawing/2014/main" id="{F4253EC4-87DE-4232-AFB3-E99A05602C7E}"/>
                </a:ext>
              </a:extLst>
            </p:cNvPr>
            <p:cNvSpPr/>
            <p:nvPr/>
          </p:nvSpPr>
          <p:spPr>
            <a:xfrm>
              <a:off x="11606426" y="3249000"/>
              <a:ext cx="360000" cy="360000"/>
            </a:xfrm>
            <a:prstGeom prst="round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Triángulo isósceles 82">
              <a:extLst>
                <a:ext uri="{FF2B5EF4-FFF2-40B4-BE49-F238E27FC236}">
                  <a16:creationId xmlns:a16="http://schemas.microsoft.com/office/drawing/2014/main" id="{8AB0AB06-AE2E-4DDE-A04D-4BCD380C8D1B}"/>
                </a:ext>
              </a:extLst>
            </p:cNvPr>
            <p:cNvSpPr/>
            <p:nvPr/>
          </p:nvSpPr>
          <p:spPr>
            <a:xfrm flipV="1">
              <a:off x="11605290" y="5020892"/>
              <a:ext cx="360000" cy="360000"/>
            </a:xfrm>
            <a:prstGeom prst="triangl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36" name="Grupo 85">
              <a:extLst>
                <a:ext uri="{FF2B5EF4-FFF2-40B4-BE49-F238E27FC236}">
                  <a16:creationId xmlns:a16="http://schemas.microsoft.com/office/drawing/2014/main" id="{70CACFB1-5FA2-4028-9A26-80B2940B44A4}"/>
                </a:ext>
              </a:extLst>
            </p:cNvPr>
            <p:cNvGrpSpPr/>
            <p:nvPr/>
          </p:nvGrpSpPr>
          <p:grpSpPr>
            <a:xfrm>
              <a:off x="11651050" y="1387108"/>
              <a:ext cx="263858" cy="450000"/>
              <a:chOff x="10620654" y="1322776"/>
              <a:chExt cx="263858" cy="450000"/>
            </a:xfrm>
          </p:grpSpPr>
          <p:sp>
            <p:nvSpPr>
              <p:cNvPr id="37" name="Rectángulo 83">
                <a:extLst>
                  <a:ext uri="{FF2B5EF4-FFF2-40B4-BE49-F238E27FC236}">
                    <a16:creationId xmlns:a16="http://schemas.microsoft.com/office/drawing/2014/main" id="{0D6068CB-625A-4C40-8809-6CC492F6DF06}"/>
                  </a:ext>
                </a:extLst>
              </p:cNvPr>
              <p:cNvSpPr/>
              <p:nvPr/>
            </p:nvSpPr>
            <p:spPr>
              <a:xfrm>
                <a:off x="10620654" y="132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38" name="Rectángulo 84">
                <a:extLst>
                  <a:ext uri="{FF2B5EF4-FFF2-40B4-BE49-F238E27FC236}">
                    <a16:creationId xmlns:a16="http://schemas.microsoft.com/office/drawing/2014/main" id="{8A61D650-BA46-47D2-AECD-64399246BE53}"/>
                  </a:ext>
                </a:extLst>
              </p:cNvPr>
              <p:cNvSpPr/>
              <p:nvPr/>
            </p:nvSpPr>
            <p:spPr>
              <a:xfrm>
                <a:off x="10704512" y="141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grpSp>
      </p:grpSp>
      <p:sp>
        <p:nvSpPr>
          <p:cNvPr id="24" name="Rectangle 35">
            <a:extLst>
              <a:ext uri="{FF2B5EF4-FFF2-40B4-BE49-F238E27FC236}">
                <a16:creationId xmlns:a16="http://schemas.microsoft.com/office/drawing/2014/main" id="{5B5B7C3D-A5CA-4DC2-AD69-B1E9A4BB76C0}"/>
              </a:ext>
            </a:extLst>
          </p:cNvPr>
          <p:cNvSpPr/>
          <p:nvPr/>
        </p:nvSpPr>
        <p:spPr>
          <a:xfrm rot="10800000">
            <a:off x="717727" y="180000"/>
            <a:ext cx="1345826" cy="6498000"/>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380180 w 794197"/>
              <a:gd name="connsiteY0" fmla="*/ 0 h 10753201"/>
              <a:gd name="connsiteX1" fmla="*/ 794197 w 794197"/>
              <a:gd name="connsiteY1" fmla="*/ 0 h 10753201"/>
              <a:gd name="connsiteX2" fmla="*/ 794197 w 794197"/>
              <a:gd name="connsiteY2" fmla="*/ 10753201 h 10753201"/>
              <a:gd name="connsiteX3" fmla="*/ 380180 w 794197"/>
              <a:gd name="connsiteY3" fmla="*/ 10753201 h 10753201"/>
              <a:gd name="connsiteX4" fmla="*/ 380180 w 794197"/>
              <a:gd name="connsiteY4" fmla="*/ 0 h 10753201"/>
              <a:gd name="connsiteX0" fmla="*/ 629264 w 1043281"/>
              <a:gd name="connsiteY0" fmla="*/ 0 h 10753201"/>
              <a:gd name="connsiteX1" fmla="*/ 1043281 w 1043281"/>
              <a:gd name="connsiteY1" fmla="*/ 0 h 10753201"/>
              <a:gd name="connsiteX2" fmla="*/ 1043281 w 1043281"/>
              <a:gd name="connsiteY2" fmla="*/ 10753201 h 10753201"/>
              <a:gd name="connsiteX3" fmla="*/ 629264 w 1043281"/>
              <a:gd name="connsiteY3" fmla="*/ 10753201 h 10753201"/>
              <a:gd name="connsiteX4" fmla="*/ 629264 w 1043281"/>
              <a:gd name="connsiteY4" fmla="*/ 0 h 10753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281" h="10753201">
                <a:moveTo>
                  <a:pt x="629264" y="0"/>
                </a:moveTo>
                <a:lnTo>
                  <a:pt x="1043281" y="0"/>
                </a:lnTo>
                <a:lnTo>
                  <a:pt x="1043281" y="10753201"/>
                </a:lnTo>
                <a:lnTo>
                  <a:pt x="629264" y="10753201"/>
                </a:lnTo>
                <a:cubicBezTo>
                  <a:pt x="629264" y="7168801"/>
                  <a:pt x="-786582" y="369251"/>
                  <a:pt x="629264" y="0"/>
                </a:cubicBezTo>
                <a:close/>
              </a:path>
            </a:pathLst>
          </a:custGeom>
          <a:blipFill dpi="0" rotWithShape="1">
            <a:blip r:embed="rId2"/>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8" name="Group 1">
            <a:extLst>
              <a:ext uri="{FF2B5EF4-FFF2-40B4-BE49-F238E27FC236}">
                <a16:creationId xmlns:a16="http://schemas.microsoft.com/office/drawing/2014/main" id="{E1998E47-0DBD-404B-A02F-44489C9701B8}"/>
              </a:ext>
            </a:extLst>
          </p:cNvPr>
          <p:cNvGrpSpPr/>
          <p:nvPr/>
        </p:nvGrpSpPr>
        <p:grpSpPr>
          <a:xfrm>
            <a:off x="721072" y="293740"/>
            <a:ext cx="3427265" cy="1078520"/>
            <a:chOff x="1220274" y="2060847"/>
            <a:chExt cx="4219756" cy="1078520"/>
          </a:xfrm>
        </p:grpSpPr>
        <p:sp>
          <p:nvSpPr>
            <p:cNvPr id="19" name="Parallelogram 38">
              <a:extLst>
                <a:ext uri="{FF2B5EF4-FFF2-40B4-BE49-F238E27FC236}">
                  <a16:creationId xmlns:a16="http://schemas.microsoft.com/office/drawing/2014/main" id="{B69DD799-23AF-4D7A-A3A9-1A27936B7AFA}"/>
                </a:ext>
              </a:extLst>
            </p:cNvPr>
            <p:cNvSpPr/>
            <p:nvPr/>
          </p:nvSpPr>
          <p:spPr>
            <a:xfrm rot="16200000">
              <a:off x="1008463" y="2272658"/>
              <a:ext cx="834851" cy="411230"/>
            </a:xfrm>
            <a:prstGeom prst="parallelogram">
              <a:avLst>
                <a:gd name="adj" fmla="val 44901"/>
              </a:avLst>
            </a:prstGeom>
            <a:pattFill prst="lgConfetti">
              <a:fgClr>
                <a:schemeClr val="bg2">
                  <a:lumMod val="25000"/>
                </a:schemeClr>
              </a:fgClr>
              <a:bgClr>
                <a:schemeClr val="bg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20" name="Rectangle 56">
              <a:extLst>
                <a:ext uri="{FF2B5EF4-FFF2-40B4-BE49-F238E27FC236}">
                  <a16:creationId xmlns:a16="http://schemas.microsoft.com/office/drawing/2014/main" id="{B56DC505-05CA-437E-9BC4-AC154E99DE02}"/>
                </a:ext>
              </a:extLst>
            </p:cNvPr>
            <p:cNvSpPr/>
            <p:nvPr/>
          </p:nvSpPr>
          <p:spPr>
            <a:xfrm>
              <a:off x="1567969" y="2248973"/>
              <a:ext cx="3108972" cy="646724"/>
            </a:xfrm>
            <a:prstGeom prst="rect">
              <a:avLst/>
            </a:prstGeom>
            <a:pattFill prst="lgConfetti">
              <a:fgClr>
                <a:schemeClr val="bg2">
                  <a:lumMod val="25000"/>
                </a:schemeClr>
              </a:fgClr>
              <a:bgClr>
                <a:srgbClr val="A2AFC5"/>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21" name="Rectangle 57">
              <a:extLst>
                <a:ext uri="{FF2B5EF4-FFF2-40B4-BE49-F238E27FC236}">
                  <a16:creationId xmlns:a16="http://schemas.microsoft.com/office/drawing/2014/main" id="{B77B0999-BD4A-4BA9-AE80-ED4C5CA1EE45}"/>
                </a:ext>
              </a:extLst>
            </p:cNvPr>
            <p:cNvSpPr/>
            <p:nvPr/>
          </p:nvSpPr>
          <p:spPr>
            <a:xfrm>
              <a:off x="1758778" y="2418072"/>
              <a:ext cx="3681252" cy="721295"/>
            </a:xfrm>
            <a:prstGeom prst="rect">
              <a:avLst/>
            </a:prstGeom>
            <a:gradFill>
              <a:gsLst>
                <a:gs pos="2000">
                  <a:srgbClr val="1B4C5B"/>
                </a:gs>
                <a:gs pos="51000">
                  <a:srgbClr val="26697E"/>
                </a:gs>
                <a:gs pos="100000">
                  <a:srgbClr val="2E998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800" b="1" dirty="0">
                  <a:latin typeface="DK Breakfast Burrito" panose="02000000000000000000" pitchFamily="50" charset="0"/>
                  <a:ea typeface="ChildsWish" panose="02000603000000000000" pitchFamily="2" charset="0"/>
                  <a:cs typeface="Angie Atore" panose="00000400000000000000" pitchFamily="2" charset="-79"/>
                </a:rPr>
                <a:t>Base de datos</a:t>
              </a:r>
              <a:endParaRPr lang="es-MX" sz="4000" b="1" dirty="0">
                <a:latin typeface="DK Breakfast Burrito" panose="02000000000000000000" pitchFamily="50" charset="0"/>
                <a:ea typeface="ChildsWish" panose="02000603000000000000" pitchFamily="2" charset="0"/>
                <a:cs typeface="Angie Atore" panose="00000400000000000000" pitchFamily="2" charset="-79"/>
              </a:endParaRPr>
            </a:p>
          </p:txBody>
        </p:sp>
      </p:grpSp>
      <p:pic>
        <p:nvPicPr>
          <p:cNvPr id="5" name="Imagen 4" descr="Imagen que contiene captura de pantalla&#10;&#10;Descripción generada con confianza muy alta">
            <a:extLst>
              <a:ext uri="{FF2B5EF4-FFF2-40B4-BE49-F238E27FC236}">
                <a16:creationId xmlns:a16="http://schemas.microsoft.com/office/drawing/2014/main" id="{270DF958-44DE-4038-8687-9AEBD1BCD306}"/>
              </a:ext>
            </a:extLst>
          </p:cNvPr>
          <p:cNvPicPr>
            <a:picLocks noChangeAspect="1"/>
          </p:cNvPicPr>
          <p:nvPr/>
        </p:nvPicPr>
        <p:blipFill rotWithShape="1">
          <a:blip r:embed="rId3">
            <a:extLst>
              <a:ext uri="{28A0092B-C50C-407E-A947-70E740481C1C}">
                <a14:useLocalDpi xmlns:a14="http://schemas.microsoft.com/office/drawing/2010/main" val="0"/>
              </a:ext>
            </a:extLst>
          </a:blip>
          <a:srcRect b="33707"/>
          <a:stretch/>
        </p:blipFill>
        <p:spPr>
          <a:xfrm>
            <a:off x="1919536" y="1913901"/>
            <a:ext cx="8608970" cy="1988070"/>
          </a:xfrm>
          <a:prstGeom prst="rect">
            <a:avLst/>
          </a:prstGeom>
        </p:spPr>
      </p:pic>
      <p:sp>
        <p:nvSpPr>
          <p:cNvPr id="23" name="Rectangle 34">
            <a:extLst>
              <a:ext uri="{FF2B5EF4-FFF2-40B4-BE49-F238E27FC236}">
                <a16:creationId xmlns:a16="http://schemas.microsoft.com/office/drawing/2014/main" id="{953554D1-C857-4C94-804F-D7442F75A1C2}"/>
              </a:ext>
            </a:extLst>
          </p:cNvPr>
          <p:cNvSpPr/>
          <p:nvPr/>
        </p:nvSpPr>
        <p:spPr>
          <a:xfrm>
            <a:off x="8400256" y="180000"/>
            <a:ext cx="3081399" cy="6498000"/>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367510 w 781527"/>
              <a:gd name="connsiteY0" fmla="*/ 0 h 10753201"/>
              <a:gd name="connsiteX1" fmla="*/ 781527 w 781527"/>
              <a:gd name="connsiteY1" fmla="*/ 0 h 10753201"/>
              <a:gd name="connsiteX2" fmla="*/ 781527 w 781527"/>
              <a:gd name="connsiteY2" fmla="*/ 10753201 h 10753201"/>
              <a:gd name="connsiteX3" fmla="*/ 367510 w 781527"/>
              <a:gd name="connsiteY3" fmla="*/ 10753201 h 10753201"/>
              <a:gd name="connsiteX4" fmla="*/ 55 w 781527"/>
              <a:gd name="connsiteY4" fmla="*/ 771860 h 10753201"/>
              <a:gd name="connsiteX5" fmla="*/ 367510 w 781527"/>
              <a:gd name="connsiteY5" fmla="*/ 0 h 10753201"/>
              <a:gd name="connsiteX0" fmla="*/ 368308 w 782325"/>
              <a:gd name="connsiteY0" fmla="*/ 0 h 10753201"/>
              <a:gd name="connsiteX1" fmla="*/ 782325 w 782325"/>
              <a:gd name="connsiteY1" fmla="*/ 0 h 10753201"/>
              <a:gd name="connsiteX2" fmla="*/ 782325 w 782325"/>
              <a:gd name="connsiteY2" fmla="*/ 10753201 h 10753201"/>
              <a:gd name="connsiteX3" fmla="*/ 368308 w 782325"/>
              <a:gd name="connsiteY3" fmla="*/ 10753201 h 10753201"/>
              <a:gd name="connsiteX4" fmla="*/ 649782 w 782325"/>
              <a:gd name="connsiteY4" fmla="*/ 3544557 h 10753201"/>
              <a:gd name="connsiteX5" fmla="*/ 853 w 782325"/>
              <a:gd name="connsiteY5" fmla="*/ 771860 h 10753201"/>
              <a:gd name="connsiteX6" fmla="*/ 368308 w 782325"/>
              <a:gd name="connsiteY6" fmla="*/ 0 h 10753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325" h="10753201">
                <a:moveTo>
                  <a:pt x="368308" y="0"/>
                </a:moveTo>
                <a:lnTo>
                  <a:pt x="782325" y="0"/>
                </a:lnTo>
                <a:lnTo>
                  <a:pt x="782325" y="10753201"/>
                </a:lnTo>
                <a:lnTo>
                  <a:pt x="368308" y="10753201"/>
                </a:lnTo>
                <a:cubicBezTo>
                  <a:pt x="272475" y="9935218"/>
                  <a:pt x="711025" y="5208114"/>
                  <a:pt x="649782" y="3544557"/>
                </a:cubicBezTo>
                <a:cubicBezTo>
                  <a:pt x="588540" y="1881000"/>
                  <a:pt x="-25977" y="1746078"/>
                  <a:pt x="853" y="771860"/>
                </a:cubicBezTo>
                <a:lnTo>
                  <a:pt x="368308" y="0"/>
                </a:lnTo>
                <a:close/>
              </a:path>
            </a:pathLst>
          </a:custGeom>
          <a:blipFill dpi="0" rotWithShape="1">
            <a:blip r:embed="rId2"/>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8" name="Picture 7">
            <a:extLst>
              <a:ext uri="{FF2B5EF4-FFF2-40B4-BE49-F238E27FC236}">
                <a16:creationId xmlns:a16="http://schemas.microsoft.com/office/drawing/2014/main" id="{83DB819D-07B8-4CBB-AF86-4D8227C1F2DF}"/>
              </a:ext>
            </a:extLst>
          </p:cNvPr>
          <p:cNvPicPr>
            <a:picLocks noChangeAspect="1"/>
          </p:cNvPicPr>
          <p:nvPr/>
        </p:nvPicPr>
        <p:blipFill>
          <a:blip r:embed="rId4" cstate="print">
            <a:duotone>
              <a:schemeClr val="accent4">
                <a:shade val="45000"/>
                <a:satMod val="135000"/>
              </a:schemeClr>
              <a:prstClr val="white"/>
            </a:duotone>
            <a:extLst>
              <a:ext uri="{BEBA8EAE-BF5A-486C-A8C5-ECC9F3942E4B}">
                <a14:imgProps xmlns:a14="http://schemas.microsoft.com/office/drawing/2010/main">
                  <a14:imgLayer r:embed="rId5">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2837059" y="4774723"/>
            <a:ext cx="1030541" cy="1030541"/>
          </a:xfrm>
          <a:prstGeom prst="rect">
            <a:avLst/>
          </a:prstGeom>
        </p:spPr>
      </p:pic>
      <p:grpSp>
        <p:nvGrpSpPr>
          <p:cNvPr id="22" name="Group 21">
            <a:extLst>
              <a:ext uri="{FF2B5EF4-FFF2-40B4-BE49-F238E27FC236}">
                <a16:creationId xmlns:a16="http://schemas.microsoft.com/office/drawing/2014/main" id="{03292F86-0D44-4086-8899-9269C190D157}"/>
              </a:ext>
            </a:extLst>
          </p:cNvPr>
          <p:cNvGrpSpPr/>
          <p:nvPr/>
        </p:nvGrpSpPr>
        <p:grpSpPr>
          <a:xfrm>
            <a:off x="2999656" y="5006144"/>
            <a:ext cx="5616624" cy="1400494"/>
            <a:chOff x="2999656" y="5006144"/>
            <a:chExt cx="5616624" cy="1400494"/>
          </a:xfrm>
        </p:grpSpPr>
        <p:cxnSp>
          <p:nvCxnSpPr>
            <p:cNvPr id="10" name="Straight Connector 9">
              <a:extLst>
                <a:ext uri="{FF2B5EF4-FFF2-40B4-BE49-F238E27FC236}">
                  <a16:creationId xmlns:a16="http://schemas.microsoft.com/office/drawing/2014/main" id="{526D727F-EC96-416D-B9F7-BEFCE474D40F}"/>
                </a:ext>
              </a:extLst>
            </p:cNvPr>
            <p:cNvCxnSpPr/>
            <p:nvPr/>
          </p:nvCxnSpPr>
          <p:spPr>
            <a:xfrm>
              <a:off x="3867600" y="5006895"/>
              <a:ext cx="4748680" cy="0"/>
            </a:xfrm>
            <a:prstGeom prst="line">
              <a:avLst/>
            </a:prstGeom>
            <a:ln w="50800" cmpd="dbl">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3AFBD40-FC63-49B9-B123-716E3BFCED36}"/>
                </a:ext>
              </a:extLst>
            </p:cNvPr>
            <p:cNvCxnSpPr/>
            <p:nvPr/>
          </p:nvCxnSpPr>
          <p:spPr>
            <a:xfrm>
              <a:off x="2999656" y="5805264"/>
              <a:ext cx="0" cy="586626"/>
            </a:xfrm>
            <a:prstGeom prst="line">
              <a:avLst/>
            </a:prstGeom>
            <a:ln w="50800" cmpd="dbl">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AD11E09-7B16-48CD-8A41-F31E01AE5E78}"/>
                </a:ext>
              </a:extLst>
            </p:cNvPr>
            <p:cNvCxnSpPr>
              <a:cxnSpLocks/>
            </p:cNvCxnSpPr>
            <p:nvPr/>
          </p:nvCxnSpPr>
          <p:spPr>
            <a:xfrm>
              <a:off x="2999656" y="6406638"/>
              <a:ext cx="5616624" cy="0"/>
            </a:xfrm>
            <a:prstGeom prst="line">
              <a:avLst/>
            </a:prstGeom>
            <a:ln w="50800" cmpd="dbl">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F72CC3E-CD90-4DC9-81EE-D055276E09AF}"/>
                </a:ext>
              </a:extLst>
            </p:cNvPr>
            <p:cNvCxnSpPr>
              <a:cxnSpLocks/>
            </p:cNvCxnSpPr>
            <p:nvPr/>
          </p:nvCxnSpPr>
          <p:spPr>
            <a:xfrm>
              <a:off x="8616280" y="5006144"/>
              <a:ext cx="0" cy="1385746"/>
            </a:xfrm>
            <a:prstGeom prst="line">
              <a:avLst/>
            </a:prstGeom>
            <a:ln w="50800" cmpd="dbl">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5" name="Rectangle 24">
            <a:extLst>
              <a:ext uri="{FF2B5EF4-FFF2-40B4-BE49-F238E27FC236}">
                <a16:creationId xmlns:a16="http://schemas.microsoft.com/office/drawing/2014/main" id="{C9D601E6-F465-4CF2-B632-20E9F98F408D}"/>
              </a:ext>
            </a:extLst>
          </p:cNvPr>
          <p:cNvSpPr/>
          <p:nvPr/>
        </p:nvSpPr>
        <p:spPr>
          <a:xfrm>
            <a:off x="4074206" y="5090403"/>
            <a:ext cx="4448654" cy="523220"/>
          </a:xfrm>
          <a:prstGeom prst="rect">
            <a:avLst/>
          </a:prstGeom>
        </p:spPr>
        <p:txBody>
          <a:bodyPr wrap="none">
            <a:spAutoFit/>
          </a:bodyPr>
          <a:lstStyle/>
          <a:p>
            <a:r>
              <a:rPr lang="es-MX" sz="2800" b="1" dirty="0">
                <a:solidFill>
                  <a:schemeClr val="bg1"/>
                </a:solidFill>
                <a:effectLst>
                  <a:outerShdw blurRad="38100" dist="38100" dir="2700000" algn="tl">
                    <a:srgbClr val="000000">
                      <a:alpha val="43137"/>
                    </a:srgbClr>
                  </a:outerShdw>
                </a:effectLst>
                <a:latin typeface="Century Gothic" panose="020B0502020202020204" pitchFamily="34" charset="0"/>
              </a:rPr>
              <a:t>PRÓXIMAS ITERACIONES</a:t>
            </a:r>
            <a:r>
              <a:rPr lang="es-MX" sz="2800" dirty="0">
                <a:solidFill>
                  <a:schemeClr val="bg1"/>
                </a:solidFill>
                <a:latin typeface="Century Gothic" panose="020B0502020202020204" pitchFamily="34" charset="0"/>
              </a:rPr>
              <a:t> </a:t>
            </a:r>
            <a:endParaRPr lang="es-MX" sz="2800" dirty="0"/>
          </a:p>
        </p:txBody>
      </p:sp>
      <p:sp>
        <p:nvSpPr>
          <p:cNvPr id="46" name="Rectangle 45">
            <a:extLst>
              <a:ext uri="{FF2B5EF4-FFF2-40B4-BE49-F238E27FC236}">
                <a16:creationId xmlns:a16="http://schemas.microsoft.com/office/drawing/2014/main" id="{118B191C-D0AE-4D37-8AB3-DB6CB0E0974A}"/>
              </a:ext>
            </a:extLst>
          </p:cNvPr>
          <p:cNvSpPr/>
          <p:nvPr/>
        </p:nvSpPr>
        <p:spPr>
          <a:xfrm>
            <a:off x="3418306" y="5820259"/>
            <a:ext cx="5141151" cy="461665"/>
          </a:xfrm>
          <a:prstGeom prst="rect">
            <a:avLst/>
          </a:prstGeom>
        </p:spPr>
        <p:txBody>
          <a:bodyPr wrap="none">
            <a:spAutoFit/>
          </a:bodyPr>
          <a:lstStyle/>
          <a:p>
            <a:r>
              <a:rPr lang="es-MX" sz="2400" dirty="0">
                <a:solidFill>
                  <a:schemeClr val="bg1"/>
                </a:solidFill>
                <a:latin typeface="Century Gothic" panose="020B0502020202020204" pitchFamily="34" charset="0"/>
              </a:rPr>
              <a:t>Se acrecentará la base de datos</a:t>
            </a:r>
            <a:endParaRPr lang="es-MX" sz="2400" dirty="0"/>
          </a:p>
        </p:txBody>
      </p:sp>
    </p:spTree>
    <p:extLst>
      <p:ext uri="{BB962C8B-B14F-4D97-AF65-F5344CB8AC3E}">
        <p14:creationId xmlns:p14="http://schemas.microsoft.com/office/powerpoint/2010/main" val="5434193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1A35"/>
        </a:solidFill>
        <a:effectLst/>
      </p:bgPr>
    </p:bg>
    <p:spTree>
      <p:nvGrpSpPr>
        <p:cNvPr id="1" name=""/>
        <p:cNvGrpSpPr/>
        <p:nvPr/>
      </p:nvGrpSpPr>
      <p:grpSpPr>
        <a:xfrm>
          <a:off x="0" y="0"/>
          <a:ext cx="0" cy="0"/>
          <a:chOff x="0" y="0"/>
          <a:chExt cx="0" cy="0"/>
        </a:xfrm>
      </p:grpSpPr>
      <p:grpSp>
        <p:nvGrpSpPr>
          <p:cNvPr id="27" name="Grupo 86">
            <a:extLst>
              <a:ext uri="{FF2B5EF4-FFF2-40B4-BE49-F238E27FC236}">
                <a16:creationId xmlns:a16="http://schemas.microsoft.com/office/drawing/2014/main" id="{9EF3FD3F-E87D-4CD5-9280-52D8122EAC4E}"/>
              </a:ext>
            </a:extLst>
          </p:cNvPr>
          <p:cNvGrpSpPr/>
          <p:nvPr/>
        </p:nvGrpSpPr>
        <p:grpSpPr>
          <a:xfrm>
            <a:off x="0" y="0"/>
            <a:ext cx="12192000" cy="6858000"/>
            <a:chOff x="0" y="0"/>
            <a:chExt cx="12192000" cy="6858000"/>
          </a:xfrm>
        </p:grpSpPr>
        <p:sp>
          <p:nvSpPr>
            <p:cNvPr id="28" name="Rectángulo: esquinas redondeadas 12">
              <a:extLst>
                <a:ext uri="{FF2B5EF4-FFF2-40B4-BE49-F238E27FC236}">
                  <a16:creationId xmlns:a16="http://schemas.microsoft.com/office/drawing/2014/main" id="{6D010B96-022A-4267-980C-4D7A7A78405D}"/>
                </a:ext>
              </a:extLst>
            </p:cNvPr>
            <p:cNvSpPr/>
            <p:nvPr/>
          </p:nvSpPr>
          <p:spPr>
            <a:xfrm>
              <a:off x="0" y="0"/>
              <a:ext cx="12192000" cy="6858000"/>
            </a:xfrm>
            <a:prstGeom prst="roundRect">
              <a:avLst>
                <a:gd name="adj" fmla="val 8257"/>
              </a:avLst>
            </a:prstGeom>
            <a:solidFill>
              <a:srgbClr val="14AC79"/>
            </a:solidFill>
            <a:ln>
              <a:no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esquinas redondeadas 74">
              <a:extLst>
                <a:ext uri="{FF2B5EF4-FFF2-40B4-BE49-F238E27FC236}">
                  <a16:creationId xmlns:a16="http://schemas.microsoft.com/office/drawing/2014/main" id="{B562DF08-ABF7-4827-A2DF-92B3B3729611}"/>
                </a:ext>
              </a:extLst>
            </p:cNvPr>
            <p:cNvSpPr/>
            <p:nvPr/>
          </p:nvSpPr>
          <p:spPr>
            <a:xfrm>
              <a:off x="85380" y="90000"/>
              <a:ext cx="12013200" cy="6678000"/>
            </a:xfrm>
            <a:prstGeom prst="roundRect">
              <a:avLst>
                <a:gd name="adj" fmla="val 82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0" name="Rectángulo: esquinas redondeadas 75">
              <a:extLst>
                <a:ext uri="{FF2B5EF4-FFF2-40B4-BE49-F238E27FC236}">
                  <a16:creationId xmlns:a16="http://schemas.microsoft.com/office/drawing/2014/main" id="{4573DD56-664A-40E3-AED5-7CFF58EFDB87}"/>
                </a:ext>
              </a:extLst>
            </p:cNvPr>
            <p:cNvSpPr/>
            <p:nvPr/>
          </p:nvSpPr>
          <p:spPr>
            <a:xfrm>
              <a:off x="721073" y="180000"/>
              <a:ext cx="10753200" cy="6498000"/>
            </a:xfrm>
            <a:prstGeom prst="roundRect">
              <a:avLst>
                <a:gd name="adj" fmla="val 0"/>
              </a:avLst>
            </a:prstGeom>
            <a:solidFill>
              <a:srgbClr val="001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1" name="Rectángulo: esquinas redondeadas 17">
              <a:extLst>
                <a:ext uri="{FF2B5EF4-FFF2-40B4-BE49-F238E27FC236}">
                  <a16:creationId xmlns:a16="http://schemas.microsoft.com/office/drawing/2014/main" id="{FF0E2314-722E-4AB0-87E9-2C0DE5086700}"/>
                </a:ext>
              </a:extLst>
            </p:cNvPr>
            <p:cNvSpPr/>
            <p:nvPr/>
          </p:nvSpPr>
          <p:spPr>
            <a:xfrm>
              <a:off x="285407" y="1989000"/>
              <a:ext cx="235639" cy="2880000"/>
            </a:xfrm>
            <a:prstGeom prst="roundRect">
              <a:avLst>
                <a:gd name="adj" fmla="val 50000"/>
              </a:avLst>
            </a:prstGeom>
            <a:pattFill prst="openDmnd">
              <a:fgClr>
                <a:schemeClr val="tx1">
                  <a:lumMod val="95000"/>
                  <a:lumOff val="5000"/>
                </a:schemeClr>
              </a:fgClr>
              <a:bgClr>
                <a:schemeClr val="bg2">
                  <a:lumMod val="25000"/>
                </a:schemeClr>
              </a:bgClr>
            </a:pattFill>
            <a:ln>
              <a:solidFill>
                <a:schemeClr val="tx1"/>
              </a:solidFill>
            </a:ln>
            <a:effectLst>
              <a:innerShdw blurRad="114300" dist="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Elipse 76">
              <a:extLst>
                <a:ext uri="{FF2B5EF4-FFF2-40B4-BE49-F238E27FC236}">
                  <a16:creationId xmlns:a16="http://schemas.microsoft.com/office/drawing/2014/main" id="{31A4A8D3-8B74-4821-8F6E-46CB90945220}"/>
                </a:ext>
              </a:extLst>
            </p:cNvPr>
            <p:cNvSpPr/>
            <p:nvPr/>
          </p:nvSpPr>
          <p:spPr>
            <a:xfrm>
              <a:off x="277226" y="769500"/>
              <a:ext cx="252000" cy="2520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Elipse 21">
              <a:extLst>
                <a:ext uri="{FF2B5EF4-FFF2-40B4-BE49-F238E27FC236}">
                  <a16:creationId xmlns:a16="http://schemas.microsoft.com/office/drawing/2014/main" id="{0BE5A25C-F6F0-4CBA-A6A1-E0195A08E1AE}"/>
                </a:ext>
              </a:extLst>
            </p:cNvPr>
            <p:cNvSpPr/>
            <p:nvPr/>
          </p:nvSpPr>
          <p:spPr>
            <a:xfrm>
              <a:off x="368765" y="859500"/>
              <a:ext cx="72000" cy="72000"/>
            </a:xfrm>
            <a:prstGeom prst="ellipse">
              <a:avLst/>
            </a:prstGeom>
            <a:gradFill flip="none" rotWithShape="1">
              <a:gsLst>
                <a:gs pos="34000">
                  <a:srgbClr val="7030A0"/>
                </a:gs>
                <a:gs pos="85000">
                  <a:srgbClr val="FF0000"/>
                </a:gs>
                <a:gs pos="8000">
                  <a:schemeClr val="accent5"/>
                </a:gs>
                <a:gs pos="55000">
                  <a:srgbClr val="BB0D9A"/>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esquinas redondeadas 23">
              <a:extLst>
                <a:ext uri="{FF2B5EF4-FFF2-40B4-BE49-F238E27FC236}">
                  <a16:creationId xmlns:a16="http://schemas.microsoft.com/office/drawing/2014/main" id="{F4253EC4-87DE-4232-AFB3-E99A05602C7E}"/>
                </a:ext>
              </a:extLst>
            </p:cNvPr>
            <p:cNvSpPr/>
            <p:nvPr/>
          </p:nvSpPr>
          <p:spPr>
            <a:xfrm>
              <a:off x="11606426" y="3249000"/>
              <a:ext cx="360000" cy="360000"/>
            </a:xfrm>
            <a:prstGeom prst="round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Triángulo isósceles 82">
              <a:extLst>
                <a:ext uri="{FF2B5EF4-FFF2-40B4-BE49-F238E27FC236}">
                  <a16:creationId xmlns:a16="http://schemas.microsoft.com/office/drawing/2014/main" id="{8AB0AB06-AE2E-4DDE-A04D-4BCD380C8D1B}"/>
                </a:ext>
              </a:extLst>
            </p:cNvPr>
            <p:cNvSpPr/>
            <p:nvPr/>
          </p:nvSpPr>
          <p:spPr>
            <a:xfrm flipV="1">
              <a:off x="11605290" y="5020892"/>
              <a:ext cx="360000" cy="360000"/>
            </a:xfrm>
            <a:prstGeom prst="triangl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36" name="Grupo 85">
              <a:extLst>
                <a:ext uri="{FF2B5EF4-FFF2-40B4-BE49-F238E27FC236}">
                  <a16:creationId xmlns:a16="http://schemas.microsoft.com/office/drawing/2014/main" id="{70CACFB1-5FA2-4028-9A26-80B2940B44A4}"/>
                </a:ext>
              </a:extLst>
            </p:cNvPr>
            <p:cNvGrpSpPr/>
            <p:nvPr/>
          </p:nvGrpSpPr>
          <p:grpSpPr>
            <a:xfrm>
              <a:off x="11651050" y="1387108"/>
              <a:ext cx="263858" cy="450000"/>
              <a:chOff x="10620654" y="1322776"/>
              <a:chExt cx="263858" cy="450000"/>
            </a:xfrm>
          </p:grpSpPr>
          <p:sp>
            <p:nvSpPr>
              <p:cNvPr id="37" name="Rectángulo 83">
                <a:extLst>
                  <a:ext uri="{FF2B5EF4-FFF2-40B4-BE49-F238E27FC236}">
                    <a16:creationId xmlns:a16="http://schemas.microsoft.com/office/drawing/2014/main" id="{0D6068CB-625A-4C40-8809-6CC492F6DF06}"/>
                  </a:ext>
                </a:extLst>
              </p:cNvPr>
              <p:cNvSpPr/>
              <p:nvPr/>
            </p:nvSpPr>
            <p:spPr>
              <a:xfrm>
                <a:off x="10620654" y="132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38" name="Rectángulo 84">
                <a:extLst>
                  <a:ext uri="{FF2B5EF4-FFF2-40B4-BE49-F238E27FC236}">
                    <a16:creationId xmlns:a16="http://schemas.microsoft.com/office/drawing/2014/main" id="{8A61D650-BA46-47D2-AECD-64399246BE53}"/>
                  </a:ext>
                </a:extLst>
              </p:cNvPr>
              <p:cNvSpPr/>
              <p:nvPr/>
            </p:nvSpPr>
            <p:spPr>
              <a:xfrm>
                <a:off x="10704512" y="141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grpSp>
      </p:grpSp>
      <p:pic>
        <p:nvPicPr>
          <p:cNvPr id="18" name="Imagen 17" descr="C:\Users\Jesús Rodríguez\Desktop\TT\Diagramas\Mockups\Crear nueva partida.png">
            <a:extLst>
              <a:ext uri="{FF2B5EF4-FFF2-40B4-BE49-F238E27FC236}">
                <a16:creationId xmlns:a16="http://schemas.microsoft.com/office/drawing/2014/main" id="{F7B692A0-3591-4C3F-9975-6A12FCFF006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15261" y="1747108"/>
            <a:ext cx="4320000" cy="2160000"/>
          </a:xfrm>
          <a:prstGeom prst="rect">
            <a:avLst/>
          </a:prstGeom>
          <a:noFill/>
          <a:ln>
            <a:noFill/>
          </a:ln>
        </p:spPr>
      </p:pic>
      <p:pic>
        <p:nvPicPr>
          <p:cNvPr id="19" name="Imagen 18" descr="C:\Users\Jesús Rodríguez\Desktop\TT\Diagramas\Mockups\Cargar partida.png">
            <a:extLst>
              <a:ext uri="{FF2B5EF4-FFF2-40B4-BE49-F238E27FC236}">
                <a16:creationId xmlns:a16="http://schemas.microsoft.com/office/drawing/2014/main" id="{D26A8A48-8515-46CF-B0D9-2E77C887AF9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56739" y="4212554"/>
            <a:ext cx="4320000" cy="2160000"/>
          </a:xfrm>
          <a:prstGeom prst="rect">
            <a:avLst/>
          </a:prstGeom>
          <a:noFill/>
          <a:ln>
            <a:noFill/>
          </a:ln>
        </p:spPr>
      </p:pic>
      <p:pic>
        <p:nvPicPr>
          <p:cNvPr id="21" name="Imagen 20" descr="C:\Users\Jesús Rodríguez\Desktop\TT\Diagramas\Mockups\Menú principal.png">
            <a:extLst>
              <a:ext uri="{FF2B5EF4-FFF2-40B4-BE49-F238E27FC236}">
                <a16:creationId xmlns:a16="http://schemas.microsoft.com/office/drawing/2014/main" id="{B5F9901E-6873-4027-8C28-92173AA92CA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56739" y="1747108"/>
            <a:ext cx="4320000" cy="2160000"/>
          </a:xfrm>
          <a:prstGeom prst="rect">
            <a:avLst/>
          </a:prstGeom>
          <a:noFill/>
          <a:ln>
            <a:noFill/>
          </a:ln>
        </p:spPr>
      </p:pic>
      <p:pic>
        <p:nvPicPr>
          <p:cNvPr id="23" name="Imagen 22" descr="C:\Users\Jesús Rodríguez\Desktop\TT\Diagramas\Mockups\Pantalla de juego.png">
            <a:extLst>
              <a:ext uri="{FF2B5EF4-FFF2-40B4-BE49-F238E27FC236}">
                <a16:creationId xmlns:a16="http://schemas.microsoft.com/office/drawing/2014/main" id="{338E372D-7C41-467C-92D4-2DD41B16CF9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715261" y="4212554"/>
            <a:ext cx="4320000" cy="2160000"/>
          </a:xfrm>
          <a:prstGeom prst="rect">
            <a:avLst/>
          </a:prstGeom>
          <a:noFill/>
          <a:ln>
            <a:noFill/>
          </a:ln>
        </p:spPr>
      </p:pic>
      <p:sp>
        <p:nvSpPr>
          <p:cNvPr id="55" name="Rectangle 34">
            <a:extLst>
              <a:ext uri="{FF2B5EF4-FFF2-40B4-BE49-F238E27FC236}">
                <a16:creationId xmlns:a16="http://schemas.microsoft.com/office/drawing/2014/main" id="{0A63DEF4-5002-427A-B24B-E3E8D469183A}"/>
              </a:ext>
            </a:extLst>
          </p:cNvPr>
          <p:cNvSpPr/>
          <p:nvPr/>
        </p:nvSpPr>
        <p:spPr>
          <a:xfrm rot="16200000" flipV="1">
            <a:off x="5445773" y="-4548046"/>
            <a:ext cx="1297108" cy="10753199"/>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367510 w 781527"/>
              <a:gd name="connsiteY0" fmla="*/ 0 h 10753201"/>
              <a:gd name="connsiteX1" fmla="*/ 781527 w 781527"/>
              <a:gd name="connsiteY1" fmla="*/ 0 h 10753201"/>
              <a:gd name="connsiteX2" fmla="*/ 781527 w 781527"/>
              <a:gd name="connsiteY2" fmla="*/ 10753201 h 10753201"/>
              <a:gd name="connsiteX3" fmla="*/ 367510 w 781527"/>
              <a:gd name="connsiteY3" fmla="*/ 10753201 h 10753201"/>
              <a:gd name="connsiteX4" fmla="*/ 55 w 781527"/>
              <a:gd name="connsiteY4" fmla="*/ 771860 h 10753201"/>
              <a:gd name="connsiteX5" fmla="*/ 367510 w 781527"/>
              <a:gd name="connsiteY5" fmla="*/ 0 h 10753201"/>
              <a:gd name="connsiteX0" fmla="*/ 368308 w 782325"/>
              <a:gd name="connsiteY0" fmla="*/ 0 h 10753201"/>
              <a:gd name="connsiteX1" fmla="*/ 782325 w 782325"/>
              <a:gd name="connsiteY1" fmla="*/ 0 h 10753201"/>
              <a:gd name="connsiteX2" fmla="*/ 782325 w 782325"/>
              <a:gd name="connsiteY2" fmla="*/ 10753201 h 10753201"/>
              <a:gd name="connsiteX3" fmla="*/ 368308 w 782325"/>
              <a:gd name="connsiteY3" fmla="*/ 10753201 h 10753201"/>
              <a:gd name="connsiteX4" fmla="*/ 649782 w 782325"/>
              <a:gd name="connsiteY4" fmla="*/ 3544557 h 10753201"/>
              <a:gd name="connsiteX5" fmla="*/ 853 w 782325"/>
              <a:gd name="connsiteY5" fmla="*/ 771860 h 10753201"/>
              <a:gd name="connsiteX6" fmla="*/ 368308 w 782325"/>
              <a:gd name="connsiteY6" fmla="*/ 0 h 10753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325" h="10753201">
                <a:moveTo>
                  <a:pt x="368308" y="0"/>
                </a:moveTo>
                <a:lnTo>
                  <a:pt x="782325" y="0"/>
                </a:lnTo>
                <a:lnTo>
                  <a:pt x="782325" y="10753201"/>
                </a:lnTo>
                <a:lnTo>
                  <a:pt x="368308" y="10753201"/>
                </a:lnTo>
                <a:cubicBezTo>
                  <a:pt x="272475" y="9935218"/>
                  <a:pt x="711025" y="5208114"/>
                  <a:pt x="649782" y="3544557"/>
                </a:cubicBezTo>
                <a:cubicBezTo>
                  <a:pt x="588540" y="1881000"/>
                  <a:pt x="-25977" y="1746078"/>
                  <a:pt x="853" y="771860"/>
                </a:cubicBezTo>
                <a:lnTo>
                  <a:pt x="368308" y="0"/>
                </a:lnTo>
                <a:close/>
              </a:path>
            </a:pathLst>
          </a:custGeom>
          <a:blipFill dpi="0" rotWithShape="1">
            <a:blip r:embed="rId6"/>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25" name="Group 1">
            <a:extLst>
              <a:ext uri="{FF2B5EF4-FFF2-40B4-BE49-F238E27FC236}">
                <a16:creationId xmlns:a16="http://schemas.microsoft.com/office/drawing/2014/main" id="{FB726F26-9ADA-4C1A-B502-29011C65916B}"/>
              </a:ext>
            </a:extLst>
          </p:cNvPr>
          <p:cNvGrpSpPr/>
          <p:nvPr/>
        </p:nvGrpSpPr>
        <p:grpSpPr>
          <a:xfrm>
            <a:off x="721072" y="293740"/>
            <a:ext cx="3427265" cy="1078520"/>
            <a:chOff x="1220274" y="2060847"/>
            <a:chExt cx="4219756" cy="1078520"/>
          </a:xfrm>
        </p:grpSpPr>
        <p:sp>
          <p:nvSpPr>
            <p:cNvPr id="26" name="Parallelogram 38">
              <a:extLst>
                <a:ext uri="{FF2B5EF4-FFF2-40B4-BE49-F238E27FC236}">
                  <a16:creationId xmlns:a16="http://schemas.microsoft.com/office/drawing/2014/main" id="{A4364108-BA02-4DA3-A4D9-4E7FDE686A57}"/>
                </a:ext>
              </a:extLst>
            </p:cNvPr>
            <p:cNvSpPr/>
            <p:nvPr/>
          </p:nvSpPr>
          <p:spPr>
            <a:xfrm rot="16200000">
              <a:off x="1008463" y="2272658"/>
              <a:ext cx="834851" cy="411230"/>
            </a:xfrm>
            <a:prstGeom prst="parallelogram">
              <a:avLst>
                <a:gd name="adj" fmla="val 44901"/>
              </a:avLst>
            </a:prstGeom>
            <a:pattFill prst="lgConfetti">
              <a:fgClr>
                <a:schemeClr val="bg2">
                  <a:lumMod val="25000"/>
                </a:schemeClr>
              </a:fgClr>
              <a:bgClr>
                <a:schemeClr val="bg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39" name="Rectangle 56">
              <a:extLst>
                <a:ext uri="{FF2B5EF4-FFF2-40B4-BE49-F238E27FC236}">
                  <a16:creationId xmlns:a16="http://schemas.microsoft.com/office/drawing/2014/main" id="{F584231A-BBF0-4A2A-B295-C6F68360CE1A}"/>
                </a:ext>
              </a:extLst>
            </p:cNvPr>
            <p:cNvSpPr/>
            <p:nvPr/>
          </p:nvSpPr>
          <p:spPr>
            <a:xfrm>
              <a:off x="1567969" y="2248973"/>
              <a:ext cx="3108972" cy="646724"/>
            </a:xfrm>
            <a:prstGeom prst="rect">
              <a:avLst/>
            </a:prstGeom>
            <a:pattFill prst="lgConfetti">
              <a:fgClr>
                <a:schemeClr val="bg2">
                  <a:lumMod val="25000"/>
                </a:schemeClr>
              </a:fgClr>
              <a:bgClr>
                <a:srgbClr val="A2AFC5"/>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40" name="Rectangle 57">
              <a:extLst>
                <a:ext uri="{FF2B5EF4-FFF2-40B4-BE49-F238E27FC236}">
                  <a16:creationId xmlns:a16="http://schemas.microsoft.com/office/drawing/2014/main" id="{8071F35C-2669-4666-AED2-2839007E0825}"/>
                </a:ext>
              </a:extLst>
            </p:cNvPr>
            <p:cNvSpPr/>
            <p:nvPr/>
          </p:nvSpPr>
          <p:spPr>
            <a:xfrm>
              <a:off x="1758778" y="2418072"/>
              <a:ext cx="3681252" cy="721295"/>
            </a:xfrm>
            <a:prstGeom prst="rect">
              <a:avLst/>
            </a:prstGeom>
            <a:gradFill>
              <a:gsLst>
                <a:gs pos="2000">
                  <a:srgbClr val="1B4C5B"/>
                </a:gs>
                <a:gs pos="51000">
                  <a:srgbClr val="26697E"/>
                </a:gs>
                <a:gs pos="100000">
                  <a:srgbClr val="2E998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800" b="1" dirty="0">
                  <a:latin typeface="DK Breakfast Burrito" panose="02000000000000000000" pitchFamily="50" charset="0"/>
                  <a:ea typeface="ChildsWish" panose="02000603000000000000" pitchFamily="2" charset="0"/>
                  <a:cs typeface="Angie Atore" panose="00000400000000000000" pitchFamily="2" charset="-79"/>
                </a:rPr>
                <a:t>entradas</a:t>
              </a:r>
              <a:endParaRPr lang="es-MX" sz="4000" b="1" dirty="0">
                <a:latin typeface="DK Breakfast Burrito" panose="02000000000000000000" pitchFamily="50" charset="0"/>
                <a:ea typeface="ChildsWish" panose="02000603000000000000" pitchFamily="2" charset="0"/>
                <a:cs typeface="Angie Atore" panose="00000400000000000000" pitchFamily="2" charset="-79"/>
              </a:endParaRPr>
            </a:p>
          </p:txBody>
        </p:sp>
      </p:grpSp>
    </p:spTree>
    <p:extLst>
      <p:ext uri="{BB962C8B-B14F-4D97-AF65-F5344CB8AC3E}">
        <p14:creationId xmlns:p14="http://schemas.microsoft.com/office/powerpoint/2010/main" val="12479948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1A35"/>
        </a:solidFill>
        <a:effectLst/>
      </p:bgPr>
    </p:bg>
    <p:spTree>
      <p:nvGrpSpPr>
        <p:cNvPr id="1" name=""/>
        <p:cNvGrpSpPr/>
        <p:nvPr/>
      </p:nvGrpSpPr>
      <p:grpSpPr>
        <a:xfrm>
          <a:off x="0" y="0"/>
          <a:ext cx="0" cy="0"/>
          <a:chOff x="0" y="0"/>
          <a:chExt cx="0" cy="0"/>
        </a:xfrm>
      </p:grpSpPr>
      <p:grpSp>
        <p:nvGrpSpPr>
          <p:cNvPr id="27" name="Grupo 86">
            <a:extLst>
              <a:ext uri="{FF2B5EF4-FFF2-40B4-BE49-F238E27FC236}">
                <a16:creationId xmlns:a16="http://schemas.microsoft.com/office/drawing/2014/main" id="{9EF3FD3F-E87D-4CD5-9280-52D8122EAC4E}"/>
              </a:ext>
            </a:extLst>
          </p:cNvPr>
          <p:cNvGrpSpPr/>
          <p:nvPr/>
        </p:nvGrpSpPr>
        <p:grpSpPr>
          <a:xfrm>
            <a:off x="0" y="0"/>
            <a:ext cx="12192000" cy="6858000"/>
            <a:chOff x="0" y="0"/>
            <a:chExt cx="12192000" cy="6858000"/>
          </a:xfrm>
        </p:grpSpPr>
        <p:sp>
          <p:nvSpPr>
            <p:cNvPr id="28" name="Rectángulo: esquinas redondeadas 12">
              <a:extLst>
                <a:ext uri="{FF2B5EF4-FFF2-40B4-BE49-F238E27FC236}">
                  <a16:creationId xmlns:a16="http://schemas.microsoft.com/office/drawing/2014/main" id="{6D010B96-022A-4267-980C-4D7A7A78405D}"/>
                </a:ext>
              </a:extLst>
            </p:cNvPr>
            <p:cNvSpPr/>
            <p:nvPr/>
          </p:nvSpPr>
          <p:spPr>
            <a:xfrm>
              <a:off x="0" y="0"/>
              <a:ext cx="12192000" cy="6858000"/>
            </a:xfrm>
            <a:prstGeom prst="roundRect">
              <a:avLst>
                <a:gd name="adj" fmla="val 8257"/>
              </a:avLst>
            </a:prstGeom>
            <a:solidFill>
              <a:srgbClr val="14AC79"/>
            </a:solidFill>
            <a:ln>
              <a:no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esquinas redondeadas 74">
              <a:extLst>
                <a:ext uri="{FF2B5EF4-FFF2-40B4-BE49-F238E27FC236}">
                  <a16:creationId xmlns:a16="http://schemas.microsoft.com/office/drawing/2014/main" id="{B562DF08-ABF7-4827-A2DF-92B3B3729611}"/>
                </a:ext>
              </a:extLst>
            </p:cNvPr>
            <p:cNvSpPr/>
            <p:nvPr/>
          </p:nvSpPr>
          <p:spPr>
            <a:xfrm>
              <a:off x="85380" y="90000"/>
              <a:ext cx="12013200" cy="6678000"/>
            </a:xfrm>
            <a:prstGeom prst="roundRect">
              <a:avLst>
                <a:gd name="adj" fmla="val 82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0" name="Rectángulo: esquinas redondeadas 75">
              <a:extLst>
                <a:ext uri="{FF2B5EF4-FFF2-40B4-BE49-F238E27FC236}">
                  <a16:creationId xmlns:a16="http://schemas.microsoft.com/office/drawing/2014/main" id="{4573DD56-664A-40E3-AED5-7CFF58EFDB87}"/>
                </a:ext>
              </a:extLst>
            </p:cNvPr>
            <p:cNvSpPr/>
            <p:nvPr/>
          </p:nvSpPr>
          <p:spPr>
            <a:xfrm>
              <a:off x="721073" y="180000"/>
              <a:ext cx="10753200" cy="6498000"/>
            </a:xfrm>
            <a:prstGeom prst="roundRect">
              <a:avLst>
                <a:gd name="adj" fmla="val 0"/>
              </a:avLst>
            </a:prstGeom>
            <a:solidFill>
              <a:srgbClr val="001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1" name="Rectángulo: esquinas redondeadas 17">
              <a:extLst>
                <a:ext uri="{FF2B5EF4-FFF2-40B4-BE49-F238E27FC236}">
                  <a16:creationId xmlns:a16="http://schemas.microsoft.com/office/drawing/2014/main" id="{FF0E2314-722E-4AB0-87E9-2C0DE5086700}"/>
                </a:ext>
              </a:extLst>
            </p:cNvPr>
            <p:cNvSpPr/>
            <p:nvPr/>
          </p:nvSpPr>
          <p:spPr>
            <a:xfrm>
              <a:off x="285407" y="1989000"/>
              <a:ext cx="235639" cy="2880000"/>
            </a:xfrm>
            <a:prstGeom prst="roundRect">
              <a:avLst>
                <a:gd name="adj" fmla="val 50000"/>
              </a:avLst>
            </a:prstGeom>
            <a:pattFill prst="openDmnd">
              <a:fgClr>
                <a:schemeClr val="tx1">
                  <a:lumMod val="95000"/>
                  <a:lumOff val="5000"/>
                </a:schemeClr>
              </a:fgClr>
              <a:bgClr>
                <a:schemeClr val="bg2">
                  <a:lumMod val="25000"/>
                </a:schemeClr>
              </a:bgClr>
            </a:pattFill>
            <a:ln>
              <a:solidFill>
                <a:schemeClr val="tx1"/>
              </a:solidFill>
            </a:ln>
            <a:effectLst>
              <a:innerShdw blurRad="114300" dist="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Elipse 76">
              <a:extLst>
                <a:ext uri="{FF2B5EF4-FFF2-40B4-BE49-F238E27FC236}">
                  <a16:creationId xmlns:a16="http://schemas.microsoft.com/office/drawing/2014/main" id="{31A4A8D3-8B74-4821-8F6E-46CB90945220}"/>
                </a:ext>
              </a:extLst>
            </p:cNvPr>
            <p:cNvSpPr/>
            <p:nvPr/>
          </p:nvSpPr>
          <p:spPr>
            <a:xfrm>
              <a:off x="277226" y="769500"/>
              <a:ext cx="252000" cy="2520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Elipse 21">
              <a:extLst>
                <a:ext uri="{FF2B5EF4-FFF2-40B4-BE49-F238E27FC236}">
                  <a16:creationId xmlns:a16="http://schemas.microsoft.com/office/drawing/2014/main" id="{0BE5A25C-F6F0-4CBA-A6A1-E0195A08E1AE}"/>
                </a:ext>
              </a:extLst>
            </p:cNvPr>
            <p:cNvSpPr/>
            <p:nvPr/>
          </p:nvSpPr>
          <p:spPr>
            <a:xfrm>
              <a:off x="368765" y="859500"/>
              <a:ext cx="72000" cy="72000"/>
            </a:xfrm>
            <a:prstGeom prst="ellipse">
              <a:avLst/>
            </a:prstGeom>
            <a:gradFill flip="none" rotWithShape="1">
              <a:gsLst>
                <a:gs pos="34000">
                  <a:srgbClr val="7030A0"/>
                </a:gs>
                <a:gs pos="85000">
                  <a:srgbClr val="FF0000"/>
                </a:gs>
                <a:gs pos="8000">
                  <a:schemeClr val="accent5"/>
                </a:gs>
                <a:gs pos="55000">
                  <a:srgbClr val="BB0D9A"/>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esquinas redondeadas 23">
              <a:extLst>
                <a:ext uri="{FF2B5EF4-FFF2-40B4-BE49-F238E27FC236}">
                  <a16:creationId xmlns:a16="http://schemas.microsoft.com/office/drawing/2014/main" id="{F4253EC4-87DE-4232-AFB3-E99A05602C7E}"/>
                </a:ext>
              </a:extLst>
            </p:cNvPr>
            <p:cNvSpPr/>
            <p:nvPr/>
          </p:nvSpPr>
          <p:spPr>
            <a:xfrm>
              <a:off x="11606426" y="3249000"/>
              <a:ext cx="360000" cy="360000"/>
            </a:xfrm>
            <a:prstGeom prst="round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Triángulo isósceles 82">
              <a:extLst>
                <a:ext uri="{FF2B5EF4-FFF2-40B4-BE49-F238E27FC236}">
                  <a16:creationId xmlns:a16="http://schemas.microsoft.com/office/drawing/2014/main" id="{8AB0AB06-AE2E-4DDE-A04D-4BCD380C8D1B}"/>
                </a:ext>
              </a:extLst>
            </p:cNvPr>
            <p:cNvSpPr/>
            <p:nvPr/>
          </p:nvSpPr>
          <p:spPr>
            <a:xfrm flipV="1">
              <a:off x="11605290" y="5020892"/>
              <a:ext cx="360000" cy="360000"/>
            </a:xfrm>
            <a:prstGeom prst="triangl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36" name="Grupo 85">
              <a:extLst>
                <a:ext uri="{FF2B5EF4-FFF2-40B4-BE49-F238E27FC236}">
                  <a16:creationId xmlns:a16="http://schemas.microsoft.com/office/drawing/2014/main" id="{70CACFB1-5FA2-4028-9A26-80B2940B44A4}"/>
                </a:ext>
              </a:extLst>
            </p:cNvPr>
            <p:cNvGrpSpPr/>
            <p:nvPr/>
          </p:nvGrpSpPr>
          <p:grpSpPr>
            <a:xfrm>
              <a:off x="11651050" y="1387108"/>
              <a:ext cx="263858" cy="450000"/>
              <a:chOff x="10620654" y="1322776"/>
              <a:chExt cx="263858" cy="450000"/>
            </a:xfrm>
          </p:grpSpPr>
          <p:sp>
            <p:nvSpPr>
              <p:cNvPr id="37" name="Rectángulo 83">
                <a:extLst>
                  <a:ext uri="{FF2B5EF4-FFF2-40B4-BE49-F238E27FC236}">
                    <a16:creationId xmlns:a16="http://schemas.microsoft.com/office/drawing/2014/main" id="{0D6068CB-625A-4C40-8809-6CC492F6DF06}"/>
                  </a:ext>
                </a:extLst>
              </p:cNvPr>
              <p:cNvSpPr/>
              <p:nvPr/>
            </p:nvSpPr>
            <p:spPr>
              <a:xfrm>
                <a:off x="10620654" y="132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38" name="Rectángulo 84">
                <a:extLst>
                  <a:ext uri="{FF2B5EF4-FFF2-40B4-BE49-F238E27FC236}">
                    <a16:creationId xmlns:a16="http://schemas.microsoft.com/office/drawing/2014/main" id="{8A61D650-BA46-47D2-AECD-64399246BE53}"/>
                  </a:ext>
                </a:extLst>
              </p:cNvPr>
              <p:cNvSpPr/>
              <p:nvPr/>
            </p:nvSpPr>
            <p:spPr>
              <a:xfrm>
                <a:off x="10704512" y="141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grpSp>
      </p:grpSp>
      <p:pic>
        <p:nvPicPr>
          <p:cNvPr id="20" name="Imagen 19" descr="C:\Users\Jesús Rodríguez\Desktop\TT\Diagramas\Mockups\Estadísticas Almacenadas.png">
            <a:extLst>
              <a:ext uri="{FF2B5EF4-FFF2-40B4-BE49-F238E27FC236}">
                <a16:creationId xmlns:a16="http://schemas.microsoft.com/office/drawing/2014/main" id="{B3F09AE8-7E23-4E56-8988-C0011D35BE2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31979" y="4263476"/>
            <a:ext cx="4320000" cy="2160000"/>
          </a:xfrm>
          <a:prstGeom prst="rect">
            <a:avLst/>
          </a:prstGeom>
          <a:noFill/>
          <a:ln>
            <a:noFill/>
          </a:ln>
        </p:spPr>
      </p:pic>
      <p:pic>
        <p:nvPicPr>
          <p:cNvPr id="22" name="Imagen 21" descr="C:\Users\Jesús Rodríguez\Desktop\TT\Diagramas\Mockups\Conexión con la diadema.png">
            <a:extLst>
              <a:ext uri="{FF2B5EF4-FFF2-40B4-BE49-F238E27FC236}">
                <a16:creationId xmlns:a16="http://schemas.microsoft.com/office/drawing/2014/main" id="{4CDFE859-48E9-4E58-8FA3-D1E887FCB75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18774" y="1848953"/>
            <a:ext cx="4320000" cy="2160000"/>
          </a:xfrm>
          <a:prstGeom prst="rect">
            <a:avLst/>
          </a:prstGeom>
          <a:noFill/>
          <a:ln>
            <a:noFill/>
          </a:ln>
        </p:spPr>
      </p:pic>
      <p:sp>
        <p:nvSpPr>
          <p:cNvPr id="46" name="Rectangle 34">
            <a:extLst>
              <a:ext uri="{FF2B5EF4-FFF2-40B4-BE49-F238E27FC236}">
                <a16:creationId xmlns:a16="http://schemas.microsoft.com/office/drawing/2014/main" id="{12B12532-9997-49FD-9DE2-9E9226212E93}"/>
              </a:ext>
            </a:extLst>
          </p:cNvPr>
          <p:cNvSpPr/>
          <p:nvPr/>
        </p:nvSpPr>
        <p:spPr>
          <a:xfrm rot="16200000">
            <a:off x="5700816" y="-4811166"/>
            <a:ext cx="782325" cy="10753201"/>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367510 w 781527"/>
              <a:gd name="connsiteY0" fmla="*/ 0 h 10753201"/>
              <a:gd name="connsiteX1" fmla="*/ 781527 w 781527"/>
              <a:gd name="connsiteY1" fmla="*/ 0 h 10753201"/>
              <a:gd name="connsiteX2" fmla="*/ 781527 w 781527"/>
              <a:gd name="connsiteY2" fmla="*/ 10753201 h 10753201"/>
              <a:gd name="connsiteX3" fmla="*/ 367510 w 781527"/>
              <a:gd name="connsiteY3" fmla="*/ 10753201 h 10753201"/>
              <a:gd name="connsiteX4" fmla="*/ 55 w 781527"/>
              <a:gd name="connsiteY4" fmla="*/ 771860 h 10753201"/>
              <a:gd name="connsiteX5" fmla="*/ 367510 w 781527"/>
              <a:gd name="connsiteY5" fmla="*/ 0 h 10753201"/>
              <a:gd name="connsiteX0" fmla="*/ 368308 w 782325"/>
              <a:gd name="connsiteY0" fmla="*/ 0 h 10753201"/>
              <a:gd name="connsiteX1" fmla="*/ 782325 w 782325"/>
              <a:gd name="connsiteY1" fmla="*/ 0 h 10753201"/>
              <a:gd name="connsiteX2" fmla="*/ 782325 w 782325"/>
              <a:gd name="connsiteY2" fmla="*/ 10753201 h 10753201"/>
              <a:gd name="connsiteX3" fmla="*/ 368308 w 782325"/>
              <a:gd name="connsiteY3" fmla="*/ 10753201 h 10753201"/>
              <a:gd name="connsiteX4" fmla="*/ 649782 w 782325"/>
              <a:gd name="connsiteY4" fmla="*/ 3544557 h 10753201"/>
              <a:gd name="connsiteX5" fmla="*/ 853 w 782325"/>
              <a:gd name="connsiteY5" fmla="*/ 771860 h 10753201"/>
              <a:gd name="connsiteX6" fmla="*/ 368308 w 782325"/>
              <a:gd name="connsiteY6" fmla="*/ 0 h 10753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325" h="10753201">
                <a:moveTo>
                  <a:pt x="368308" y="0"/>
                </a:moveTo>
                <a:lnTo>
                  <a:pt x="782325" y="0"/>
                </a:lnTo>
                <a:lnTo>
                  <a:pt x="782325" y="10753201"/>
                </a:lnTo>
                <a:lnTo>
                  <a:pt x="368308" y="10753201"/>
                </a:lnTo>
                <a:cubicBezTo>
                  <a:pt x="272475" y="9935218"/>
                  <a:pt x="711025" y="5208114"/>
                  <a:pt x="649782" y="3544557"/>
                </a:cubicBezTo>
                <a:cubicBezTo>
                  <a:pt x="588540" y="1881000"/>
                  <a:pt x="-25977" y="1746078"/>
                  <a:pt x="853" y="771860"/>
                </a:cubicBezTo>
                <a:lnTo>
                  <a:pt x="368308" y="0"/>
                </a:lnTo>
                <a:close/>
              </a:path>
            </a:pathLst>
          </a:custGeom>
          <a:blipFill dpi="0" rotWithShape="1">
            <a:blip r:embed="rId4"/>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24" name="Imagen 23" descr="C:\Users\Jesús Rodríguez\Desktop\TT\Diagramas\Mockups\Pausa.png">
            <a:extLst>
              <a:ext uri="{FF2B5EF4-FFF2-40B4-BE49-F238E27FC236}">
                <a16:creationId xmlns:a16="http://schemas.microsoft.com/office/drawing/2014/main" id="{27AC482C-DEBD-4F72-9F7A-D934B022963A}"/>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56739" y="1848953"/>
            <a:ext cx="4320000" cy="2160000"/>
          </a:xfrm>
          <a:prstGeom prst="rect">
            <a:avLst/>
          </a:prstGeom>
          <a:noFill/>
          <a:ln>
            <a:noFill/>
          </a:ln>
        </p:spPr>
      </p:pic>
      <p:grpSp>
        <p:nvGrpSpPr>
          <p:cNvPr id="25" name="Group 1">
            <a:extLst>
              <a:ext uri="{FF2B5EF4-FFF2-40B4-BE49-F238E27FC236}">
                <a16:creationId xmlns:a16="http://schemas.microsoft.com/office/drawing/2014/main" id="{FB726F26-9ADA-4C1A-B502-29011C65916B}"/>
              </a:ext>
            </a:extLst>
          </p:cNvPr>
          <p:cNvGrpSpPr/>
          <p:nvPr/>
        </p:nvGrpSpPr>
        <p:grpSpPr>
          <a:xfrm>
            <a:off x="721072" y="293740"/>
            <a:ext cx="3427265" cy="1078520"/>
            <a:chOff x="1220274" y="2060847"/>
            <a:chExt cx="4219756" cy="1078520"/>
          </a:xfrm>
        </p:grpSpPr>
        <p:sp>
          <p:nvSpPr>
            <p:cNvPr id="26" name="Parallelogram 38">
              <a:extLst>
                <a:ext uri="{FF2B5EF4-FFF2-40B4-BE49-F238E27FC236}">
                  <a16:creationId xmlns:a16="http://schemas.microsoft.com/office/drawing/2014/main" id="{A4364108-BA02-4DA3-A4D9-4E7FDE686A57}"/>
                </a:ext>
              </a:extLst>
            </p:cNvPr>
            <p:cNvSpPr/>
            <p:nvPr/>
          </p:nvSpPr>
          <p:spPr>
            <a:xfrm rot="16200000">
              <a:off x="1008463" y="2272658"/>
              <a:ext cx="834851" cy="411230"/>
            </a:xfrm>
            <a:prstGeom prst="parallelogram">
              <a:avLst>
                <a:gd name="adj" fmla="val 44901"/>
              </a:avLst>
            </a:prstGeom>
            <a:pattFill prst="lgConfetti">
              <a:fgClr>
                <a:schemeClr val="bg2">
                  <a:lumMod val="25000"/>
                </a:schemeClr>
              </a:fgClr>
              <a:bgClr>
                <a:schemeClr val="bg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39" name="Rectangle 56">
              <a:extLst>
                <a:ext uri="{FF2B5EF4-FFF2-40B4-BE49-F238E27FC236}">
                  <a16:creationId xmlns:a16="http://schemas.microsoft.com/office/drawing/2014/main" id="{F584231A-BBF0-4A2A-B295-C6F68360CE1A}"/>
                </a:ext>
              </a:extLst>
            </p:cNvPr>
            <p:cNvSpPr/>
            <p:nvPr/>
          </p:nvSpPr>
          <p:spPr>
            <a:xfrm>
              <a:off x="1567969" y="2248973"/>
              <a:ext cx="3108972" cy="646724"/>
            </a:xfrm>
            <a:prstGeom prst="rect">
              <a:avLst/>
            </a:prstGeom>
            <a:pattFill prst="lgConfetti">
              <a:fgClr>
                <a:schemeClr val="bg2">
                  <a:lumMod val="25000"/>
                </a:schemeClr>
              </a:fgClr>
              <a:bgClr>
                <a:srgbClr val="A2AFC5"/>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40" name="Rectangle 57">
              <a:extLst>
                <a:ext uri="{FF2B5EF4-FFF2-40B4-BE49-F238E27FC236}">
                  <a16:creationId xmlns:a16="http://schemas.microsoft.com/office/drawing/2014/main" id="{8071F35C-2669-4666-AED2-2839007E0825}"/>
                </a:ext>
              </a:extLst>
            </p:cNvPr>
            <p:cNvSpPr/>
            <p:nvPr/>
          </p:nvSpPr>
          <p:spPr>
            <a:xfrm>
              <a:off x="1758778" y="2418072"/>
              <a:ext cx="3681252" cy="721295"/>
            </a:xfrm>
            <a:prstGeom prst="rect">
              <a:avLst/>
            </a:prstGeom>
            <a:gradFill>
              <a:gsLst>
                <a:gs pos="2000">
                  <a:srgbClr val="1B4C5B"/>
                </a:gs>
                <a:gs pos="51000">
                  <a:srgbClr val="26697E"/>
                </a:gs>
                <a:gs pos="100000">
                  <a:srgbClr val="2E998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800" b="1" dirty="0">
                  <a:latin typeface="DK Breakfast Burrito" panose="02000000000000000000" pitchFamily="50" charset="0"/>
                  <a:ea typeface="ChildsWish" panose="02000603000000000000" pitchFamily="2" charset="0"/>
                  <a:cs typeface="Angie Atore" panose="00000400000000000000" pitchFamily="2" charset="-79"/>
                </a:rPr>
                <a:t>entradas</a:t>
              </a:r>
              <a:endParaRPr lang="es-MX" sz="4000" b="1" dirty="0">
                <a:latin typeface="DK Breakfast Burrito" panose="02000000000000000000" pitchFamily="50" charset="0"/>
                <a:ea typeface="ChildsWish" panose="02000603000000000000" pitchFamily="2" charset="0"/>
                <a:cs typeface="Angie Atore" panose="00000400000000000000" pitchFamily="2" charset="-79"/>
              </a:endParaRPr>
            </a:p>
          </p:txBody>
        </p:sp>
      </p:grpSp>
      <p:sp>
        <p:nvSpPr>
          <p:cNvPr id="44" name="Rectangle 17">
            <a:extLst>
              <a:ext uri="{FF2B5EF4-FFF2-40B4-BE49-F238E27FC236}">
                <a16:creationId xmlns:a16="http://schemas.microsoft.com/office/drawing/2014/main" id="{C9CBEB97-74AA-47DF-BF3D-45AF5776BBD7}"/>
              </a:ext>
            </a:extLst>
          </p:cNvPr>
          <p:cNvSpPr/>
          <p:nvPr/>
        </p:nvSpPr>
        <p:spPr>
          <a:xfrm rot="5400000" flipV="1">
            <a:off x="4777369" y="-8347"/>
            <a:ext cx="2644696" cy="10763980"/>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0 w 1800366"/>
              <a:gd name="connsiteY0" fmla="*/ 10795820 h 10795820"/>
              <a:gd name="connsiteX1" fmla="*/ 1800366 w 1800366"/>
              <a:gd name="connsiteY1" fmla="*/ 0 h 10795820"/>
              <a:gd name="connsiteX2" fmla="*/ 1800366 w 1800366"/>
              <a:gd name="connsiteY2" fmla="*/ 10753201 h 10795820"/>
              <a:gd name="connsiteX3" fmla="*/ 1386349 w 1800366"/>
              <a:gd name="connsiteY3" fmla="*/ 10753201 h 10795820"/>
              <a:gd name="connsiteX4" fmla="*/ 0 w 1800366"/>
              <a:gd name="connsiteY4" fmla="*/ 10795820 h 10795820"/>
              <a:gd name="connsiteX0" fmla="*/ 0 w 1800366"/>
              <a:gd name="connsiteY0" fmla="*/ 10795820 h 10795910"/>
              <a:gd name="connsiteX1" fmla="*/ 1800366 w 1800366"/>
              <a:gd name="connsiteY1" fmla="*/ 0 h 10795910"/>
              <a:gd name="connsiteX2" fmla="*/ 1800366 w 1800366"/>
              <a:gd name="connsiteY2" fmla="*/ 10753201 h 10795910"/>
              <a:gd name="connsiteX3" fmla="*/ 1386349 w 1800366"/>
              <a:gd name="connsiteY3" fmla="*/ 10753201 h 10795910"/>
              <a:gd name="connsiteX4" fmla="*/ 0 w 1800366"/>
              <a:gd name="connsiteY4" fmla="*/ 10795820 h 10795910"/>
              <a:gd name="connsiteX0" fmla="*/ 0 w 1807968"/>
              <a:gd name="connsiteY0" fmla="*/ 11335351 h 11335351"/>
              <a:gd name="connsiteX1" fmla="*/ 1608413 w 1807968"/>
              <a:gd name="connsiteY1" fmla="*/ 2655841 h 11335351"/>
              <a:gd name="connsiteX2" fmla="*/ 1800366 w 1807968"/>
              <a:gd name="connsiteY2" fmla="*/ 539531 h 11335351"/>
              <a:gd name="connsiteX3" fmla="*/ 1800366 w 1807968"/>
              <a:gd name="connsiteY3" fmla="*/ 11292732 h 11335351"/>
              <a:gd name="connsiteX4" fmla="*/ 1386349 w 1807968"/>
              <a:gd name="connsiteY4" fmla="*/ 11292732 h 11335351"/>
              <a:gd name="connsiteX5" fmla="*/ 0 w 1807968"/>
              <a:gd name="connsiteY5" fmla="*/ 11335351 h 11335351"/>
              <a:gd name="connsiteX0" fmla="*/ 0 w 1807968"/>
              <a:gd name="connsiteY0" fmla="*/ 11335351 h 11335351"/>
              <a:gd name="connsiteX1" fmla="*/ 1608413 w 1807968"/>
              <a:gd name="connsiteY1" fmla="*/ 2655841 h 11335351"/>
              <a:gd name="connsiteX2" fmla="*/ 1800366 w 1807968"/>
              <a:gd name="connsiteY2" fmla="*/ 539531 h 11335351"/>
              <a:gd name="connsiteX3" fmla="*/ 1800366 w 1807968"/>
              <a:gd name="connsiteY3" fmla="*/ 11292732 h 11335351"/>
              <a:gd name="connsiteX4" fmla="*/ 1386349 w 1807968"/>
              <a:gd name="connsiteY4" fmla="*/ 11292732 h 11335351"/>
              <a:gd name="connsiteX5" fmla="*/ 0 w 1807968"/>
              <a:gd name="connsiteY5" fmla="*/ 11335351 h 11335351"/>
              <a:gd name="connsiteX0" fmla="*/ 0 w 1884673"/>
              <a:gd name="connsiteY0" fmla="*/ 11318662 h 11318662"/>
              <a:gd name="connsiteX1" fmla="*/ 1741151 w 1884673"/>
              <a:gd name="connsiteY1" fmla="*/ 2742393 h 11318662"/>
              <a:gd name="connsiteX2" fmla="*/ 1800366 w 1884673"/>
              <a:gd name="connsiteY2" fmla="*/ 522842 h 11318662"/>
              <a:gd name="connsiteX3" fmla="*/ 1800366 w 1884673"/>
              <a:gd name="connsiteY3" fmla="*/ 11276043 h 11318662"/>
              <a:gd name="connsiteX4" fmla="*/ 1386349 w 1884673"/>
              <a:gd name="connsiteY4" fmla="*/ 11276043 h 11318662"/>
              <a:gd name="connsiteX5" fmla="*/ 0 w 1884673"/>
              <a:gd name="connsiteY5" fmla="*/ 11318662 h 11318662"/>
              <a:gd name="connsiteX0" fmla="*/ 0 w 1800366"/>
              <a:gd name="connsiteY0" fmla="*/ 11312464 h 11312464"/>
              <a:gd name="connsiteX1" fmla="*/ 1741151 w 1800366"/>
              <a:gd name="connsiteY1" fmla="*/ 2736195 h 11312464"/>
              <a:gd name="connsiteX2" fmla="*/ 1800366 w 1800366"/>
              <a:gd name="connsiteY2" fmla="*/ 516644 h 11312464"/>
              <a:gd name="connsiteX3" fmla="*/ 1800366 w 1800366"/>
              <a:gd name="connsiteY3" fmla="*/ 11269845 h 11312464"/>
              <a:gd name="connsiteX4" fmla="*/ 1386349 w 1800366"/>
              <a:gd name="connsiteY4" fmla="*/ 11269845 h 11312464"/>
              <a:gd name="connsiteX5" fmla="*/ 0 w 1800366"/>
              <a:gd name="connsiteY5" fmla="*/ 11312464 h 11312464"/>
              <a:gd name="connsiteX0" fmla="*/ 5555 w 1805921"/>
              <a:gd name="connsiteY0" fmla="*/ 11312464 h 11312464"/>
              <a:gd name="connsiteX1" fmla="*/ 1554974 w 1805921"/>
              <a:gd name="connsiteY1" fmla="*/ 10184128 h 11312464"/>
              <a:gd name="connsiteX2" fmla="*/ 1746706 w 1805921"/>
              <a:gd name="connsiteY2" fmla="*/ 2736195 h 11312464"/>
              <a:gd name="connsiteX3" fmla="*/ 1805921 w 1805921"/>
              <a:gd name="connsiteY3" fmla="*/ 516644 h 11312464"/>
              <a:gd name="connsiteX4" fmla="*/ 1805921 w 1805921"/>
              <a:gd name="connsiteY4" fmla="*/ 11269845 h 11312464"/>
              <a:gd name="connsiteX5" fmla="*/ 1391904 w 1805921"/>
              <a:gd name="connsiteY5" fmla="*/ 11269845 h 11312464"/>
              <a:gd name="connsiteX6" fmla="*/ 5555 w 1805921"/>
              <a:gd name="connsiteY6" fmla="*/ 11312464 h 11312464"/>
              <a:gd name="connsiteX0" fmla="*/ 3505 w 2644529"/>
              <a:gd name="connsiteY0" fmla="*/ 11282970 h 11282970"/>
              <a:gd name="connsiteX1" fmla="*/ 2393582 w 2644529"/>
              <a:gd name="connsiteY1" fmla="*/ 10184128 h 11282970"/>
              <a:gd name="connsiteX2" fmla="*/ 2585314 w 2644529"/>
              <a:gd name="connsiteY2" fmla="*/ 2736195 h 11282970"/>
              <a:gd name="connsiteX3" fmla="*/ 2644529 w 2644529"/>
              <a:gd name="connsiteY3" fmla="*/ 516644 h 11282970"/>
              <a:gd name="connsiteX4" fmla="*/ 2644529 w 2644529"/>
              <a:gd name="connsiteY4" fmla="*/ 11269845 h 11282970"/>
              <a:gd name="connsiteX5" fmla="*/ 2230512 w 2644529"/>
              <a:gd name="connsiteY5" fmla="*/ 11269845 h 11282970"/>
              <a:gd name="connsiteX6" fmla="*/ 3505 w 2644529"/>
              <a:gd name="connsiteY6" fmla="*/ 11282970 h 11282970"/>
              <a:gd name="connsiteX0" fmla="*/ 3505 w 2644529"/>
              <a:gd name="connsiteY0" fmla="*/ 10950522 h 10950522"/>
              <a:gd name="connsiteX1" fmla="*/ 2393582 w 2644529"/>
              <a:gd name="connsiteY1" fmla="*/ 9851680 h 10950522"/>
              <a:gd name="connsiteX2" fmla="*/ 2555820 w 2644529"/>
              <a:gd name="connsiteY2" fmla="*/ 8140873 h 10950522"/>
              <a:gd name="connsiteX3" fmla="*/ 2644529 w 2644529"/>
              <a:gd name="connsiteY3" fmla="*/ 184196 h 10950522"/>
              <a:gd name="connsiteX4" fmla="*/ 2644529 w 2644529"/>
              <a:gd name="connsiteY4" fmla="*/ 10937397 h 10950522"/>
              <a:gd name="connsiteX5" fmla="*/ 2230512 w 2644529"/>
              <a:gd name="connsiteY5" fmla="*/ 10937397 h 10950522"/>
              <a:gd name="connsiteX6" fmla="*/ 3505 w 2644529"/>
              <a:gd name="connsiteY6" fmla="*/ 10950522 h 10950522"/>
              <a:gd name="connsiteX0" fmla="*/ 3672 w 2644696"/>
              <a:gd name="connsiteY0" fmla="*/ 10950522 h 10950522"/>
              <a:gd name="connsiteX1" fmla="*/ 2290513 w 2644696"/>
              <a:gd name="connsiteY1" fmla="*/ 9792690 h 10950522"/>
              <a:gd name="connsiteX2" fmla="*/ 2555987 w 2644696"/>
              <a:gd name="connsiteY2" fmla="*/ 8140873 h 10950522"/>
              <a:gd name="connsiteX3" fmla="*/ 2644696 w 2644696"/>
              <a:gd name="connsiteY3" fmla="*/ 184196 h 10950522"/>
              <a:gd name="connsiteX4" fmla="*/ 2644696 w 2644696"/>
              <a:gd name="connsiteY4" fmla="*/ 10937397 h 10950522"/>
              <a:gd name="connsiteX5" fmla="*/ 2230679 w 2644696"/>
              <a:gd name="connsiteY5" fmla="*/ 10937397 h 10950522"/>
              <a:gd name="connsiteX6" fmla="*/ 3672 w 2644696"/>
              <a:gd name="connsiteY6" fmla="*/ 10950522 h 1095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4696" h="10950522">
                <a:moveTo>
                  <a:pt x="3672" y="10950522"/>
                </a:moveTo>
                <a:cubicBezTo>
                  <a:pt x="-99427" y="10671246"/>
                  <a:pt x="2000321" y="11222068"/>
                  <a:pt x="2290513" y="9792690"/>
                </a:cubicBezTo>
                <a:cubicBezTo>
                  <a:pt x="2580705" y="8363312"/>
                  <a:pt x="2383885" y="9653798"/>
                  <a:pt x="2555987" y="8140873"/>
                </a:cubicBezTo>
                <a:cubicBezTo>
                  <a:pt x="2575831" y="6385815"/>
                  <a:pt x="2617620" y="-1277408"/>
                  <a:pt x="2644696" y="184196"/>
                </a:cubicBezTo>
                <a:lnTo>
                  <a:pt x="2644696" y="10937397"/>
                </a:lnTo>
                <a:lnTo>
                  <a:pt x="2230679" y="10937397"/>
                </a:lnTo>
                <a:lnTo>
                  <a:pt x="3672" y="10950522"/>
                </a:lnTo>
                <a:close/>
              </a:path>
            </a:pathLst>
          </a:custGeom>
          <a:blipFill dpi="0" rotWithShape="1">
            <a:blip r:embed="rId4"/>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5" name="Rectangle 17">
            <a:extLst>
              <a:ext uri="{FF2B5EF4-FFF2-40B4-BE49-F238E27FC236}">
                <a16:creationId xmlns:a16="http://schemas.microsoft.com/office/drawing/2014/main" id="{8B313F73-C7DC-44F4-82A0-B5D291B7F7E4}"/>
              </a:ext>
            </a:extLst>
          </p:cNvPr>
          <p:cNvSpPr/>
          <p:nvPr/>
        </p:nvSpPr>
        <p:spPr>
          <a:xfrm rot="16200000" flipH="1" flipV="1">
            <a:off x="4761168" y="-8347"/>
            <a:ext cx="2644696" cy="10763980"/>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0 w 1800366"/>
              <a:gd name="connsiteY0" fmla="*/ 10795820 h 10795820"/>
              <a:gd name="connsiteX1" fmla="*/ 1800366 w 1800366"/>
              <a:gd name="connsiteY1" fmla="*/ 0 h 10795820"/>
              <a:gd name="connsiteX2" fmla="*/ 1800366 w 1800366"/>
              <a:gd name="connsiteY2" fmla="*/ 10753201 h 10795820"/>
              <a:gd name="connsiteX3" fmla="*/ 1386349 w 1800366"/>
              <a:gd name="connsiteY3" fmla="*/ 10753201 h 10795820"/>
              <a:gd name="connsiteX4" fmla="*/ 0 w 1800366"/>
              <a:gd name="connsiteY4" fmla="*/ 10795820 h 10795820"/>
              <a:gd name="connsiteX0" fmla="*/ 0 w 1800366"/>
              <a:gd name="connsiteY0" fmla="*/ 10795820 h 10795910"/>
              <a:gd name="connsiteX1" fmla="*/ 1800366 w 1800366"/>
              <a:gd name="connsiteY1" fmla="*/ 0 h 10795910"/>
              <a:gd name="connsiteX2" fmla="*/ 1800366 w 1800366"/>
              <a:gd name="connsiteY2" fmla="*/ 10753201 h 10795910"/>
              <a:gd name="connsiteX3" fmla="*/ 1386349 w 1800366"/>
              <a:gd name="connsiteY3" fmla="*/ 10753201 h 10795910"/>
              <a:gd name="connsiteX4" fmla="*/ 0 w 1800366"/>
              <a:gd name="connsiteY4" fmla="*/ 10795820 h 10795910"/>
              <a:gd name="connsiteX0" fmla="*/ 0 w 1807968"/>
              <a:gd name="connsiteY0" fmla="*/ 11335351 h 11335351"/>
              <a:gd name="connsiteX1" fmla="*/ 1608413 w 1807968"/>
              <a:gd name="connsiteY1" fmla="*/ 2655841 h 11335351"/>
              <a:gd name="connsiteX2" fmla="*/ 1800366 w 1807968"/>
              <a:gd name="connsiteY2" fmla="*/ 539531 h 11335351"/>
              <a:gd name="connsiteX3" fmla="*/ 1800366 w 1807968"/>
              <a:gd name="connsiteY3" fmla="*/ 11292732 h 11335351"/>
              <a:gd name="connsiteX4" fmla="*/ 1386349 w 1807968"/>
              <a:gd name="connsiteY4" fmla="*/ 11292732 h 11335351"/>
              <a:gd name="connsiteX5" fmla="*/ 0 w 1807968"/>
              <a:gd name="connsiteY5" fmla="*/ 11335351 h 11335351"/>
              <a:gd name="connsiteX0" fmla="*/ 0 w 1807968"/>
              <a:gd name="connsiteY0" fmla="*/ 11335351 h 11335351"/>
              <a:gd name="connsiteX1" fmla="*/ 1608413 w 1807968"/>
              <a:gd name="connsiteY1" fmla="*/ 2655841 h 11335351"/>
              <a:gd name="connsiteX2" fmla="*/ 1800366 w 1807968"/>
              <a:gd name="connsiteY2" fmla="*/ 539531 h 11335351"/>
              <a:gd name="connsiteX3" fmla="*/ 1800366 w 1807968"/>
              <a:gd name="connsiteY3" fmla="*/ 11292732 h 11335351"/>
              <a:gd name="connsiteX4" fmla="*/ 1386349 w 1807968"/>
              <a:gd name="connsiteY4" fmla="*/ 11292732 h 11335351"/>
              <a:gd name="connsiteX5" fmla="*/ 0 w 1807968"/>
              <a:gd name="connsiteY5" fmla="*/ 11335351 h 11335351"/>
              <a:gd name="connsiteX0" fmla="*/ 0 w 1884673"/>
              <a:gd name="connsiteY0" fmla="*/ 11318662 h 11318662"/>
              <a:gd name="connsiteX1" fmla="*/ 1741151 w 1884673"/>
              <a:gd name="connsiteY1" fmla="*/ 2742393 h 11318662"/>
              <a:gd name="connsiteX2" fmla="*/ 1800366 w 1884673"/>
              <a:gd name="connsiteY2" fmla="*/ 522842 h 11318662"/>
              <a:gd name="connsiteX3" fmla="*/ 1800366 w 1884673"/>
              <a:gd name="connsiteY3" fmla="*/ 11276043 h 11318662"/>
              <a:gd name="connsiteX4" fmla="*/ 1386349 w 1884673"/>
              <a:gd name="connsiteY4" fmla="*/ 11276043 h 11318662"/>
              <a:gd name="connsiteX5" fmla="*/ 0 w 1884673"/>
              <a:gd name="connsiteY5" fmla="*/ 11318662 h 11318662"/>
              <a:gd name="connsiteX0" fmla="*/ 0 w 1800366"/>
              <a:gd name="connsiteY0" fmla="*/ 11312464 h 11312464"/>
              <a:gd name="connsiteX1" fmla="*/ 1741151 w 1800366"/>
              <a:gd name="connsiteY1" fmla="*/ 2736195 h 11312464"/>
              <a:gd name="connsiteX2" fmla="*/ 1800366 w 1800366"/>
              <a:gd name="connsiteY2" fmla="*/ 516644 h 11312464"/>
              <a:gd name="connsiteX3" fmla="*/ 1800366 w 1800366"/>
              <a:gd name="connsiteY3" fmla="*/ 11269845 h 11312464"/>
              <a:gd name="connsiteX4" fmla="*/ 1386349 w 1800366"/>
              <a:gd name="connsiteY4" fmla="*/ 11269845 h 11312464"/>
              <a:gd name="connsiteX5" fmla="*/ 0 w 1800366"/>
              <a:gd name="connsiteY5" fmla="*/ 11312464 h 11312464"/>
              <a:gd name="connsiteX0" fmla="*/ 5555 w 1805921"/>
              <a:gd name="connsiteY0" fmla="*/ 11312464 h 11312464"/>
              <a:gd name="connsiteX1" fmla="*/ 1554974 w 1805921"/>
              <a:gd name="connsiteY1" fmla="*/ 10184128 h 11312464"/>
              <a:gd name="connsiteX2" fmla="*/ 1746706 w 1805921"/>
              <a:gd name="connsiteY2" fmla="*/ 2736195 h 11312464"/>
              <a:gd name="connsiteX3" fmla="*/ 1805921 w 1805921"/>
              <a:gd name="connsiteY3" fmla="*/ 516644 h 11312464"/>
              <a:gd name="connsiteX4" fmla="*/ 1805921 w 1805921"/>
              <a:gd name="connsiteY4" fmla="*/ 11269845 h 11312464"/>
              <a:gd name="connsiteX5" fmla="*/ 1391904 w 1805921"/>
              <a:gd name="connsiteY5" fmla="*/ 11269845 h 11312464"/>
              <a:gd name="connsiteX6" fmla="*/ 5555 w 1805921"/>
              <a:gd name="connsiteY6" fmla="*/ 11312464 h 11312464"/>
              <a:gd name="connsiteX0" fmla="*/ 3505 w 2644529"/>
              <a:gd name="connsiteY0" fmla="*/ 11282970 h 11282970"/>
              <a:gd name="connsiteX1" fmla="*/ 2393582 w 2644529"/>
              <a:gd name="connsiteY1" fmla="*/ 10184128 h 11282970"/>
              <a:gd name="connsiteX2" fmla="*/ 2585314 w 2644529"/>
              <a:gd name="connsiteY2" fmla="*/ 2736195 h 11282970"/>
              <a:gd name="connsiteX3" fmla="*/ 2644529 w 2644529"/>
              <a:gd name="connsiteY3" fmla="*/ 516644 h 11282970"/>
              <a:gd name="connsiteX4" fmla="*/ 2644529 w 2644529"/>
              <a:gd name="connsiteY4" fmla="*/ 11269845 h 11282970"/>
              <a:gd name="connsiteX5" fmla="*/ 2230512 w 2644529"/>
              <a:gd name="connsiteY5" fmla="*/ 11269845 h 11282970"/>
              <a:gd name="connsiteX6" fmla="*/ 3505 w 2644529"/>
              <a:gd name="connsiteY6" fmla="*/ 11282970 h 11282970"/>
              <a:gd name="connsiteX0" fmla="*/ 3505 w 2644529"/>
              <a:gd name="connsiteY0" fmla="*/ 10950522 h 10950522"/>
              <a:gd name="connsiteX1" fmla="*/ 2393582 w 2644529"/>
              <a:gd name="connsiteY1" fmla="*/ 9851680 h 10950522"/>
              <a:gd name="connsiteX2" fmla="*/ 2555820 w 2644529"/>
              <a:gd name="connsiteY2" fmla="*/ 8140873 h 10950522"/>
              <a:gd name="connsiteX3" fmla="*/ 2644529 w 2644529"/>
              <a:gd name="connsiteY3" fmla="*/ 184196 h 10950522"/>
              <a:gd name="connsiteX4" fmla="*/ 2644529 w 2644529"/>
              <a:gd name="connsiteY4" fmla="*/ 10937397 h 10950522"/>
              <a:gd name="connsiteX5" fmla="*/ 2230512 w 2644529"/>
              <a:gd name="connsiteY5" fmla="*/ 10937397 h 10950522"/>
              <a:gd name="connsiteX6" fmla="*/ 3505 w 2644529"/>
              <a:gd name="connsiteY6" fmla="*/ 10950522 h 10950522"/>
              <a:gd name="connsiteX0" fmla="*/ 3672 w 2644696"/>
              <a:gd name="connsiteY0" fmla="*/ 10950522 h 10950522"/>
              <a:gd name="connsiteX1" fmla="*/ 2290513 w 2644696"/>
              <a:gd name="connsiteY1" fmla="*/ 9792690 h 10950522"/>
              <a:gd name="connsiteX2" fmla="*/ 2555987 w 2644696"/>
              <a:gd name="connsiteY2" fmla="*/ 8140873 h 10950522"/>
              <a:gd name="connsiteX3" fmla="*/ 2644696 w 2644696"/>
              <a:gd name="connsiteY3" fmla="*/ 184196 h 10950522"/>
              <a:gd name="connsiteX4" fmla="*/ 2644696 w 2644696"/>
              <a:gd name="connsiteY4" fmla="*/ 10937397 h 10950522"/>
              <a:gd name="connsiteX5" fmla="*/ 2230679 w 2644696"/>
              <a:gd name="connsiteY5" fmla="*/ 10937397 h 10950522"/>
              <a:gd name="connsiteX6" fmla="*/ 3672 w 2644696"/>
              <a:gd name="connsiteY6" fmla="*/ 10950522 h 1095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4696" h="10950522">
                <a:moveTo>
                  <a:pt x="3672" y="10950522"/>
                </a:moveTo>
                <a:cubicBezTo>
                  <a:pt x="-99427" y="10671246"/>
                  <a:pt x="2000321" y="11222068"/>
                  <a:pt x="2290513" y="9792690"/>
                </a:cubicBezTo>
                <a:cubicBezTo>
                  <a:pt x="2580705" y="8363312"/>
                  <a:pt x="2383885" y="9653798"/>
                  <a:pt x="2555987" y="8140873"/>
                </a:cubicBezTo>
                <a:cubicBezTo>
                  <a:pt x="2575831" y="6385815"/>
                  <a:pt x="2617620" y="-1277408"/>
                  <a:pt x="2644696" y="184196"/>
                </a:cubicBezTo>
                <a:lnTo>
                  <a:pt x="2644696" y="10937397"/>
                </a:lnTo>
                <a:lnTo>
                  <a:pt x="2230679" y="10937397"/>
                </a:lnTo>
                <a:lnTo>
                  <a:pt x="3672" y="10950522"/>
                </a:lnTo>
                <a:close/>
              </a:path>
            </a:pathLst>
          </a:custGeom>
          <a:blipFill dpi="0" rotWithShape="1">
            <a:blip r:embed="rId4"/>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15239596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1A35"/>
        </a:solidFill>
        <a:effectLst/>
      </p:bgPr>
    </p:bg>
    <p:spTree>
      <p:nvGrpSpPr>
        <p:cNvPr id="1" name=""/>
        <p:cNvGrpSpPr/>
        <p:nvPr/>
      </p:nvGrpSpPr>
      <p:grpSpPr>
        <a:xfrm>
          <a:off x="0" y="0"/>
          <a:ext cx="0" cy="0"/>
          <a:chOff x="0" y="0"/>
          <a:chExt cx="0" cy="0"/>
        </a:xfrm>
      </p:grpSpPr>
      <p:grpSp>
        <p:nvGrpSpPr>
          <p:cNvPr id="27" name="Grupo 86">
            <a:extLst>
              <a:ext uri="{FF2B5EF4-FFF2-40B4-BE49-F238E27FC236}">
                <a16:creationId xmlns:a16="http://schemas.microsoft.com/office/drawing/2014/main" id="{9EF3FD3F-E87D-4CD5-9280-52D8122EAC4E}"/>
              </a:ext>
            </a:extLst>
          </p:cNvPr>
          <p:cNvGrpSpPr/>
          <p:nvPr/>
        </p:nvGrpSpPr>
        <p:grpSpPr>
          <a:xfrm>
            <a:off x="0" y="0"/>
            <a:ext cx="12192000" cy="6858000"/>
            <a:chOff x="0" y="0"/>
            <a:chExt cx="12192000" cy="6858000"/>
          </a:xfrm>
        </p:grpSpPr>
        <p:sp>
          <p:nvSpPr>
            <p:cNvPr id="28" name="Rectángulo: esquinas redondeadas 12">
              <a:extLst>
                <a:ext uri="{FF2B5EF4-FFF2-40B4-BE49-F238E27FC236}">
                  <a16:creationId xmlns:a16="http://schemas.microsoft.com/office/drawing/2014/main" id="{6D010B96-022A-4267-980C-4D7A7A78405D}"/>
                </a:ext>
              </a:extLst>
            </p:cNvPr>
            <p:cNvSpPr/>
            <p:nvPr/>
          </p:nvSpPr>
          <p:spPr>
            <a:xfrm>
              <a:off x="0" y="0"/>
              <a:ext cx="12192000" cy="6858000"/>
            </a:xfrm>
            <a:prstGeom prst="roundRect">
              <a:avLst>
                <a:gd name="adj" fmla="val 8257"/>
              </a:avLst>
            </a:prstGeom>
            <a:solidFill>
              <a:srgbClr val="14AC79"/>
            </a:solidFill>
            <a:ln>
              <a:no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esquinas redondeadas 74">
              <a:extLst>
                <a:ext uri="{FF2B5EF4-FFF2-40B4-BE49-F238E27FC236}">
                  <a16:creationId xmlns:a16="http://schemas.microsoft.com/office/drawing/2014/main" id="{B562DF08-ABF7-4827-A2DF-92B3B3729611}"/>
                </a:ext>
              </a:extLst>
            </p:cNvPr>
            <p:cNvSpPr/>
            <p:nvPr/>
          </p:nvSpPr>
          <p:spPr>
            <a:xfrm>
              <a:off x="85380" y="90000"/>
              <a:ext cx="12013200" cy="6678000"/>
            </a:xfrm>
            <a:prstGeom prst="roundRect">
              <a:avLst>
                <a:gd name="adj" fmla="val 82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0" name="Rectángulo: esquinas redondeadas 75">
              <a:extLst>
                <a:ext uri="{FF2B5EF4-FFF2-40B4-BE49-F238E27FC236}">
                  <a16:creationId xmlns:a16="http://schemas.microsoft.com/office/drawing/2014/main" id="{4573DD56-664A-40E3-AED5-7CFF58EFDB87}"/>
                </a:ext>
              </a:extLst>
            </p:cNvPr>
            <p:cNvSpPr/>
            <p:nvPr/>
          </p:nvSpPr>
          <p:spPr>
            <a:xfrm>
              <a:off x="721073" y="180000"/>
              <a:ext cx="10753200" cy="6498000"/>
            </a:xfrm>
            <a:prstGeom prst="roundRect">
              <a:avLst>
                <a:gd name="adj" fmla="val 0"/>
              </a:avLst>
            </a:prstGeom>
            <a:solidFill>
              <a:srgbClr val="001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1" name="Rectángulo: esquinas redondeadas 17">
              <a:extLst>
                <a:ext uri="{FF2B5EF4-FFF2-40B4-BE49-F238E27FC236}">
                  <a16:creationId xmlns:a16="http://schemas.microsoft.com/office/drawing/2014/main" id="{FF0E2314-722E-4AB0-87E9-2C0DE5086700}"/>
                </a:ext>
              </a:extLst>
            </p:cNvPr>
            <p:cNvSpPr/>
            <p:nvPr/>
          </p:nvSpPr>
          <p:spPr>
            <a:xfrm>
              <a:off x="285407" y="1989000"/>
              <a:ext cx="235639" cy="2880000"/>
            </a:xfrm>
            <a:prstGeom prst="roundRect">
              <a:avLst>
                <a:gd name="adj" fmla="val 50000"/>
              </a:avLst>
            </a:prstGeom>
            <a:pattFill prst="openDmnd">
              <a:fgClr>
                <a:schemeClr val="tx1">
                  <a:lumMod val="95000"/>
                  <a:lumOff val="5000"/>
                </a:schemeClr>
              </a:fgClr>
              <a:bgClr>
                <a:schemeClr val="bg2">
                  <a:lumMod val="25000"/>
                </a:schemeClr>
              </a:bgClr>
            </a:pattFill>
            <a:ln>
              <a:solidFill>
                <a:schemeClr val="tx1"/>
              </a:solidFill>
            </a:ln>
            <a:effectLst>
              <a:innerShdw blurRad="114300" dist="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Elipse 76">
              <a:extLst>
                <a:ext uri="{FF2B5EF4-FFF2-40B4-BE49-F238E27FC236}">
                  <a16:creationId xmlns:a16="http://schemas.microsoft.com/office/drawing/2014/main" id="{31A4A8D3-8B74-4821-8F6E-46CB90945220}"/>
                </a:ext>
              </a:extLst>
            </p:cNvPr>
            <p:cNvSpPr/>
            <p:nvPr/>
          </p:nvSpPr>
          <p:spPr>
            <a:xfrm>
              <a:off x="277226" y="769500"/>
              <a:ext cx="252000" cy="2520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Elipse 21">
              <a:extLst>
                <a:ext uri="{FF2B5EF4-FFF2-40B4-BE49-F238E27FC236}">
                  <a16:creationId xmlns:a16="http://schemas.microsoft.com/office/drawing/2014/main" id="{0BE5A25C-F6F0-4CBA-A6A1-E0195A08E1AE}"/>
                </a:ext>
              </a:extLst>
            </p:cNvPr>
            <p:cNvSpPr/>
            <p:nvPr/>
          </p:nvSpPr>
          <p:spPr>
            <a:xfrm>
              <a:off x="368765" y="859500"/>
              <a:ext cx="72000" cy="72000"/>
            </a:xfrm>
            <a:prstGeom prst="ellipse">
              <a:avLst/>
            </a:prstGeom>
            <a:gradFill flip="none" rotWithShape="1">
              <a:gsLst>
                <a:gs pos="34000">
                  <a:srgbClr val="7030A0"/>
                </a:gs>
                <a:gs pos="85000">
                  <a:srgbClr val="FF0000"/>
                </a:gs>
                <a:gs pos="8000">
                  <a:schemeClr val="accent5"/>
                </a:gs>
                <a:gs pos="55000">
                  <a:srgbClr val="BB0D9A"/>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esquinas redondeadas 23">
              <a:extLst>
                <a:ext uri="{FF2B5EF4-FFF2-40B4-BE49-F238E27FC236}">
                  <a16:creationId xmlns:a16="http://schemas.microsoft.com/office/drawing/2014/main" id="{F4253EC4-87DE-4232-AFB3-E99A05602C7E}"/>
                </a:ext>
              </a:extLst>
            </p:cNvPr>
            <p:cNvSpPr/>
            <p:nvPr/>
          </p:nvSpPr>
          <p:spPr>
            <a:xfrm>
              <a:off x="11606426" y="3249000"/>
              <a:ext cx="360000" cy="360000"/>
            </a:xfrm>
            <a:prstGeom prst="round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Triángulo isósceles 82">
              <a:extLst>
                <a:ext uri="{FF2B5EF4-FFF2-40B4-BE49-F238E27FC236}">
                  <a16:creationId xmlns:a16="http://schemas.microsoft.com/office/drawing/2014/main" id="{8AB0AB06-AE2E-4DDE-A04D-4BCD380C8D1B}"/>
                </a:ext>
              </a:extLst>
            </p:cNvPr>
            <p:cNvSpPr/>
            <p:nvPr/>
          </p:nvSpPr>
          <p:spPr>
            <a:xfrm flipV="1">
              <a:off x="11605290" y="5020892"/>
              <a:ext cx="360000" cy="360000"/>
            </a:xfrm>
            <a:prstGeom prst="triangl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36" name="Grupo 85">
              <a:extLst>
                <a:ext uri="{FF2B5EF4-FFF2-40B4-BE49-F238E27FC236}">
                  <a16:creationId xmlns:a16="http://schemas.microsoft.com/office/drawing/2014/main" id="{70CACFB1-5FA2-4028-9A26-80B2940B44A4}"/>
                </a:ext>
              </a:extLst>
            </p:cNvPr>
            <p:cNvGrpSpPr/>
            <p:nvPr/>
          </p:nvGrpSpPr>
          <p:grpSpPr>
            <a:xfrm>
              <a:off x="11651050" y="1387108"/>
              <a:ext cx="263858" cy="450000"/>
              <a:chOff x="10620654" y="1322776"/>
              <a:chExt cx="263858" cy="450000"/>
            </a:xfrm>
          </p:grpSpPr>
          <p:sp>
            <p:nvSpPr>
              <p:cNvPr id="37" name="Rectángulo 83">
                <a:extLst>
                  <a:ext uri="{FF2B5EF4-FFF2-40B4-BE49-F238E27FC236}">
                    <a16:creationId xmlns:a16="http://schemas.microsoft.com/office/drawing/2014/main" id="{0D6068CB-625A-4C40-8809-6CC492F6DF06}"/>
                  </a:ext>
                </a:extLst>
              </p:cNvPr>
              <p:cNvSpPr/>
              <p:nvPr/>
            </p:nvSpPr>
            <p:spPr>
              <a:xfrm>
                <a:off x="10620654" y="132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38" name="Rectángulo 84">
                <a:extLst>
                  <a:ext uri="{FF2B5EF4-FFF2-40B4-BE49-F238E27FC236}">
                    <a16:creationId xmlns:a16="http://schemas.microsoft.com/office/drawing/2014/main" id="{8A61D650-BA46-47D2-AECD-64399246BE53}"/>
                  </a:ext>
                </a:extLst>
              </p:cNvPr>
              <p:cNvSpPr/>
              <p:nvPr/>
            </p:nvSpPr>
            <p:spPr>
              <a:xfrm>
                <a:off x="10704512" y="141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grpSp>
      </p:grpSp>
      <p:pic>
        <p:nvPicPr>
          <p:cNvPr id="17" name="Imagen 16" descr="C:\Users\Jesús Rodríguez\Desktop\TT\Diagramas\Mockups\Fallo en la concección con la diadema.png">
            <a:extLst>
              <a:ext uri="{FF2B5EF4-FFF2-40B4-BE49-F238E27FC236}">
                <a16:creationId xmlns:a16="http://schemas.microsoft.com/office/drawing/2014/main" id="{BE14C2EB-F783-44C1-9EE1-D7C46705C3F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31980" y="4260401"/>
            <a:ext cx="4320000" cy="2160000"/>
          </a:xfrm>
          <a:prstGeom prst="rect">
            <a:avLst/>
          </a:prstGeom>
          <a:noFill/>
          <a:ln>
            <a:noFill/>
          </a:ln>
        </p:spPr>
      </p:pic>
      <p:pic>
        <p:nvPicPr>
          <p:cNvPr id="18" name="Imagen 17" descr="C:\Users\Jesús Rodríguez\Desktop\TT\Diagramas\Mockups\Mostrar Estadísticas.png">
            <a:extLst>
              <a:ext uri="{FF2B5EF4-FFF2-40B4-BE49-F238E27FC236}">
                <a16:creationId xmlns:a16="http://schemas.microsoft.com/office/drawing/2014/main" id="{B7052825-2626-42FB-BFAD-8723EDA06FB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15261" y="1837108"/>
            <a:ext cx="4320000" cy="2160000"/>
          </a:xfrm>
          <a:prstGeom prst="rect">
            <a:avLst/>
          </a:prstGeom>
          <a:noFill/>
          <a:ln>
            <a:noFill/>
          </a:ln>
        </p:spPr>
      </p:pic>
      <p:pic>
        <p:nvPicPr>
          <p:cNvPr id="19" name="Imagen 18" descr="C:\Users\Jesús Rodríguez\Desktop\TT\Diagramas\Mockups\Fin del juego.png">
            <a:extLst>
              <a:ext uri="{FF2B5EF4-FFF2-40B4-BE49-F238E27FC236}">
                <a16:creationId xmlns:a16="http://schemas.microsoft.com/office/drawing/2014/main" id="{73636741-6EEC-48D5-88BE-CA64C5E5F49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56739" y="1837108"/>
            <a:ext cx="4320000" cy="2160000"/>
          </a:xfrm>
          <a:prstGeom prst="rect">
            <a:avLst/>
          </a:prstGeom>
          <a:noFill/>
          <a:ln>
            <a:noFill/>
          </a:ln>
        </p:spPr>
      </p:pic>
      <p:sp>
        <p:nvSpPr>
          <p:cNvPr id="24" name="Rectangle 34">
            <a:extLst>
              <a:ext uri="{FF2B5EF4-FFF2-40B4-BE49-F238E27FC236}">
                <a16:creationId xmlns:a16="http://schemas.microsoft.com/office/drawing/2014/main" id="{99134294-3FA3-4CAF-8A34-7A0A4C10B4D6}"/>
              </a:ext>
            </a:extLst>
          </p:cNvPr>
          <p:cNvSpPr/>
          <p:nvPr/>
        </p:nvSpPr>
        <p:spPr>
          <a:xfrm rot="16200000">
            <a:off x="5700816" y="-4811166"/>
            <a:ext cx="782325" cy="10753201"/>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367510 w 781527"/>
              <a:gd name="connsiteY0" fmla="*/ 0 h 10753201"/>
              <a:gd name="connsiteX1" fmla="*/ 781527 w 781527"/>
              <a:gd name="connsiteY1" fmla="*/ 0 h 10753201"/>
              <a:gd name="connsiteX2" fmla="*/ 781527 w 781527"/>
              <a:gd name="connsiteY2" fmla="*/ 10753201 h 10753201"/>
              <a:gd name="connsiteX3" fmla="*/ 367510 w 781527"/>
              <a:gd name="connsiteY3" fmla="*/ 10753201 h 10753201"/>
              <a:gd name="connsiteX4" fmla="*/ 55 w 781527"/>
              <a:gd name="connsiteY4" fmla="*/ 771860 h 10753201"/>
              <a:gd name="connsiteX5" fmla="*/ 367510 w 781527"/>
              <a:gd name="connsiteY5" fmla="*/ 0 h 10753201"/>
              <a:gd name="connsiteX0" fmla="*/ 368308 w 782325"/>
              <a:gd name="connsiteY0" fmla="*/ 0 h 10753201"/>
              <a:gd name="connsiteX1" fmla="*/ 782325 w 782325"/>
              <a:gd name="connsiteY1" fmla="*/ 0 h 10753201"/>
              <a:gd name="connsiteX2" fmla="*/ 782325 w 782325"/>
              <a:gd name="connsiteY2" fmla="*/ 10753201 h 10753201"/>
              <a:gd name="connsiteX3" fmla="*/ 368308 w 782325"/>
              <a:gd name="connsiteY3" fmla="*/ 10753201 h 10753201"/>
              <a:gd name="connsiteX4" fmla="*/ 649782 w 782325"/>
              <a:gd name="connsiteY4" fmla="*/ 3544557 h 10753201"/>
              <a:gd name="connsiteX5" fmla="*/ 853 w 782325"/>
              <a:gd name="connsiteY5" fmla="*/ 771860 h 10753201"/>
              <a:gd name="connsiteX6" fmla="*/ 368308 w 782325"/>
              <a:gd name="connsiteY6" fmla="*/ 0 h 10753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325" h="10753201">
                <a:moveTo>
                  <a:pt x="368308" y="0"/>
                </a:moveTo>
                <a:lnTo>
                  <a:pt x="782325" y="0"/>
                </a:lnTo>
                <a:lnTo>
                  <a:pt x="782325" y="10753201"/>
                </a:lnTo>
                <a:lnTo>
                  <a:pt x="368308" y="10753201"/>
                </a:lnTo>
                <a:cubicBezTo>
                  <a:pt x="272475" y="9935218"/>
                  <a:pt x="711025" y="5208114"/>
                  <a:pt x="649782" y="3544557"/>
                </a:cubicBezTo>
                <a:cubicBezTo>
                  <a:pt x="588540" y="1881000"/>
                  <a:pt x="-25977" y="1746078"/>
                  <a:pt x="853" y="771860"/>
                </a:cubicBezTo>
                <a:lnTo>
                  <a:pt x="368308" y="0"/>
                </a:lnTo>
                <a:close/>
              </a:path>
            </a:pathLst>
          </a:custGeom>
          <a:blipFill dpi="0" rotWithShape="1">
            <a:blip r:embed="rId5"/>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5" name="Rectangle 17">
            <a:extLst>
              <a:ext uri="{FF2B5EF4-FFF2-40B4-BE49-F238E27FC236}">
                <a16:creationId xmlns:a16="http://schemas.microsoft.com/office/drawing/2014/main" id="{5A16F349-9C43-4C91-AE82-5E2D8C7328DC}"/>
              </a:ext>
            </a:extLst>
          </p:cNvPr>
          <p:cNvSpPr/>
          <p:nvPr/>
        </p:nvSpPr>
        <p:spPr>
          <a:xfrm rot="16200000" flipH="1" flipV="1">
            <a:off x="4761168" y="-8347"/>
            <a:ext cx="2644696" cy="10763980"/>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0 w 1800366"/>
              <a:gd name="connsiteY0" fmla="*/ 10795820 h 10795820"/>
              <a:gd name="connsiteX1" fmla="*/ 1800366 w 1800366"/>
              <a:gd name="connsiteY1" fmla="*/ 0 h 10795820"/>
              <a:gd name="connsiteX2" fmla="*/ 1800366 w 1800366"/>
              <a:gd name="connsiteY2" fmla="*/ 10753201 h 10795820"/>
              <a:gd name="connsiteX3" fmla="*/ 1386349 w 1800366"/>
              <a:gd name="connsiteY3" fmla="*/ 10753201 h 10795820"/>
              <a:gd name="connsiteX4" fmla="*/ 0 w 1800366"/>
              <a:gd name="connsiteY4" fmla="*/ 10795820 h 10795820"/>
              <a:gd name="connsiteX0" fmla="*/ 0 w 1800366"/>
              <a:gd name="connsiteY0" fmla="*/ 10795820 h 10795910"/>
              <a:gd name="connsiteX1" fmla="*/ 1800366 w 1800366"/>
              <a:gd name="connsiteY1" fmla="*/ 0 h 10795910"/>
              <a:gd name="connsiteX2" fmla="*/ 1800366 w 1800366"/>
              <a:gd name="connsiteY2" fmla="*/ 10753201 h 10795910"/>
              <a:gd name="connsiteX3" fmla="*/ 1386349 w 1800366"/>
              <a:gd name="connsiteY3" fmla="*/ 10753201 h 10795910"/>
              <a:gd name="connsiteX4" fmla="*/ 0 w 1800366"/>
              <a:gd name="connsiteY4" fmla="*/ 10795820 h 10795910"/>
              <a:gd name="connsiteX0" fmla="*/ 0 w 1807968"/>
              <a:gd name="connsiteY0" fmla="*/ 11335351 h 11335351"/>
              <a:gd name="connsiteX1" fmla="*/ 1608413 w 1807968"/>
              <a:gd name="connsiteY1" fmla="*/ 2655841 h 11335351"/>
              <a:gd name="connsiteX2" fmla="*/ 1800366 w 1807968"/>
              <a:gd name="connsiteY2" fmla="*/ 539531 h 11335351"/>
              <a:gd name="connsiteX3" fmla="*/ 1800366 w 1807968"/>
              <a:gd name="connsiteY3" fmla="*/ 11292732 h 11335351"/>
              <a:gd name="connsiteX4" fmla="*/ 1386349 w 1807968"/>
              <a:gd name="connsiteY4" fmla="*/ 11292732 h 11335351"/>
              <a:gd name="connsiteX5" fmla="*/ 0 w 1807968"/>
              <a:gd name="connsiteY5" fmla="*/ 11335351 h 11335351"/>
              <a:gd name="connsiteX0" fmla="*/ 0 w 1807968"/>
              <a:gd name="connsiteY0" fmla="*/ 11335351 h 11335351"/>
              <a:gd name="connsiteX1" fmla="*/ 1608413 w 1807968"/>
              <a:gd name="connsiteY1" fmla="*/ 2655841 h 11335351"/>
              <a:gd name="connsiteX2" fmla="*/ 1800366 w 1807968"/>
              <a:gd name="connsiteY2" fmla="*/ 539531 h 11335351"/>
              <a:gd name="connsiteX3" fmla="*/ 1800366 w 1807968"/>
              <a:gd name="connsiteY3" fmla="*/ 11292732 h 11335351"/>
              <a:gd name="connsiteX4" fmla="*/ 1386349 w 1807968"/>
              <a:gd name="connsiteY4" fmla="*/ 11292732 h 11335351"/>
              <a:gd name="connsiteX5" fmla="*/ 0 w 1807968"/>
              <a:gd name="connsiteY5" fmla="*/ 11335351 h 11335351"/>
              <a:gd name="connsiteX0" fmla="*/ 0 w 1884673"/>
              <a:gd name="connsiteY0" fmla="*/ 11318662 h 11318662"/>
              <a:gd name="connsiteX1" fmla="*/ 1741151 w 1884673"/>
              <a:gd name="connsiteY1" fmla="*/ 2742393 h 11318662"/>
              <a:gd name="connsiteX2" fmla="*/ 1800366 w 1884673"/>
              <a:gd name="connsiteY2" fmla="*/ 522842 h 11318662"/>
              <a:gd name="connsiteX3" fmla="*/ 1800366 w 1884673"/>
              <a:gd name="connsiteY3" fmla="*/ 11276043 h 11318662"/>
              <a:gd name="connsiteX4" fmla="*/ 1386349 w 1884673"/>
              <a:gd name="connsiteY4" fmla="*/ 11276043 h 11318662"/>
              <a:gd name="connsiteX5" fmla="*/ 0 w 1884673"/>
              <a:gd name="connsiteY5" fmla="*/ 11318662 h 11318662"/>
              <a:gd name="connsiteX0" fmla="*/ 0 w 1800366"/>
              <a:gd name="connsiteY0" fmla="*/ 11312464 h 11312464"/>
              <a:gd name="connsiteX1" fmla="*/ 1741151 w 1800366"/>
              <a:gd name="connsiteY1" fmla="*/ 2736195 h 11312464"/>
              <a:gd name="connsiteX2" fmla="*/ 1800366 w 1800366"/>
              <a:gd name="connsiteY2" fmla="*/ 516644 h 11312464"/>
              <a:gd name="connsiteX3" fmla="*/ 1800366 w 1800366"/>
              <a:gd name="connsiteY3" fmla="*/ 11269845 h 11312464"/>
              <a:gd name="connsiteX4" fmla="*/ 1386349 w 1800366"/>
              <a:gd name="connsiteY4" fmla="*/ 11269845 h 11312464"/>
              <a:gd name="connsiteX5" fmla="*/ 0 w 1800366"/>
              <a:gd name="connsiteY5" fmla="*/ 11312464 h 11312464"/>
              <a:gd name="connsiteX0" fmla="*/ 5555 w 1805921"/>
              <a:gd name="connsiteY0" fmla="*/ 11312464 h 11312464"/>
              <a:gd name="connsiteX1" fmla="*/ 1554974 w 1805921"/>
              <a:gd name="connsiteY1" fmla="*/ 10184128 h 11312464"/>
              <a:gd name="connsiteX2" fmla="*/ 1746706 w 1805921"/>
              <a:gd name="connsiteY2" fmla="*/ 2736195 h 11312464"/>
              <a:gd name="connsiteX3" fmla="*/ 1805921 w 1805921"/>
              <a:gd name="connsiteY3" fmla="*/ 516644 h 11312464"/>
              <a:gd name="connsiteX4" fmla="*/ 1805921 w 1805921"/>
              <a:gd name="connsiteY4" fmla="*/ 11269845 h 11312464"/>
              <a:gd name="connsiteX5" fmla="*/ 1391904 w 1805921"/>
              <a:gd name="connsiteY5" fmla="*/ 11269845 h 11312464"/>
              <a:gd name="connsiteX6" fmla="*/ 5555 w 1805921"/>
              <a:gd name="connsiteY6" fmla="*/ 11312464 h 11312464"/>
              <a:gd name="connsiteX0" fmla="*/ 3505 w 2644529"/>
              <a:gd name="connsiteY0" fmla="*/ 11282970 h 11282970"/>
              <a:gd name="connsiteX1" fmla="*/ 2393582 w 2644529"/>
              <a:gd name="connsiteY1" fmla="*/ 10184128 h 11282970"/>
              <a:gd name="connsiteX2" fmla="*/ 2585314 w 2644529"/>
              <a:gd name="connsiteY2" fmla="*/ 2736195 h 11282970"/>
              <a:gd name="connsiteX3" fmla="*/ 2644529 w 2644529"/>
              <a:gd name="connsiteY3" fmla="*/ 516644 h 11282970"/>
              <a:gd name="connsiteX4" fmla="*/ 2644529 w 2644529"/>
              <a:gd name="connsiteY4" fmla="*/ 11269845 h 11282970"/>
              <a:gd name="connsiteX5" fmla="*/ 2230512 w 2644529"/>
              <a:gd name="connsiteY5" fmla="*/ 11269845 h 11282970"/>
              <a:gd name="connsiteX6" fmla="*/ 3505 w 2644529"/>
              <a:gd name="connsiteY6" fmla="*/ 11282970 h 11282970"/>
              <a:gd name="connsiteX0" fmla="*/ 3505 w 2644529"/>
              <a:gd name="connsiteY0" fmla="*/ 10950522 h 10950522"/>
              <a:gd name="connsiteX1" fmla="*/ 2393582 w 2644529"/>
              <a:gd name="connsiteY1" fmla="*/ 9851680 h 10950522"/>
              <a:gd name="connsiteX2" fmla="*/ 2555820 w 2644529"/>
              <a:gd name="connsiteY2" fmla="*/ 8140873 h 10950522"/>
              <a:gd name="connsiteX3" fmla="*/ 2644529 w 2644529"/>
              <a:gd name="connsiteY3" fmla="*/ 184196 h 10950522"/>
              <a:gd name="connsiteX4" fmla="*/ 2644529 w 2644529"/>
              <a:gd name="connsiteY4" fmla="*/ 10937397 h 10950522"/>
              <a:gd name="connsiteX5" fmla="*/ 2230512 w 2644529"/>
              <a:gd name="connsiteY5" fmla="*/ 10937397 h 10950522"/>
              <a:gd name="connsiteX6" fmla="*/ 3505 w 2644529"/>
              <a:gd name="connsiteY6" fmla="*/ 10950522 h 10950522"/>
              <a:gd name="connsiteX0" fmla="*/ 3672 w 2644696"/>
              <a:gd name="connsiteY0" fmla="*/ 10950522 h 10950522"/>
              <a:gd name="connsiteX1" fmla="*/ 2290513 w 2644696"/>
              <a:gd name="connsiteY1" fmla="*/ 9792690 h 10950522"/>
              <a:gd name="connsiteX2" fmla="*/ 2555987 w 2644696"/>
              <a:gd name="connsiteY2" fmla="*/ 8140873 h 10950522"/>
              <a:gd name="connsiteX3" fmla="*/ 2644696 w 2644696"/>
              <a:gd name="connsiteY3" fmla="*/ 184196 h 10950522"/>
              <a:gd name="connsiteX4" fmla="*/ 2644696 w 2644696"/>
              <a:gd name="connsiteY4" fmla="*/ 10937397 h 10950522"/>
              <a:gd name="connsiteX5" fmla="*/ 2230679 w 2644696"/>
              <a:gd name="connsiteY5" fmla="*/ 10937397 h 10950522"/>
              <a:gd name="connsiteX6" fmla="*/ 3672 w 2644696"/>
              <a:gd name="connsiteY6" fmla="*/ 10950522 h 1095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4696" h="10950522">
                <a:moveTo>
                  <a:pt x="3672" y="10950522"/>
                </a:moveTo>
                <a:cubicBezTo>
                  <a:pt x="-99427" y="10671246"/>
                  <a:pt x="2000321" y="11222068"/>
                  <a:pt x="2290513" y="9792690"/>
                </a:cubicBezTo>
                <a:cubicBezTo>
                  <a:pt x="2580705" y="8363312"/>
                  <a:pt x="2383885" y="9653798"/>
                  <a:pt x="2555987" y="8140873"/>
                </a:cubicBezTo>
                <a:cubicBezTo>
                  <a:pt x="2575831" y="6385815"/>
                  <a:pt x="2617620" y="-1277408"/>
                  <a:pt x="2644696" y="184196"/>
                </a:cubicBezTo>
                <a:lnTo>
                  <a:pt x="2644696" y="10937397"/>
                </a:lnTo>
                <a:lnTo>
                  <a:pt x="2230679" y="10937397"/>
                </a:lnTo>
                <a:lnTo>
                  <a:pt x="3672" y="10950522"/>
                </a:lnTo>
                <a:close/>
              </a:path>
            </a:pathLst>
          </a:custGeom>
          <a:blipFill dpi="0" rotWithShape="1">
            <a:blip r:embed="rId5"/>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20" name="Group 1">
            <a:extLst>
              <a:ext uri="{FF2B5EF4-FFF2-40B4-BE49-F238E27FC236}">
                <a16:creationId xmlns:a16="http://schemas.microsoft.com/office/drawing/2014/main" id="{5CB0618B-3FEA-43EA-82F7-B5E8FCA18A5C}"/>
              </a:ext>
            </a:extLst>
          </p:cNvPr>
          <p:cNvGrpSpPr/>
          <p:nvPr/>
        </p:nvGrpSpPr>
        <p:grpSpPr>
          <a:xfrm>
            <a:off x="721072" y="293740"/>
            <a:ext cx="3427265" cy="1078520"/>
            <a:chOff x="1220274" y="2060847"/>
            <a:chExt cx="4219756" cy="1078520"/>
          </a:xfrm>
        </p:grpSpPr>
        <p:sp>
          <p:nvSpPr>
            <p:cNvPr id="21" name="Parallelogram 38">
              <a:extLst>
                <a:ext uri="{FF2B5EF4-FFF2-40B4-BE49-F238E27FC236}">
                  <a16:creationId xmlns:a16="http://schemas.microsoft.com/office/drawing/2014/main" id="{7EACCE1F-BED0-4A75-B12E-07975DD947D6}"/>
                </a:ext>
              </a:extLst>
            </p:cNvPr>
            <p:cNvSpPr/>
            <p:nvPr/>
          </p:nvSpPr>
          <p:spPr>
            <a:xfrm rot="16200000">
              <a:off x="1008463" y="2272658"/>
              <a:ext cx="834851" cy="411230"/>
            </a:xfrm>
            <a:prstGeom prst="parallelogram">
              <a:avLst>
                <a:gd name="adj" fmla="val 44901"/>
              </a:avLst>
            </a:prstGeom>
            <a:pattFill prst="lgConfetti">
              <a:fgClr>
                <a:schemeClr val="bg2">
                  <a:lumMod val="25000"/>
                </a:schemeClr>
              </a:fgClr>
              <a:bgClr>
                <a:schemeClr val="bg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22" name="Rectangle 56">
              <a:extLst>
                <a:ext uri="{FF2B5EF4-FFF2-40B4-BE49-F238E27FC236}">
                  <a16:creationId xmlns:a16="http://schemas.microsoft.com/office/drawing/2014/main" id="{CEEA6C7F-991F-4274-8D88-11FED41E3A3C}"/>
                </a:ext>
              </a:extLst>
            </p:cNvPr>
            <p:cNvSpPr/>
            <p:nvPr/>
          </p:nvSpPr>
          <p:spPr>
            <a:xfrm>
              <a:off x="1567969" y="2248973"/>
              <a:ext cx="3108972" cy="646724"/>
            </a:xfrm>
            <a:prstGeom prst="rect">
              <a:avLst/>
            </a:prstGeom>
            <a:pattFill prst="lgConfetti">
              <a:fgClr>
                <a:schemeClr val="bg2">
                  <a:lumMod val="25000"/>
                </a:schemeClr>
              </a:fgClr>
              <a:bgClr>
                <a:srgbClr val="A2AFC5"/>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23" name="Rectangle 57">
              <a:extLst>
                <a:ext uri="{FF2B5EF4-FFF2-40B4-BE49-F238E27FC236}">
                  <a16:creationId xmlns:a16="http://schemas.microsoft.com/office/drawing/2014/main" id="{E67A9634-B793-402F-BCDD-219235C38A5F}"/>
                </a:ext>
              </a:extLst>
            </p:cNvPr>
            <p:cNvSpPr/>
            <p:nvPr/>
          </p:nvSpPr>
          <p:spPr>
            <a:xfrm>
              <a:off x="1758778" y="2418072"/>
              <a:ext cx="3681252" cy="721295"/>
            </a:xfrm>
            <a:prstGeom prst="rect">
              <a:avLst/>
            </a:prstGeom>
            <a:gradFill>
              <a:gsLst>
                <a:gs pos="2000">
                  <a:srgbClr val="1B4C5B"/>
                </a:gs>
                <a:gs pos="51000">
                  <a:srgbClr val="26697E"/>
                </a:gs>
                <a:gs pos="100000">
                  <a:srgbClr val="2E998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800" b="1" dirty="0">
                  <a:latin typeface="DK Breakfast Burrito" panose="02000000000000000000" pitchFamily="50" charset="0"/>
                  <a:ea typeface="ChildsWish" panose="02000603000000000000" pitchFamily="2" charset="0"/>
                  <a:cs typeface="Angie Atore" panose="00000400000000000000" pitchFamily="2" charset="-79"/>
                </a:rPr>
                <a:t>salidas</a:t>
              </a:r>
              <a:endParaRPr lang="es-MX" sz="4000" b="1" dirty="0">
                <a:latin typeface="DK Breakfast Burrito" panose="02000000000000000000" pitchFamily="50" charset="0"/>
                <a:ea typeface="ChildsWish" panose="02000603000000000000" pitchFamily="2" charset="0"/>
                <a:cs typeface="Angie Atore" panose="00000400000000000000" pitchFamily="2" charset="-79"/>
              </a:endParaRPr>
            </a:p>
          </p:txBody>
        </p:sp>
      </p:grpSp>
      <p:sp>
        <p:nvSpPr>
          <p:cNvPr id="26" name="Rectangle 17">
            <a:extLst>
              <a:ext uri="{FF2B5EF4-FFF2-40B4-BE49-F238E27FC236}">
                <a16:creationId xmlns:a16="http://schemas.microsoft.com/office/drawing/2014/main" id="{4DE43E1C-63B6-40BF-B0A4-BBF28489A34B}"/>
              </a:ext>
            </a:extLst>
          </p:cNvPr>
          <p:cNvSpPr/>
          <p:nvPr/>
        </p:nvSpPr>
        <p:spPr>
          <a:xfrm rot="5400000" flipV="1">
            <a:off x="4777369" y="-8347"/>
            <a:ext cx="2644696" cy="10763980"/>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0 w 1800366"/>
              <a:gd name="connsiteY0" fmla="*/ 10795820 h 10795820"/>
              <a:gd name="connsiteX1" fmla="*/ 1800366 w 1800366"/>
              <a:gd name="connsiteY1" fmla="*/ 0 h 10795820"/>
              <a:gd name="connsiteX2" fmla="*/ 1800366 w 1800366"/>
              <a:gd name="connsiteY2" fmla="*/ 10753201 h 10795820"/>
              <a:gd name="connsiteX3" fmla="*/ 1386349 w 1800366"/>
              <a:gd name="connsiteY3" fmla="*/ 10753201 h 10795820"/>
              <a:gd name="connsiteX4" fmla="*/ 0 w 1800366"/>
              <a:gd name="connsiteY4" fmla="*/ 10795820 h 10795820"/>
              <a:gd name="connsiteX0" fmla="*/ 0 w 1800366"/>
              <a:gd name="connsiteY0" fmla="*/ 10795820 h 10795910"/>
              <a:gd name="connsiteX1" fmla="*/ 1800366 w 1800366"/>
              <a:gd name="connsiteY1" fmla="*/ 0 h 10795910"/>
              <a:gd name="connsiteX2" fmla="*/ 1800366 w 1800366"/>
              <a:gd name="connsiteY2" fmla="*/ 10753201 h 10795910"/>
              <a:gd name="connsiteX3" fmla="*/ 1386349 w 1800366"/>
              <a:gd name="connsiteY3" fmla="*/ 10753201 h 10795910"/>
              <a:gd name="connsiteX4" fmla="*/ 0 w 1800366"/>
              <a:gd name="connsiteY4" fmla="*/ 10795820 h 10795910"/>
              <a:gd name="connsiteX0" fmla="*/ 0 w 1807968"/>
              <a:gd name="connsiteY0" fmla="*/ 11335351 h 11335351"/>
              <a:gd name="connsiteX1" fmla="*/ 1608413 w 1807968"/>
              <a:gd name="connsiteY1" fmla="*/ 2655841 h 11335351"/>
              <a:gd name="connsiteX2" fmla="*/ 1800366 w 1807968"/>
              <a:gd name="connsiteY2" fmla="*/ 539531 h 11335351"/>
              <a:gd name="connsiteX3" fmla="*/ 1800366 w 1807968"/>
              <a:gd name="connsiteY3" fmla="*/ 11292732 h 11335351"/>
              <a:gd name="connsiteX4" fmla="*/ 1386349 w 1807968"/>
              <a:gd name="connsiteY4" fmla="*/ 11292732 h 11335351"/>
              <a:gd name="connsiteX5" fmla="*/ 0 w 1807968"/>
              <a:gd name="connsiteY5" fmla="*/ 11335351 h 11335351"/>
              <a:gd name="connsiteX0" fmla="*/ 0 w 1807968"/>
              <a:gd name="connsiteY0" fmla="*/ 11335351 h 11335351"/>
              <a:gd name="connsiteX1" fmla="*/ 1608413 w 1807968"/>
              <a:gd name="connsiteY1" fmla="*/ 2655841 h 11335351"/>
              <a:gd name="connsiteX2" fmla="*/ 1800366 w 1807968"/>
              <a:gd name="connsiteY2" fmla="*/ 539531 h 11335351"/>
              <a:gd name="connsiteX3" fmla="*/ 1800366 w 1807968"/>
              <a:gd name="connsiteY3" fmla="*/ 11292732 h 11335351"/>
              <a:gd name="connsiteX4" fmla="*/ 1386349 w 1807968"/>
              <a:gd name="connsiteY4" fmla="*/ 11292732 h 11335351"/>
              <a:gd name="connsiteX5" fmla="*/ 0 w 1807968"/>
              <a:gd name="connsiteY5" fmla="*/ 11335351 h 11335351"/>
              <a:gd name="connsiteX0" fmla="*/ 0 w 1884673"/>
              <a:gd name="connsiteY0" fmla="*/ 11318662 h 11318662"/>
              <a:gd name="connsiteX1" fmla="*/ 1741151 w 1884673"/>
              <a:gd name="connsiteY1" fmla="*/ 2742393 h 11318662"/>
              <a:gd name="connsiteX2" fmla="*/ 1800366 w 1884673"/>
              <a:gd name="connsiteY2" fmla="*/ 522842 h 11318662"/>
              <a:gd name="connsiteX3" fmla="*/ 1800366 w 1884673"/>
              <a:gd name="connsiteY3" fmla="*/ 11276043 h 11318662"/>
              <a:gd name="connsiteX4" fmla="*/ 1386349 w 1884673"/>
              <a:gd name="connsiteY4" fmla="*/ 11276043 h 11318662"/>
              <a:gd name="connsiteX5" fmla="*/ 0 w 1884673"/>
              <a:gd name="connsiteY5" fmla="*/ 11318662 h 11318662"/>
              <a:gd name="connsiteX0" fmla="*/ 0 w 1800366"/>
              <a:gd name="connsiteY0" fmla="*/ 11312464 h 11312464"/>
              <a:gd name="connsiteX1" fmla="*/ 1741151 w 1800366"/>
              <a:gd name="connsiteY1" fmla="*/ 2736195 h 11312464"/>
              <a:gd name="connsiteX2" fmla="*/ 1800366 w 1800366"/>
              <a:gd name="connsiteY2" fmla="*/ 516644 h 11312464"/>
              <a:gd name="connsiteX3" fmla="*/ 1800366 w 1800366"/>
              <a:gd name="connsiteY3" fmla="*/ 11269845 h 11312464"/>
              <a:gd name="connsiteX4" fmla="*/ 1386349 w 1800366"/>
              <a:gd name="connsiteY4" fmla="*/ 11269845 h 11312464"/>
              <a:gd name="connsiteX5" fmla="*/ 0 w 1800366"/>
              <a:gd name="connsiteY5" fmla="*/ 11312464 h 11312464"/>
              <a:gd name="connsiteX0" fmla="*/ 5555 w 1805921"/>
              <a:gd name="connsiteY0" fmla="*/ 11312464 h 11312464"/>
              <a:gd name="connsiteX1" fmla="*/ 1554974 w 1805921"/>
              <a:gd name="connsiteY1" fmla="*/ 10184128 h 11312464"/>
              <a:gd name="connsiteX2" fmla="*/ 1746706 w 1805921"/>
              <a:gd name="connsiteY2" fmla="*/ 2736195 h 11312464"/>
              <a:gd name="connsiteX3" fmla="*/ 1805921 w 1805921"/>
              <a:gd name="connsiteY3" fmla="*/ 516644 h 11312464"/>
              <a:gd name="connsiteX4" fmla="*/ 1805921 w 1805921"/>
              <a:gd name="connsiteY4" fmla="*/ 11269845 h 11312464"/>
              <a:gd name="connsiteX5" fmla="*/ 1391904 w 1805921"/>
              <a:gd name="connsiteY5" fmla="*/ 11269845 h 11312464"/>
              <a:gd name="connsiteX6" fmla="*/ 5555 w 1805921"/>
              <a:gd name="connsiteY6" fmla="*/ 11312464 h 11312464"/>
              <a:gd name="connsiteX0" fmla="*/ 3505 w 2644529"/>
              <a:gd name="connsiteY0" fmla="*/ 11282970 h 11282970"/>
              <a:gd name="connsiteX1" fmla="*/ 2393582 w 2644529"/>
              <a:gd name="connsiteY1" fmla="*/ 10184128 h 11282970"/>
              <a:gd name="connsiteX2" fmla="*/ 2585314 w 2644529"/>
              <a:gd name="connsiteY2" fmla="*/ 2736195 h 11282970"/>
              <a:gd name="connsiteX3" fmla="*/ 2644529 w 2644529"/>
              <a:gd name="connsiteY3" fmla="*/ 516644 h 11282970"/>
              <a:gd name="connsiteX4" fmla="*/ 2644529 w 2644529"/>
              <a:gd name="connsiteY4" fmla="*/ 11269845 h 11282970"/>
              <a:gd name="connsiteX5" fmla="*/ 2230512 w 2644529"/>
              <a:gd name="connsiteY5" fmla="*/ 11269845 h 11282970"/>
              <a:gd name="connsiteX6" fmla="*/ 3505 w 2644529"/>
              <a:gd name="connsiteY6" fmla="*/ 11282970 h 11282970"/>
              <a:gd name="connsiteX0" fmla="*/ 3505 w 2644529"/>
              <a:gd name="connsiteY0" fmla="*/ 10950522 h 10950522"/>
              <a:gd name="connsiteX1" fmla="*/ 2393582 w 2644529"/>
              <a:gd name="connsiteY1" fmla="*/ 9851680 h 10950522"/>
              <a:gd name="connsiteX2" fmla="*/ 2555820 w 2644529"/>
              <a:gd name="connsiteY2" fmla="*/ 8140873 h 10950522"/>
              <a:gd name="connsiteX3" fmla="*/ 2644529 w 2644529"/>
              <a:gd name="connsiteY3" fmla="*/ 184196 h 10950522"/>
              <a:gd name="connsiteX4" fmla="*/ 2644529 w 2644529"/>
              <a:gd name="connsiteY4" fmla="*/ 10937397 h 10950522"/>
              <a:gd name="connsiteX5" fmla="*/ 2230512 w 2644529"/>
              <a:gd name="connsiteY5" fmla="*/ 10937397 h 10950522"/>
              <a:gd name="connsiteX6" fmla="*/ 3505 w 2644529"/>
              <a:gd name="connsiteY6" fmla="*/ 10950522 h 10950522"/>
              <a:gd name="connsiteX0" fmla="*/ 3672 w 2644696"/>
              <a:gd name="connsiteY0" fmla="*/ 10950522 h 10950522"/>
              <a:gd name="connsiteX1" fmla="*/ 2290513 w 2644696"/>
              <a:gd name="connsiteY1" fmla="*/ 9792690 h 10950522"/>
              <a:gd name="connsiteX2" fmla="*/ 2555987 w 2644696"/>
              <a:gd name="connsiteY2" fmla="*/ 8140873 h 10950522"/>
              <a:gd name="connsiteX3" fmla="*/ 2644696 w 2644696"/>
              <a:gd name="connsiteY3" fmla="*/ 184196 h 10950522"/>
              <a:gd name="connsiteX4" fmla="*/ 2644696 w 2644696"/>
              <a:gd name="connsiteY4" fmla="*/ 10937397 h 10950522"/>
              <a:gd name="connsiteX5" fmla="*/ 2230679 w 2644696"/>
              <a:gd name="connsiteY5" fmla="*/ 10937397 h 10950522"/>
              <a:gd name="connsiteX6" fmla="*/ 3672 w 2644696"/>
              <a:gd name="connsiteY6" fmla="*/ 10950522 h 1095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4696" h="10950522">
                <a:moveTo>
                  <a:pt x="3672" y="10950522"/>
                </a:moveTo>
                <a:cubicBezTo>
                  <a:pt x="-99427" y="10671246"/>
                  <a:pt x="2000321" y="11222068"/>
                  <a:pt x="2290513" y="9792690"/>
                </a:cubicBezTo>
                <a:cubicBezTo>
                  <a:pt x="2580705" y="8363312"/>
                  <a:pt x="2383885" y="9653798"/>
                  <a:pt x="2555987" y="8140873"/>
                </a:cubicBezTo>
                <a:cubicBezTo>
                  <a:pt x="2575831" y="6385815"/>
                  <a:pt x="2617620" y="-1277408"/>
                  <a:pt x="2644696" y="184196"/>
                </a:cubicBezTo>
                <a:lnTo>
                  <a:pt x="2644696" y="10937397"/>
                </a:lnTo>
                <a:lnTo>
                  <a:pt x="2230679" y="10937397"/>
                </a:lnTo>
                <a:lnTo>
                  <a:pt x="3672" y="10950522"/>
                </a:lnTo>
                <a:close/>
              </a:path>
            </a:pathLst>
          </a:custGeom>
          <a:blipFill dpi="0" rotWithShape="1">
            <a:blip r:embed="rId5"/>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3036307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1A35"/>
        </a:solidFill>
        <a:effectLst/>
      </p:bgPr>
    </p:bg>
    <p:spTree>
      <p:nvGrpSpPr>
        <p:cNvPr id="1" name=""/>
        <p:cNvGrpSpPr/>
        <p:nvPr/>
      </p:nvGrpSpPr>
      <p:grpSpPr>
        <a:xfrm>
          <a:off x="0" y="0"/>
          <a:ext cx="0" cy="0"/>
          <a:chOff x="0" y="0"/>
          <a:chExt cx="0" cy="0"/>
        </a:xfrm>
      </p:grpSpPr>
      <p:grpSp>
        <p:nvGrpSpPr>
          <p:cNvPr id="4" name="Grupo 86">
            <a:extLst>
              <a:ext uri="{FF2B5EF4-FFF2-40B4-BE49-F238E27FC236}">
                <a16:creationId xmlns:a16="http://schemas.microsoft.com/office/drawing/2014/main" id="{046C33D4-7774-43D7-86E7-5D578D510E36}"/>
              </a:ext>
            </a:extLst>
          </p:cNvPr>
          <p:cNvGrpSpPr/>
          <p:nvPr/>
        </p:nvGrpSpPr>
        <p:grpSpPr>
          <a:xfrm>
            <a:off x="0" y="0"/>
            <a:ext cx="12192000" cy="6858000"/>
            <a:chOff x="0" y="0"/>
            <a:chExt cx="12192000" cy="6858000"/>
          </a:xfrm>
        </p:grpSpPr>
        <p:sp>
          <p:nvSpPr>
            <p:cNvPr id="5" name="Rectángulo: esquinas redondeadas 12">
              <a:extLst>
                <a:ext uri="{FF2B5EF4-FFF2-40B4-BE49-F238E27FC236}">
                  <a16:creationId xmlns:a16="http://schemas.microsoft.com/office/drawing/2014/main" id="{AA864F84-4612-4072-8CC5-7ED2F2A3B7EE}"/>
                </a:ext>
              </a:extLst>
            </p:cNvPr>
            <p:cNvSpPr/>
            <p:nvPr/>
          </p:nvSpPr>
          <p:spPr>
            <a:xfrm>
              <a:off x="0" y="0"/>
              <a:ext cx="12192000" cy="6858000"/>
            </a:xfrm>
            <a:prstGeom prst="roundRect">
              <a:avLst>
                <a:gd name="adj" fmla="val 8257"/>
              </a:avLst>
            </a:prstGeom>
            <a:solidFill>
              <a:srgbClr val="14AC79"/>
            </a:solidFill>
            <a:ln>
              <a:no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esquinas redondeadas 74">
              <a:extLst>
                <a:ext uri="{FF2B5EF4-FFF2-40B4-BE49-F238E27FC236}">
                  <a16:creationId xmlns:a16="http://schemas.microsoft.com/office/drawing/2014/main" id="{B5712B76-B639-47B9-AE8A-471D6E75C821}"/>
                </a:ext>
              </a:extLst>
            </p:cNvPr>
            <p:cNvSpPr/>
            <p:nvPr/>
          </p:nvSpPr>
          <p:spPr>
            <a:xfrm>
              <a:off x="85380" y="90000"/>
              <a:ext cx="12013200" cy="6678000"/>
            </a:xfrm>
            <a:prstGeom prst="roundRect">
              <a:avLst>
                <a:gd name="adj" fmla="val 82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Rectángulo: esquinas redondeadas 75">
              <a:extLst>
                <a:ext uri="{FF2B5EF4-FFF2-40B4-BE49-F238E27FC236}">
                  <a16:creationId xmlns:a16="http://schemas.microsoft.com/office/drawing/2014/main" id="{578844BF-2A98-434F-B029-92B066CE2D69}"/>
                </a:ext>
              </a:extLst>
            </p:cNvPr>
            <p:cNvSpPr/>
            <p:nvPr/>
          </p:nvSpPr>
          <p:spPr>
            <a:xfrm>
              <a:off x="721073" y="180000"/>
              <a:ext cx="10753200" cy="6498000"/>
            </a:xfrm>
            <a:prstGeom prst="roundRect">
              <a:avLst>
                <a:gd name="adj" fmla="val 0"/>
              </a:avLst>
            </a:prstGeom>
            <a:solidFill>
              <a:srgbClr val="001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esquinas redondeadas 17">
              <a:extLst>
                <a:ext uri="{FF2B5EF4-FFF2-40B4-BE49-F238E27FC236}">
                  <a16:creationId xmlns:a16="http://schemas.microsoft.com/office/drawing/2014/main" id="{E6A040D6-4E20-427B-B6D8-55651DC23BFA}"/>
                </a:ext>
              </a:extLst>
            </p:cNvPr>
            <p:cNvSpPr/>
            <p:nvPr/>
          </p:nvSpPr>
          <p:spPr>
            <a:xfrm>
              <a:off x="285407" y="1989000"/>
              <a:ext cx="235639" cy="2880000"/>
            </a:xfrm>
            <a:prstGeom prst="roundRect">
              <a:avLst>
                <a:gd name="adj" fmla="val 50000"/>
              </a:avLst>
            </a:prstGeom>
            <a:pattFill prst="openDmnd">
              <a:fgClr>
                <a:schemeClr val="tx1">
                  <a:lumMod val="95000"/>
                  <a:lumOff val="5000"/>
                </a:schemeClr>
              </a:fgClr>
              <a:bgClr>
                <a:schemeClr val="bg2">
                  <a:lumMod val="25000"/>
                </a:schemeClr>
              </a:bgClr>
            </a:pattFill>
            <a:ln>
              <a:solidFill>
                <a:schemeClr val="tx1"/>
              </a:solidFill>
            </a:ln>
            <a:effectLst>
              <a:innerShdw blurRad="114300" dist="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Elipse 76">
              <a:extLst>
                <a:ext uri="{FF2B5EF4-FFF2-40B4-BE49-F238E27FC236}">
                  <a16:creationId xmlns:a16="http://schemas.microsoft.com/office/drawing/2014/main" id="{8534307E-F83F-43AD-973D-6A391A86AC2A}"/>
                </a:ext>
              </a:extLst>
            </p:cNvPr>
            <p:cNvSpPr/>
            <p:nvPr/>
          </p:nvSpPr>
          <p:spPr>
            <a:xfrm>
              <a:off x="277226" y="769500"/>
              <a:ext cx="252000" cy="2520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Elipse 21">
              <a:extLst>
                <a:ext uri="{FF2B5EF4-FFF2-40B4-BE49-F238E27FC236}">
                  <a16:creationId xmlns:a16="http://schemas.microsoft.com/office/drawing/2014/main" id="{10013391-AF14-4F58-A90B-D138E6E5DEA1}"/>
                </a:ext>
              </a:extLst>
            </p:cNvPr>
            <p:cNvSpPr/>
            <p:nvPr/>
          </p:nvSpPr>
          <p:spPr>
            <a:xfrm>
              <a:off x="368765" y="859500"/>
              <a:ext cx="72000" cy="72000"/>
            </a:xfrm>
            <a:prstGeom prst="ellipse">
              <a:avLst/>
            </a:prstGeom>
            <a:gradFill flip="none" rotWithShape="1">
              <a:gsLst>
                <a:gs pos="34000">
                  <a:srgbClr val="7030A0"/>
                </a:gs>
                <a:gs pos="85000">
                  <a:srgbClr val="FF0000"/>
                </a:gs>
                <a:gs pos="8000">
                  <a:schemeClr val="accent5"/>
                </a:gs>
                <a:gs pos="55000">
                  <a:srgbClr val="BB0D9A"/>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23">
              <a:extLst>
                <a:ext uri="{FF2B5EF4-FFF2-40B4-BE49-F238E27FC236}">
                  <a16:creationId xmlns:a16="http://schemas.microsoft.com/office/drawing/2014/main" id="{358D9D59-B699-439E-BC6C-DF3F415A88CF}"/>
                </a:ext>
              </a:extLst>
            </p:cNvPr>
            <p:cNvSpPr/>
            <p:nvPr/>
          </p:nvSpPr>
          <p:spPr>
            <a:xfrm>
              <a:off x="11606426" y="3249000"/>
              <a:ext cx="360000" cy="360000"/>
            </a:xfrm>
            <a:prstGeom prst="round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Triángulo isósceles 82">
              <a:extLst>
                <a:ext uri="{FF2B5EF4-FFF2-40B4-BE49-F238E27FC236}">
                  <a16:creationId xmlns:a16="http://schemas.microsoft.com/office/drawing/2014/main" id="{CC6C7F7B-5AE6-4874-9E16-8613FD97E6EE}"/>
                </a:ext>
              </a:extLst>
            </p:cNvPr>
            <p:cNvSpPr/>
            <p:nvPr/>
          </p:nvSpPr>
          <p:spPr>
            <a:xfrm flipV="1">
              <a:off x="11605290" y="5020892"/>
              <a:ext cx="360000" cy="360000"/>
            </a:xfrm>
            <a:prstGeom prst="triangl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3" name="Grupo 85">
              <a:extLst>
                <a:ext uri="{FF2B5EF4-FFF2-40B4-BE49-F238E27FC236}">
                  <a16:creationId xmlns:a16="http://schemas.microsoft.com/office/drawing/2014/main" id="{75A76253-A0C1-4FAE-9317-5F1A5F308BCE}"/>
                </a:ext>
              </a:extLst>
            </p:cNvPr>
            <p:cNvGrpSpPr/>
            <p:nvPr/>
          </p:nvGrpSpPr>
          <p:grpSpPr>
            <a:xfrm>
              <a:off x="11651050" y="1387108"/>
              <a:ext cx="263858" cy="450000"/>
              <a:chOff x="10620654" y="1322776"/>
              <a:chExt cx="263858" cy="450000"/>
            </a:xfrm>
          </p:grpSpPr>
          <p:sp>
            <p:nvSpPr>
              <p:cNvPr id="14" name="Rectángulo 83">
                <a:extLst>
                  <a:ext uri="{FF2B5EF4-FFF2-40B4-BE49-F238E27FC236}">
                    <a16:creationId xmlns:a16="http://schemas.microsoft.com/office/drawing/2014/main" id="{BBA839DE-A195-4D0C-9568-686633670519}"/>
                  </a:ext>
                </a:extLst>
              </p:cNvPr>
              <p:cNvSpPr/>
              <p:nvPr/>
            </p:nvSpPr>
            <p:spPr>
              <a:xfrm>
                <a:off x="10620654" y="132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15" name="Rectángulo 84">
                <a:extLst>
                  <a:ext uri="{FF2B5EF4-FFF2-40B4-BE49-F238E27FC236}">
                    <a16:creationId xmlns:a16="http://schemas.microsoft.com/office/drawing/2014/main" id="{E2CE3146-3883-40D1-B073-7B750B331873}"/>
                  </a:ext>
                </a:extLst>
              </p:cNvPr>
              <p:cNvSpPr/>
              <p:nvPr/>
            </p:nvSpPr>
            <p:spPr>
              <a:xfrm>
                <a:off x="10704512" y="141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grpSp>
      </p:grpSp>
      <p:sp>
        <p:nvSpPr>
          <p:cNvPr id="35" name="Rectangle 34">
            <a:extLst>
              <a:ext uri="{FF2B5EF4-FFF2-40B4-BE49-F238E27FC236}">
                <a16:creationId xmlns:a16="http://schemas.microsoft.com/office/drawing/2014/main" id="{DB21BAEB-0A5A-4CE3-84A5-6E298F50B32A}"/>
              </a:ext>
            </a:extLst>
          </p:cNvPr>
          <p:cNvSpPr/>
          <p:nvPr/>
        </p:nvSpPr>
        <p:spPr>
          <a:xfrm rot="16200000">
            <a:off x="5701509" y="-4805964"/>
            <a:ext cx="782325" cy="10753201"/>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367510 w 781527"/>
              <a:gd name="connsiteY0" fmla="*/ 0 h 10753201"/>
              <a:gd name="connsiteX1" fmla="*/ 781527 w 781527"/>
              <a:gd name="connsiteY1" fmla="*/ 0 h 10753201"/>
              <a:gd name="connsiteX2" fmla="*/ 781527 w 781527"/>
              <a:gd name="connsiteY2" fmla="*/ 10753201 h 10753201"/>
              <a:gd name="connsiteX3" fmla="*/ 367510 w 781527"/>
              <a:gd name="connsiteY3" fmla="*/ 10753201 h 10753201"/>
              <a:gd name="connsiteX4" fmla="*/ 55 w 781527"/>
              <a:gd name="connsiteY4" fmla="*/ 771860 h 10753201"/>
              <a:gd name="connsiteX5" fmla="*/ 367510 w 781527"/>
              <a:gd name="connsiteY5" fmla="*/ 0 h 10753201"/>
              <a:gd name="connsiteX0" fmla="*/ 368308 w 782325"/>
              <a:gd name="connsiteY0" fmla="*/ 0 h 10753201"/>
              <a:gd name="connsiteX1" fmla="*/ 782325 w 782325"/>
              <a:gd name="connsiteY1" fmla="*/ 0 h 10753201"/>
              <a:gd name="connsiteX2" fmla="*/ 782325 w 782325"/>
              <a:gd name="connsiteY2" fmla="*/ 10753201 h 10753201"/>
              <a:gd name="connsiteX3" fmla="*/ 368308 w 782325"/>
              <a:gd name="connsiteY3" fmla="*/ 10753201 h 10753201"/>
              <a:gd name="connsiteX4" fmla="*/ 649782 w 782325"/>
              <a:gd name="connsiteY4" fmla="*/ 3544557 h 10753201"/>
              <a:gd name="connsiteX5" fmla="*/ 853 w 782325"/>
              <a:gd name="connsiteY5" fmla="*/ 771860 h 10753201"/>
              <a:gd name="connsiteX6" fmla="*/ 368308 w 782325"/>
              <a:gd name="connsiteY6" fmla="*/ 0 h 10753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325" h="10753201">
                <a:moveTo>
                  <a:pt x="368308" y="0"/>
                </a:moveTo>
                <a:lnTo>
                  <a:pt x="782325" y="0"/>
                </a:lnTo>
                <a:lnTo>
                  <a:pt x="782325" y="10753201"/>
                </a:lnTo>
                <a:lnTo>
                  <a:pt x="368308" y="10753201"/>
                </a:lnTo>
                <a:cubicBezTo>
                  <a:pt x="272475" y="9935218"/>
                  <a:pt x="711025" y="5208114"/>
                  <a:pt x="649782" y="3544557"/>
                </a:cubicBezTo>
                <a:cubicBezTo>
                  <a:pt x="588540" y="1881000"/>
                  <a:pt x="-25977" y="1746078"/>
                  <a:pt x="853" y="771860"/>
                </a:cubicBezTo>
                <a:lnTo>
                  <a:pt x="368308" y="0"/>
                </a:lnTo>
                <a:close/>
              </a:path>
            </a:pathLst>
          </a:custGeom>
          <a:blipFill dpi="0" rotWithShape="1">
            <a:blip r:embed="rId2"/>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2" name="Group 1">
            <a:extLst>
              <a:ext uri="{FF2B5EF4-FFF2-40B4-BE49-F238E27FC236}">
                <a16:creationId xmlns:a16="http://schemas.microsoft.com/office/drawing/2014/main" id="{349539E2-C3CC-465E-BAE9-F9E8DFDA39CE}"/>
              </a:ext>
            </a:extLst>
          </p:cNvPr>
          <p:cNvGrpSpPr/>
          <p:nvPr/>
        </p:nvGrpSpPr>
        <p:grpSpPr>
          <a:xfrm>
            <a:off x="721071" y="293740"/>
            <a:ext cx="4582836" cy="1169994"/>
            <a:chOff x="1220274" y="2060847"/>
            <a:chExt cx="3647476" cy="1078520"/>
          </a:xfrm>
        </p:grpSpPr>
        <p:sp>
          <p:nvSpPr>
            <p:cNvPr id="59" name="Parallelogram 38">
              <a:extLst>
                <a:ext uri="{FF2B5EF4-FFF2-40B4-BE49-F238E27FC236}">
                  <a16:creationId xmlns:a16="http://schemas.microsoft.com/office/drawing/2014/main" id="{910D4268-AD34-4163-AB6F-8FBABDDB6393}"/>
                </a:ext>
              </a:extLst>
            </p:cNvPr>
            <p:cNvSpPr/>
            <p:nvPr/>
          </p:nvSpPr>
          <p:spPr>
            <a:xfrm rot="16200000">
              <a:off x="1008463" y="2272658"/>
              <a:ext cx="834851" cy="411230"/>
            </a:xfrm>
            <a:prstGeom prst="parallelogram">
              <a:avLst>
                <a:gd name="adj" fmla="val 44901"/>
              </a:avLst>
            </a:prstGeom>
            <a:pattFill prst="lgConfetti">
              <a:fgClr>
                <a:schemeClr val="bg2">
                  <a:lumMod val="25000"/>
                </a:schemeClr>
              </a:fgClr>
              <a:bgClr>
                <a:schemeClr val="bg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7" name="Rectangle 56">
              <a:extLst>
                <a:ext uri="{FF2B5EF4-FFF2-40B4-BE49-F238E27FC236}">
                  <a16:creationId xmlns:a16="http://schemas.microsoft.com/office/drawing/2014/main" id="{EEAE2792-C99F-4EA8-8170-30EC652D1564}"/>
                </a:ext>
              </a:extLst>
            </p:cNvPr>
            <p:cNvSpPr/>
            <p:nvPr/>
          </p:nvSpPr>
          <p:spPr>
            <a:xfrm>
              <a:off x="1567969" y="2248973"/>
              <a:ext cx="3108972" cy="646724"/>
            </a:xfrm>
            <a:prstGeom prst="rect">
              <a:avLst/>
            </a:prstGeom>
            <a:pattFill prst="lgConfetti">
              <a:fgClr>
                <a:schemeClr val="bg2">
                  <a:lumMod val="25000"/>
                </a:schemeClr>
              </a:fgClr>
              <a:bgClr>
                <a:srgbClr val="A2AFC5"/>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8" name="Rectangle 57">
              <a:extLst>
                <a:ext uri="{FF2B5EF4-FFF2-40B4-BE49-F238E27FC236}">
                  <a16:creationId xmlns:a16="http://schemas.microsoft.com/office/drawing/2014/main" id="{3B1E87E7-3E35-49A7-AE69-1DD346C87AFF}"/>
                </a:ext>
              </a:extLst>
            </p:cNvPr>
            <p:cNvSpPr/>
            <p:nvPr/>
          </p:nvSpPr>
          <p:spPr>
            <a:xfrm>
              <a:off x="1758778" y="2418072"/>
              <a:ext cx="3108972" cy="721295"/>
            </a:xfrm>
            <a:prstGeom prst="rect">
              <a:avLst/>
            </a:prstGeom>
            <a:gradFill>
              <a:gsLst>
                <a:gs pos="2000">
                  <a:srgbClr val="1B4C5B"/>
                </a:gs>
                <a:gs pos="51000">
                  <a:srgbClr val="26697E"/>
                </a:gs>
                <a:gs pos="100000">
                  <a:srgbClr val="2E998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800" b="1" dirty="0">
                  <a:latin typeface="DK Breakfast Burrito" panose="02000000000000000000" pitchFamily="50" charset="0"/>
                  <a:ea typeface="ChildsWish" panose="02000603000000000000" pitchFamily="2" charset="0"/>
                  <a:cs typeface="Angie Atore" panose="00000400000000000000" pitchFamily="2" charset="-79"/>
                </a:rPr>
                <a:t>Trabajo para </a:t>
              </a:r>
              <a:r>
                <a:rPr lang="es-MX" sz="4800" b="1" dirty="0" err="1">
                  <a:latin typeface="DK Breakfast Burrito" panose="02000000000000000000" pitchFamily="50" charset="0"/>
                  <a:ea typeface="ChildsWish" panose="02000603000000000000" pitchFamily="2" charset="0"/>
                  <a:cs typeface="Angie Atore" panose="00000400000000000000" pitchFamily="2" charset="-79"/>
                </a:rPr>
                <a:t>tt</a:t>
              </a:r>
              <a:r>
                <a:rPr lang="es-MX" sz="4800" b="1" dirty="0">
                  <a:latin typeface="DK Breakfast Burrito" panose="02000000000000000000" pitchFamily="50" charset="0"/>
                  <a:ea typeface="ChildsWish" panose="02000603000000000000" pitchFamily="2" charset="0"/>
                  <a:cs typeface="Angie Atore" panose="00000400000000000000" pitchFamily="2" charset="-79"/>
                </a:rPr>
                <a:t>-ii</a:t>
              </a:r>
              <a:endParaRPr lang="es-MX" sz="4000" b="1" dirty="0">
                <a:latin typeface="DK Breakfast Burrito" panose="02000000000000000000" pitchFamily="50" charset="0"/>
                <a:ea typeface="ChildsWish" panose="02000603000000000000" pitchFamily="2" charset="0"/>
                <a:cs typeface="Angie Atore" panose="00000400000000000000" pitchFamily="2" charset="-79"/>
              </a:endParaRPr>
            </a:p>
          </p:txBody>
        </p:sp>
      </p:grpSp>
      <p:sp>
        <p:nvSpPr>
          <p:cNvPr id="36" name="Rectangle 35">
            <a:extLst>
              <a:ext uri="{FF2B5EF4-FFF2-40B4-BE49-F238E27FC236}">
                <a16:creationId xmlns:a16="http://schemas.microsoft.com/office/drawing/2014/main" id="{E65D566B-0135-4AEA-B1B3-FE98CD638166}"/>
              </a:ext>
            </a:extLst>
          </p:cNvPr>
          <p:cNvSpPr/>
          <p:nvPr/>
        </p:nvSpPr>
        <p:spPr>
          <a:xfrm rot="5400000" flipV="1">
            <a:off x="5847501" y="1056922"/>
            <a:ext cx="488957" cy="10753201"/>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380180 w 794197"/>
              <a:gd name="connsiteY0" fmla="*/ 0 h 10753201"/>
              <a:gd name="connsiteX1" fmla="*/ 794197 w 794197"/>
              <a:gd name="connsiteY1" fmla="*/ 0 h 10753201"/>
              <a:gd name="connsiteX2" fmla="*/ 794197 w 794197"/>
              <a:gd name="connsiteY2" fmla="*/ 10753201 h 10753201"/>
              <a:gd name="connsiteX3" fmla="*/ 380180 w 794197"/>
              <a:gd name="connsiteY3" fmla="*/ 10753201 h 10753201"/>
              <a:gd name="connsiteX4" fmla="*/ 380180 w 794197"/>
              <a:gd name="connsiteY4" fmla="*/ 0 h 10753201"/>
              <a:gd name="connsiteX0" fmla="*/ 629264 w 1043281"/>
              <a:gd name="connsiteY0" fmla="*/ 0 h 10753201"/>
              <a:gd name="connsiteX1" fmla="*/ 1043281 w 1043281"/>
              <a:gd name="connsiteY1" fmla="*/ 0 h 10753201"/>
              <a:gd name="connsiteX2" fmla="*/ 1043281 w 1043281"/>
              <a:gd name="connsiteY2" fmla="*/ 10753201 h 10753201"/>
              <a:gd name="connsiteX3" fmla="*/ 629264 w 1043281"/>
              <a:gd name="connsiteY3" fmla="*/ 10753201 h 10753201"/>
              <a:gd name="connsiteX4" fmla="*/ 629264 w 1043281"/>
              <a:gd name="connsiteY4" fmla="*/ 0 h 10753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281" h="10753201">
                <a:moveTo>
                  <a:pt x="629264" y="0"/>
                </a:moveTo>
                <a:lnTo>
                  <a:pt x="1043281" y="0"/>
                </a:lnTo>
                <a:lnTo>
                  <a:pt x="1043281" y="10753201"/>
                </a:lnTo>
                <a:lnTo>
                  <a:pt x="629264" y="10753201"/>
                </a:lnTo>
                <a:cubicBezTo>
                  <a:pt x="629264" y="7168801"/>
                  <a:pt x="-786582" y="369251"/>
                  <a:pt x="629264" y="0"/>
                </a:cubicBezTo>
                <a:close/>
              </a:path>
            </a:pathLst>
          </a:custGeom>
          <a:blipFill dpi="0" rotWithShape="1">
            <a:blip r:embed="rId2"/>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Rectángulo 24">
            <a:extLst>
              <a:ext uri="{FF2B5EF4-FFF2-40B4-BE49-F238E27FC236}">
                <a16:creationId xmlns:a16="http://schemas.microsoft.com/office/drawing/2014/main" id="{4ED450FD-9FE4-479E-BCAF-CA8E1A55CEB7}"/>
              </a:ext>
            </a:extLst>
          </p:cNvPr>
          <p:cNvSpPr/>
          <p:nvPr/>
        </p:nvSpPr>
        <p:spPr>
          <a:xfrm>
            <a:off x="6050350" y="3000556"/>
            <a:ext cx="184731" cy="523220"/>
          </a:xfrm>
          <a:prstGeom prst="rect">
            <a:avLst/>
          </a:prstGeom>
        </p:spPr>
        <p:txBody>
          <a:bodyPr wrap="none">
            <a:spAutoFit/>
          </a:bodyPr>
          <a:lstStyle/>
          <a:p>
            <a:pPr algn="ctr"/>
            <a:endParaRPr lang="es-MX" sz="2800" dirty="0">
              <a:solidFill>
                <a:schemeClr val="bg1"/>
              </a:solidFill>
              <a:latin typeface="Century Gothic" panose="020B0502020202020204" pitchFamily="34" charset="0"/>
            </a:endParaRPr>
          </a:p>
        </p:txBody>
      </p:sp>
      <p:grpSp>
        <p:nvGrpSpPr>
          <p:cNvPr id="20" name="Group 19">
            <a:extLst>
              <a:ext uri="{FF2B5EF4-FFF2-40B4-BE49-F238E27FC236}">
                <a16:creationId xmlns:a16="http://schemas.microsoft.com/office/drawing/2014/main" id="{083BACC2-BF1B-4418-B943-AC337BCDD518}"/>
              </a:ext>
            </a:extLst>
          </p:cNvPr>
          <p:cNvGrpSpPr/>
          <p:nvPr/>
        </p:nvGrpSpPr>
        <p:grpSpPr>
          <a:xfrm>
            <a:off x="1156739" y="1896743"/>
            <a:ext cx="4391212" cy="1214250"/>
            <a:chOff x="1345626" y="2571136"/>
            <a:chExt cx="4391212" cy="1214250"/>
          </a:xfrm>
        </p:grpSpPr>
        <p:grpSp>
          <p:nvGrpSpPr>
            <p:cNvPr id="19" name="Group 18">
              <a:extLst>
                <a:ext uri="{FF2B5EF4-FFF2-40B4-BE49-F238E27FC236}">
                  <a16:creationId xmlns:a16="http://schemas.microsoft.com/office/drawing/2014/main" id="{458CA31F-0846-4FC6-B174-83226CC00374}"/>
                </a:ext>
              </a:extLst>
            </p:cNvPr>
            <p:cNvGrpSpPr/>
            <p:nvPr/>
          </p:nvGrpSpPr>
          <p:grpSpPr>
            <a:xfrm>
              <a:off x="1345626" y="2571136"/>
              <a:ext cx="4391212" cy="1214250"/>
              <a:chOff x="1402837" y="1917853"/>
              <a:chExt cx="4391212" cy="1214250"/>
            </a:xfrm>
          </p:grpSpPr>
          <p:grpSp>
            <p:nvGrpSpPr>
              <p:cNvPr id="18" name="Group 17">
                <a:extLst>
                  <a:ext uri="{FF2B5EF4-FFF2-40B4-BE49-F238E27FC236}">
                    <a16:creationId xmlns:a16="http://schemas.microsoft.com/office/drawing/2014/main" id="{386ED70C-9AFA-46EF-A080-77C307101A59}"/>
                  </a:ext>
                </a:extLst>
              </p:cNvPr>
              <p:cNvGrpSpPr/>
              <p:nvPr/>
            </p:nvGrpSpPr>
            <p:grpSpPr>
              <a:xfrm>
                <a:off x="1402837" y="1917853"/>
                <a:ext cx="4391212" cy="1214250"/>
                <a:chOff x="1919536" y="3865898"/>
                <a:chExt cx="3600400" cy="1214250"/>
              </a:xfrm>
            </p:grpSpPr>
            <p:sp>
              <p:nvSpPr>
                <p:cNvPr id="16" name="Speech Bubble: Rectangle 15">
                  <a:extLst>
                    <a:ext uri="{FF2B5EF4-FFF2-40B4-BE49-F238E27FC236}">
                      <a16:creationId xmlns:a16="http://schemas.microsoft.com/office/drawing/2014/main" id="{9CFD33C9-4277-4B22-AA75-9B37DAD2E9C2}"/>
                    </a:ext>
                  </a:extLst>
                </p:cNvPr>
                <p:cNvSpPr/>
                <p:nvPr/>
              </p:nvSpPr>
              <p:spPr>
                <a:xfrm>
                  <a:off x="1919536" y="3865898"/>
                  <a:ext cx="3600400" cy="1214250"/>
                </a:xfrm>
                <a:prstGeom prst="wedgeRectCallout">
                  <a:avLst>
                    <a:gd name="adj1" fmla="val -6421"/>
                    <a:gd name="adj2" fmla="val 86539"/>
                  </a:avLst>
                </a:prstGeom>
                <a:solidFill>
                  <a:srgbClr val="0D6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7" name="Rectangle 16">
                  <a:extLst>
                    <a:ext uri="{FF2B5EF4-FFF2-40B4-BE49-F238E27FC236}">
                      <a16:creationId xmlns:a16="http://schemas.microsoft.com/office/drawing/2014/main" id="{9FA41E64-5DC5-41C8-93A0-11CBFE0BCD5C}"/>
                    </a:ext>
                  </a:extLst>
                </p:cNvPr>
                <p:cNvSpPr/>
                <p:nvPr/>
              </p:nvSpPr>
              <p:spPr>
                <a:xfrm>
                  <a:off x="4571782" y="3865898"/>
                  <a:ext cx="948153" cy="1214250"/>
                </a:xfrm>
                <a:prstGeom prst="rect">
                  <a:avLst/>
                </a:prstGeom>
                <a:solidFill>
                  <a:srgbClr val="2690B8"/>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pic>
            <p:nvPicPr>
              <p:cNvPr id="1026" name="Picture 2" descr="Resultado de imagen para espiral png">
                <a:extLst>
                  <a:ext uri="{FF2B5EF4-FFF2-40B4-BE49-F238E27FC236}">
                    <a16:creationId xmlns:a16="http://schemas.microsoft.com/office/drawing/2014/main" id="{6CF51E4B-E1AD-4F47-B2D7-A4EEADBE58F8}"/>
                  </a:ext>
                </a:extLst>
              </p:cNvPr>
              <p:cNvPicPr>
                <a:picLocks noChangeAspect="1" noChangeArrowheads="1"/>
              </p:cNvPicPr>
              <p:nvPr/>
            </p:nvPicPr>
            <p:blipFill>
              <a:blip r:embed="rId3" cstate="print">
                <a:lum bright="70000" contrast="-70000"/>
                <a:extLst>
                  <a:ext uri="{BEBA8EAE-BF5A-486C-A8C5-ECC9F3942E4B}">
                    <a14:imgProps xmlns:a14="http://schemas.microsoft.com/office/drawing/2010/main">
                      <a14:imgLayer r:embed="rId4">
                        <a14:imgEffect>
                          <a14:sharpenSoften amount="-50000"/>
                        </a14:imgEffect>
                        <a14:imgEffect>
                          <a14:brightnessContrast bright="-40000" contrast="83000"/>
                        </a14:imgEffect>
                      </a14:imgLayer>
                    </a14:imgProps>
                  </a:ext>
                  <a:ext uri="{28A0092B-C50C-407E-A947-70E740481C1C}">
                    <a14:useLocalDpi xmlns:a14="http://schemas.microsoft.com/office/drawing/2010/main" val="0"/>
                  </a:ext>
                </a:extLst>
              </a:blip>
              <a:srcRect/>
              <a:stretch>
                <a:fillRect/>
              </a:stretch>
            </p:blipFill>
            <p:spPr bwMode="auto">
              <a:xfrm>
                <a:off x="4709690" y="2021294"/>
                <a:ext cx="1012303" cy="1012303"/>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Rectángulo 2">
              <a:extLst>
                <a:ext uri="{FF2B5EF4-FFF2-40B4-BE49-F238E27FC236}">
                  <a16:creationId xmlns:a16="http://schemas.microsoft.com/office/drawing/2014/main" id="{28D90E02-57D3-4523-9721-95C4BB095A6C}"/>
                </a:ext>
              </a:extLst>
            </p:cNvPr>
            <p:cNvSpPr/>
            <p:nvPr/>
          </p:nvSpPr>
          <p:spPr>
            <a:xfrm>
              <a:off x="1461897" y="2778370"/>
              <a:ext cx="3298302" cy="769441"/>
            </a:xfrm>
            <a:prstGeom prst="rect">
              <a:avLst/>
            </a:prstGeom>
          </p:spPr>
          <p:txBody>
            <a:bodyPr wrap="square">
              <a:spAutoFit/>
            </a:bodyPr>
            <a:lstStyle/>
            <a:p>
              <a:r>
                <a:rPr lang="es-MX" sz="2200" dirty="0">
                  <a:solidFill>
                    <a:schemeClr val="bg1"/>
                  </a:solidFill>
                  <a:latin typeface="Century Gothic" panose="020B0502020202020204" pitchFamily="34" charset="0"/>
                </a:rPr>
                <a:t>Siguientes iteraciones del modelo espiral</a:t>
              </a:r>
            </a:p>
          </p:txBody>
        </p:sp>
      </p:grpSp>
      <p:grpSp>
        <p:nvGrpSpPr>
          <p:cNvPr id="26" name="Group 25">
            <a:extLst>
              <a:ext uri="{FF2B5EF4-FFF2-40B4-BE49-F238E27FC236}">
                <a16:creationId xmlns:a16="http://schemas.microsoft.com/office/drawing/2014/main" id="{27B78D04-6D58-4C21-8903-9D4F1DC5AF88}"/>
              </a:ext>
            </a:extLst>
          </p:cNvPr>
          <p:cNvGrpSpPr/>
          <p:nvPr/>
        </p:nvGrpSpPr>
        <p:grpSpPr>
          <a:xfrm>
            <a:off x="6220244" y="1893743"/>
            <a:ext cx="4502050" cy="1214250"/>
            <a:chOff x="6220244" y="1893743"/>
            <a:chExt cx="4502050" cy="1214250"/>
          </a:xfrm>
        </p:grpSpPr>
        <p:grpSp>
          <p:nvGrpSpPr>
            <p:cNvPr id="30" name="Group 29">
              <a:extLst>
                <a:ext uri="{FF2B5EF4-FFF2-40B4-BE49-F238E27FC236}">
                  <a16:creationId xmlns:a16="http://schemas.microsoft.com/office/drawing/2014/main" id="{53B28668-91B7-4C9F-A102-614CFEE7C817}"/>
                </a:ext>
              </a:extLst>
            </p:cNvPr>
            <p:cNvGrpSpPr/>
            <p:nvPr/>
          </p:nvGrpSpPr>
          <p:grpSpPr>
            <a:xfrm flipH="1">
              <a:off x="6220244" y="1893743"/>
              <a:ext cx="4502050" cy="1214250"/>
              <a:chOff x="1234788" y="2571136"/>
              <a:chExt cx="4502050" cy="1214250"/>
            </a:xfrm>
          </p:grpSpPr>
          <p:grpSp>
            <p:nvGrpSpPr>
              <p:cNvPr id="33" name="Group 32">
                <a:extLst>
                  <a:ext uri="{FF2B5EF4-FFF2-40B4-BE49-F238E27FC236}">
                    <a16:creationId xmlns:a16="http://schemas.microsoft.com/office/drawing/2014/main" id="{55E10413-E43C-4A47-8E3F-C5DE6A8A3C98}"/>
                  </a:ext>
                </a:extLst>
              </p:cNvPr>
              <p:cNvGrpSpPr/>
              <p:nvPr/>
            </p:nvGrpSpPr>
            <p:grpSpPr>
              <a:xfrm>
                <a:off x="1345626" y="2571136"/>
                <a:ext cx="4391212" cy="1214250"/>
                <a:chOff x="1919536" y="3865898"/>
                <a:chExt cx="3600400" cy="1214250"/>
              </a:xfrm>
            </p:grpSpPr>
            <p:sp>
              <p:nvSpPr>
                <p:cNvPr id="37" name="Speech Bubble: Rectangle 36">
                  <a:extLst>
                    <a:ext uri="{FF2B5EF4-FFF2-40B4-BE49-F238E27FC236}">
                      <a16:creationId xmlns:a16="http://schemas.microsoft.com/office/drawing/2014/main" id="{B80C6651-13AE-4BE5-975E-853E10EC43ED}"/>
                    </a:ext>
                  </a:extLst>
                </p:cNvPr>
                <p:cNvSpPr/>
                <p:nvPr/>
              </p:nvSpPr>
              <p:spPr>
                <a:xfrm>
                  <a:off x="1919536" y="3865898"/>
                  <a:ext cx="3600400" cy="1214250"/>
                </a:xfrm>
                <a:prstGeom prst="wedgeRectCallout">
                  <a:avLst>
                    <a:gd name="adj1" fmla="val -6421"/>
                    <a:gd name="adj2" fmla="val 86539"/>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8" name="Rectangle 37">
                  <a:extLst>
                    <a:ext uri="{FF2B5EF4-FFF2-40B4-BE49-F238E27FC236}">
                      <a16:creationId xmlns:a16="http://schemas.microsoft.com/office/drawing/2014/main" id="{DB25A9E7-FF18-450E-BF6A-2DC0473D8CB6}"/>
                    </a:ext>
                  </a:extLst>
                </p:cNvPr>
                <p:cNvSpPr/>
                <p:nvPr/>
              </p:nvSpPr>
              <p:spPr>
                <a:xfrm>
                  <a:off x="4571782" y="3865898"/>
                  <a:ext cx="948153" cy="1214250"/>
                </a:xfrm>
                <a:prstGeom prst="rect">
                  <a:avLst/>
                </a:prstGeom>
                <a:solidFill>
                  <a:schemeClr val="accent6"/>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32" name="Rectángulo 2">
                <a:extLst>
                  <a:ext uri="{FF2B5EF4-FFF2-40B4-BE49-F238E27FC236}">
                    <a16:creationId xmlns:a16="http://schemas.microsoft.com/office/drawing/2014/main" id="{BCB95338-F883-4DB0-902D-83F9EC9E1968}"/>
                  </a:ext>
                </a:extLst>
              </p:cNvPr>
              <p:cNvSpPr/>
              <p:nvPr/>
            </p:nvSpPr>
            <p:spPr>
              <a:xfrm>
                <a:off x="1234788" y="2737132"/>
                <a:ext cx="3298302" cy="830997"/>
              </a:xfrm>
              <a:prstGeom prst="rect">
                <a:avLst/>
              </a:prstGeom>
            </p:spPr>
            <p:txBody>
              <a:bodyPr wrap="square">
                <a:spAutoFit/>
              </a:bodyPr>
              <a:lstStyle/>
              <a:p>
                <a:pPr algn="ctr"/>
                <a:r>
                  <a:rPr lang="es-MX" sz="2400" dirty="0">
                    <a:solidFill>
                      <a:schemeClr val="bg1"/>
                    </a:solidFill>
                    <a:latin typeface="Century Gothic" panose="020B0502020202020204" pitchFamily="34" charset="0"/>
                  </a:rPr>
                  <a:t>Desarrollo del Storyboard</a:t>
                </a:r>
              </a:p>
            </p:txBody>
          </p:sp>
        </p:grpSp>
        <p:pic>
          <p:nvPicPr>
            <p:cNvPr id="23" name="Graphic 22" descr="Blackboard">
              <a:extLst>
                <a:ext uri="{FF2B5EF4-FFF2-40B4-BE49-F238E27FC236}">
                  <a16:creationId xmlns:a16="http://schemas.microsoft.com/office/drawing/2014/main" id="{7AFE4EF2-0533-4B9C-919B-567E3B4C008F}"/>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6340145" y="2043668"/>
              <a:ext cx="914400" cy="914400"/>
            </a:xfrm>
            <a:prstGeom prst="rect">
              <a:avLst/>
            </a:prstGeom>
          </p:spPr>
        </p:pic>
      </p:grpSp>
      <p:grpSp>
        <p:nvGrpSpPr>
          <p:cNvPr id="47" name="Group 46">
            <a:extLst>
              <a:ext uri="{FF2B5EF4-FFF2-40B4-BE49-F238E27FC236}">
                <a16:creationId xmlns:a16="http://schemas.microsoft.com/office/drawing/2014/main" id="{5D8EC51B-48CC-48B4-A97E-2F7F7F24A471}"/>
              </a:ext>
            </a:extLst>
          </p:cNvPr>
          <p:cNvGrpSpPr/>
          <p:nvPr/>
        </p:nvGrpSpPr>
        <p:grpSpPr>
          <a:xfrm flipV="1">
            <a:off x="1159479" y="4240181"/>
            <a:ext cx="4502050" cy="1214250"/>
            <a:chOff x="6220244" y="1893743"/>
            <a:chExt cx="4502050" cy="1214250"/>
          </a:xfrm>
        </p:grpSpPr>
        <p:grpSp>
          <p:nvGrpSpPr>
            <p:cNvPr id="48" name="Group 47">
              <a:extLst>
                <a:ext uri="{FF2B5EF4-FFF2-40B4-BE49-F238E27FC236}">
                  <a16:creationId xmlns:a16="http://schemas.microsoft.com/office/drawing/2014/main" id="{4D076EDD-91FD-4F03-84E6-148CAD85C7BF}"/>
                </a:ext>
              </a:extLst>
            </p:cNvPr>
            <p:cNvGrpSpPr/>
            <p:nvPr/>
          </p:nvGrpSpPr>
          <p:grpSpPr>
            <a:xfrm flipH="1">
              <a:off x="6220244" y="1893743"/>
              <a:ext cx="4502050" cy="1214250"/>
              <a:chOff x="1234788" y="2571136"/>
              <a:chExt cx="4502050" cy="1214250"/>
            </a:xfrm>
          </p:grpSpPr>
          <p:grpSp>
            <p:nvGrpSpPr>
              <p:cNvPr id="50" name="Group 49">
                <a:extLst>
                  <a:ext uri="{FF2B5EF4-FFF2-40B4-BE49-F238E27FC236}">
                    <a16:creationId xmlns:a16="http://schemas.microsoft.com/office/drawing/2014/main" id="{224DD5F8-B4E7-4E33-8FD7-0DF534AC489F}"/>
                  </a:ext>
                </a:extLst>
              </p:cNvPr>
              <p:cNvGrpSpPr/>
              <p:nvPr/>
            </p:nvGrpSpPr>
            <p:grpSpPr>
              <a:xfrm>
                <a:off x="1345626" y="2571136"/>
                <a:ext cx="4391212" cy="1214250"/>
                <a:chOff x="1919536" y="3865898"/>
                <a:chExt cx="3600400" cy="1214250"/>
              </a:xfrm>
            </p:grpSpPr>
            <p:sp>
              <p:nvSpPr>
                <p:cNvPr id="52" name="Speech Bubble: Rectangle 51">
                  <a:extLst>
                    <a:ext uri="{FF2B5EF4-FFF2-40B4-BE49-F238E27FC236}">
                      <a16:creationId xmlns:a16="http://schemas.microsoft.com/office/drawing/2014/main" id="{7ADBDDB1-9575-4C29-8FB9-F1722FB15863}"/>
                    </a:ext>
                  </a:extLst>
                </p:cNvPr>
                <p:cNvSpPr/>
                <p:nvPr/>
              </p:nvSpPr>
              <p:spPr>
                <a:xfrm>
                  <a:off x="1919536" y="3865898"/>
                  <a:ext cx="3600400" cy="1214250"/>
                </a:xfrm>
                <a:prstGeom prst="wedgeRectCallout">
                  <a:avLst>
                    <a:gd name="adj1" fmla="val -6421"/>
                    <a:gd name="adj2" fmla="val 86539"/>
                  </a:avLst>
                </a:prstGeom>
                <a:solidFill>
                  <a:srgbClr val="7E2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3" name="Rectangle 52">
                  <a:extLst>
                    <a:ext uri="{FF2B5EF4-FFF2-40B4-BE49-F238E27FC236}">
                      <a16:creationId xmlns:a16="http://schemas.microsoft.com/office/drawing/2014/main" id="{DE0319BC-5560-4B57-AAB4-4B56F091B930}"/>
                    </a:ext>
                  </a:extLst>
                </p:cNvPr>
                <p:cNvSpPr/>
                <p:nvPr/>
              </p:nvSpPr>
              <p:spPr>
                <a:xfrm>
                  <a:off x="4571782" y="3865898"/>
                  <a:ext cx="948153" cy="1214250"/>
                </a:xfrm>
                <a:prstGeom prst="rect">
                  <a:avLst/>
                </a:prstGeom>
                <a:solidFill>
                  <a:srgbClr val="9B4697"/>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51" name="Rectángulo 2">
                <a:extLst>
                  <a:ext uri="{FF2B5EF4-FFF2-40B4-BE49-F238E27FC236}">
                    <a16:creationId xmlns:a16="http://schemas.microsoft.com/office/drawing/2014/main" id="{F726ACC8-52B8-4089-9C27-1E876CA7D753}"/>
                  </a:ext>
                </a:extLst>
              </p:cNvPr>
              <p:cNvSpPr/>
              <p:nvPr/>
            </p:nvSpPr>
            <p:spPr>
              <a:xfrm flipH="1" flipV="1">
                <a:off x="1234788" y="2737132"/>
                <a:ext cx="3298302" cy="830997"/>
              </a:xfrm>
              <a:prstGeom prst="rect">
                <a:avLst/>
              </a:prstGeom>
            </p:spPr>
            <p:txBody>
              <a:bodyPr wrap="square">
                <a:spAutoFit/>
              </a:bodyPr>
              <a:lstStyle/>
              <a:p>
                <a:pPr algn="ctr"/>
                <a:r>
                  <a:rPr lang="es-MX" sz="2400" dirty="0">
                    <a:solidFill>
                      <a:schemeClr val="bg1"/>
                    </a:solidFill>
                    <a:latin typeface="Century Gothic" panose="020B0502020202020204" pitchFamily="34" charset="0"/>
                  </a:rPr>
                  <a:t>Implementación de la aplicación</a:t>
                </a:r>
              </a:p>
            </p:txBody>
          </p:sp>
        </p:grpSp>
        <p:pic>
          <p:nvPicPr>
            <p:cNvPr id="49" name="Graphic 48" descr="Smart Phone">
              <a:extLst>
                <a:ext uri="{FF2B5EF4-FFF2-40B4-BE49-F238E27FC236}">
                  <a16:creationId xmlns:a16="http://schemas.microsoft.com/office/drawing/2014/main" id="{EE24B854-144D-4875-88F0-8899F8ED808A}"/>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6340145" y="2043668"/>
              <a:ext cx="914400" cy="914400"/>
            </a:xfrm>
            <a:prstGeom prst="rect">
              <a:avLst/>
            </a:prstGeom>
          </p:spPr>
        </p:pic>
      </p:grpSp>
      <p:grpSp>
        <p:nvGrpSpPr>
          <p:cNvPr id="54" name="Group 53">
            <a:extLst>
              <a:ext uri="{FF2B5EF4-FFF2-40B4-BE49-F238E27FC236}">
                <a16:creationId xmlns:a16="http://schemas.microsoft.com/office/drawing/2014/main" id="{8F7B1F5A-E8CE-4699-A9B1-21B0462A690B}"/>
              </a:ext>
            </a:extLst>
          </p:cNvPr>
          <p:cNvGrpSpPr/>
          <p:nvPr/>
        </p:nvGrpSpPr>
        <p:grpSpPr>
          <a:xfrm>
            <a:off x="6235081" y="4240181"/>
            <a:ext cx="4393149" cy="1214250"/>
            <a:chOff x="6235081" y="4240181"/>
            <a:chExt cx="4393149" cy="1214250"/>
          </a:xfrm>
        </p:grpSpPr>
        <p:grpSp>
          <p:nvGrpSpPr>
            <p:cNvPr id="40" name="Group 39">
              <a:extLst>
                <a:ext uri="{FF2B5EF4-FFF2-40B4-BE49-F238E27FC236}">
                  <a16:creationId xmlns:a16="http://schemas.microsoft.com/office/drawing/2014/main" id="{1132F3D9-F293-4C25-B7B9-40E5246F0B9E}"/>
                </a:ext>
              </a:extLst>
            </p:cNvPr>
            <p:cNvGrpSpPr/>
            <p:nvPr/>
          </p:nvGrpSpPr>
          <p:grpSpPr>
            <a:xfrm>
              <a:off x="6235081" y="4240181"/>
              <a:ext cx="4393149" cy="1214250"/>
              <a:chOff x="1343689" y="2571136"/>
              <a:chExt cx="4393149" cy="1214250"/>
            </a:xfrm>
          </p:grpSpPr>
          <p:grpSp>
            <p:nvGrpSpPr>
              <p:cNvPr id="43" name="Group 42">
                <a:extLst>
                  <a:ext uri="{FF2B5EF4-FFF2-40B4-BE49-F238E27FC236}">
                    <a16:creationId xmlns:a16="http://schemas.microsoft.com/office/drawing/2014/main" id="{87EBCFC1-F97C-47D1-BAC3-BD7910EE25F1}"/>
                  </a:ext>
                </a:extLst>
              </p:cNvPr>
              <p:cNvGrpSpPr/>
              <p:nvPr/>
            </p:nvGrpSpPr>
            <p:grpSpPr>
              <a:xfrm>
                <a:off x="1345626" y="2571136"/>
                <a:ext cx="4391212" cy="1214250"/>
                <a:chOff x="1919536" y="3865898"/>
                <a:chExt cx="3600400" cy="1214250"/>
              </a:xfrm>
            </p:grpSpPr>
            <p:sp>
              <p:nvSpPr>
                <p:cNvPr id="45" name="Speech Bubble: Rectangle 44">
                  <a:extLst>
                    <a:ext uri="{FF2B5EF4-FFF2-40B4-BE49-F238E27FC236}">
                      <a16:creationId xmlns:a16="http://schemas.microsoft.com/office/drawing/2014/main" id="{7CA4B667-3233-4474-99CB-1A2498826A1F}"/>
                    </a:ext>
                  </a:extLst>
                </p:cNvPr>
                <p:cNvSpPr/>
                <p:nvPr/>
              </p:nvSpPr>
              <p:spPr>
                <a:xfrm flipV="1">
                  <a:off x="1919536" y="3865898"/>
                  <a:ext cx="3600400" cy="1214250"/>
                </a:xfrm>
                <a:prstGeom prst="wedgeRectCallout">
                  <a:avLst>
                    <a:gd name="adj1" fmla="val -6421"/>
                    <a:gd name="adj2" fmla="val 86539"/>
                  </a:avLst>
                </a:prstGeom>
                <a:solidFill>
                  <a:srgbClr val="D70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6" name="Rectangle 45">
                  <a:extLst>
                    <a:ext uri="{FF2B5EF4-FFF2-40B4-BE49-F238E27FC236}">
                      <a16:creationId xmlns:a16="http://schemas.microsoft.com/office/drawing/2014/main" id="{438844EB-E19A-43B4-9BC0-3EB8DB972EDE}"/>
                    </a:ext>
                  </a:extLst>
                </p:cNvPr>
                <p:cNvSpPr/>
                <p:nvPr/>
              </p:nvSpPr>
              <p:spPr>
                <a:xfrm>
                  <a:off x="4571782" y="3865898"/>
                  <a:ext cx="948153" cy="1214250"/>
                </a:xfrm>
                <a:prstGeom prst="rect">
                  <a:avLst/>
                </a:prstGeom>
                <a:solidFill>
                  <a:srgbClr val="FF2F52"/>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42" name="Rectángulo 2">
                <a:extLst>
                  <a:ext uri="{FF2B5EF4-FFF2-40B4-BE49-F238E27FC236}">
                    <a16:creationId xmlns:a16="http://schemas.microsoft.com/office/drawing/2014/main" id="{E2B75AF0-E3B5-4489-A2E1-3848F149407C}"/>
                  </a:ext>
                </a:extLst>
              </p:cNvPr>
              <p:cNvSpPr/>
              <p:nvPr/>
            </p:nvSpPr>
            <p:spPr>
              <a:xfrm>
                <a:off x="1343689" y="2947428"/>
                <a:ext cx="3298302" cy="461665"/>
              </a:xfrm>
              <a:prstGeom prst="rect">
                <a:avLst/>
              </a:prstGeom>
            </p:spPr>
            <p:txBody>
              <a:bodyPr wrap="square">
                <a:spAutoFit/>
              </a:bodyPr>
              <a:lstStyle/>
              <a:p>
                <a:pPr algn="ctr"/>
                <a:r>
                  <a:rPr lang="es-MX" sz="2400" dirty="0">
                    <a:solidFill>
                      <a:schemeClr val="bg1"/>
                    </a:solidFill>
                    <a:latin typeface="Century Gothic" panose="020B0502020202020204" pitchFamily="34" charset="0"/>
                  </a:rPr>
                  <a:t>Manual de Usuario</a:t>
                </a:r>
              </a:p>
            </p:txBody>
          </p:sp>
        </p:grpSp>
        <p:pic>
          <p:nvPicPr>
            <p:cNvPr id="39" name="Graphic 38" descr="Open Book">
              <a:extLst>
                <a:ext uri="{FF2B5EF4-FFF2-40B4-BE49-F238E27FC236}">
                  <a16:creationId xmlns:a16="http://schemas.microsoft.com/office/drawing/2014/main" id="{EBDED867-C95E-4471-98E8-CD68C22EADEC}"/>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9585606" y="4359727"/>
              <a:ext cx="975155" cy="975155"/>
            </a:xfrm>
            <a:prstGeom prst="rect">
              <a:avLst/>
            </a:prstGeom>
          </p:spPr>
        </p:pic>
      </p:grpSp>
    </p:spTree>
    <p:extLst>
      <p:ext uri="{BB962C8B-B14F-4D97-AF65-F5344CB8AC3E}">
        <p14:creationId xmlns:p14="http://schemas.microsoft.com/office/powerpoint/2010/main" val="11435416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1A35"/>
        </a:solidFill>
        <a:effectLst/>
      </p:bgPr>
    </p:bg>
    <p:spTree>
      <p:nvGrpSpPr>
        <p:cNvPr id="1" name=""/>
        <p:cNvGrpSpPr/>
        <p:nvPr/>
      </p:nvGrpSpPr>
      <p:grpSpPr>
        <a:xfrm>
          <a:off x="0" y="0"/>
          <a:ext cx="0" cy="0"/>
          <a:chOff x="0" y="0"/>
          <a:chExt cx="0" cy="0"/>
        </a:xfrm>
      </p:grpSpPr>
      <p:grpSp>
        <p:nvGrpSpPr>
          <p:cNvPr id="4" name="Grupo 86">
            <a:extLst>
              <a:ext uri="{FF2B5EF4-FFF2-40B4-BE49-F238E27FC236}">
                <a16:creationId xmlns:a16="http://schemas.microsoft.com/office/drawing/2014/main" id="{046C33D4-7774-43D7-86E7-5D578D510E36}"/>
              </a:ext>
            </a:extLst>
          </p:cNvPr>
          <p:cNvGrpSpPr/>
          <p:nvPr/>
        </p:nvGrpSpPr>
        <p:grpSpPr>
          <a:xfrm>
            <a:off x="0" y="0"/>
            <a:ext cx="12192000" cy="6858000"/>
            <a:chOff x="0" y="0"/>
            <a:chExt cx="12192000" cy="6858000"/>
          </a:xfrm>
        </p:grpSpPr>
        <p:sp>
          <p:nvSpPr>
            <p:cNvPr id="5" name="Rectángulo: esquinas redondeadas 12">
              <a:extLst>
                <a:ext uri="{FF2B5EF4-FFF2-40B4-BE49-F238E27FC236}">
                  <a16:creationId xmlns:a16="http://schemas.microsoft.com/office/drawing/2014/main" id="{AA864F84-4612-4072-8CC5-7ED2F2A3B7EE}"/>
                </a:ext>
              </a:extLst>
            </p:cNvPr>
            <p:cNvSpPr/>
            <p:nvPr/>
          </p:nvSpPr>
          <p:spPr>
            <a:xfrm>
              <a:off x="0" y="0"/>
              <a:ext cx="12192000" cy="6858000"/>
            </a:xfrm>
            <a:prstGeom prst="roundRect">
              <a:avLst>
                <a:gd name="adj" fmla="val 8257"/>
              </a:avLst>
            </a:prstGeom>
            <a:solidFill>
              <a:srgbClr val="14AC79"/>
            </a:solidFill>
            <a:ln>
              <a:no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esquinas redondeadas 74">
              <a:extLst>
                <a:ext uri="{FF2B5EF4-FFF2-40B4-BE49-F238E27FC236}">
                  <a16:creationId xmlns:a16="http://schemas.microsoft.com/office/drawing/2014/main" id="{B5712B76-B639-47B9-AE8A-471D6E75C821}"/>
                </a:ext>
              </a:extLst>
            </p:cNvPr>
            <p:cNvSpPr/>
            <p:nvPr/>
          </p:nvSpPr>
          <p:spPr>
            <a:xfrm>
              <a:off x="85380" y="90000"/>
              <a:ext cx="12013200" cy="6678000"/>
            </a:xfrm>
            <a:prstGeom prst="roundRect">
              <a:avLst>
                <a:gd name="adj" fmla="val 82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Rectángulo: esquinas redondeadas 75">
              <a:extLst>
                <a:ext uri="{FF2B5EF4-FFF2-40B4-BE49-F238E27FC236}">
                  <a16:creationId xmlns:a16="http://schemas.microsoft.com/office/drawing/2014/main" id="{578844BF-2A98-434F-B029-92B066CE2D69}"/>
                </a:ext>
              </a:extLst>
            </p:cNvPr>
            <p:cNvSpPr/>
            <p:nvPr/>
          </p:nvSpPr>
          <p:spPr>
            <a:xfrm>
              <a:off x="721073" y="180000"/>
              <a:ext cx="10753200" cy="6498000"/>
            </a:xfrm>
            <a:prstGeom prst="roundRect">
              <a:avLst>
                <a:gd name="adj" fmla="val 0"/>
              </a:avLst>
            </a:prstGeom>
            <a:solidFill>
              <a:srgbClr val="001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esquinas redondeadas 17">
              <a:extLst>
                <a:ext uri="{FF2B5EF4-FFF2-40B4-BE49-F238E27FC236}">
                  <a16:creationId xmlns:a16="http://schemas.microsoft.com/office/drawing/2014/main" id="{E6A040D6-4E20-427B-B6D8-55651DC23BFA}"/>
                </a:ext>
              </a:extLst>
            </p:cNvPr>
            <p:cNvSpPr/>
            <p:nvPr/>
          </p:nvSpPr>
          <p:spPr>
            <a:xfrm>
              <a:off x="285407" y="1989000"/>
              <a:ext cx="235639" cy="2880000"/>
            </a:xfrm>
            <a:prstGeom prst="roundRect">
              <a:avLst>
                <a:gd name="adj" fmla="val 50000"/>
              </a:avLst>
            </a:prstGeom>
            <a:pattFill prst="openDmnd">
              <a:fgClr>
                <a:schemeClr val="tx1">
                  <a:lumMod val="95000"/>
                  <a:lumOff val="5000"/>
                </a:schemeClr>
              </a:fgClr>
              <a:bgClr>
                <a:schemeClr val="bg2">
                  <a:lumMod val="25000"/>
                </a:schemeClr>
              </a:bgClr>
            </a:pattFill>
            <a:ln>
              <a:solidFill>
                <a:schemeClr val="tx1"/>
              </a:solidFill>
            </a:ln>
            <a:effectLst>
              <a:innerShdw blurRad="114300" dist="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Elipse 76">
              <a:extLst>
                <a:ext uri="{FF2B5EF4-FFF2-40B4-BE49-F238E27FC236}">
                  <a16:creationId xmlns:a16="http://schemas.microsoft.com/office/drawing/2014/main" id="{8534307E-F83F-43AD-973D-6A391A86AC2A}"/>
                </a:ext>
              </a:extLst>
            </p:cNvPr>
            <p:cNvSpPr/>
            <p:nvPr/>
          </p:nvSpPr>
          <p:spPr>
            <a:xfrm>
              <a:off x="277226" y="769500"/>
              <a:ext cx="252000" cy="2520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Elipse 21">
              <a:extLst>
                <a:ext uri="{FF2B5EF4-FFF2-40B4-BE49-F238E27FC236}">
                  <a16:creationId xmlns:a16="http://schemas.microsoft.com/office/drawing/2014/main" id="{10013391-AF14-4F58-A90B-D138E6E5DEA1}"/>
                </a:ext>
              </a:extLst>
            </p:cNvPr>
            <p:cNvSpPr/>
            <p:nvPr/>
          </p:nvSpPr>
          <p:spPr>
            <a:xfrm>
              <a:off x="368765" y="859500"/>
              <a:ext cx="72000" cy="72000"/>
            </a:xfrm>
            <a:prstGeom prst="ellipse">
              <a:avLst/>
            </a:prstGeom>
            <a:gradFill flip="none" rotWithShape="1">
              <a:gsLst>
                <a:gs pos="34000">
                  <a:srgbClr val="7030A0"/>
                </a:gs>
                <a:gs pos="85000">
                  <a:srgbClr val="FF0000"/>
                </a:gs>
                <a:gs pos="8000">
                  <a:schemeClr val="accent5"/>
                </a:gs>
                <a:gs pos="55000">
                  <a:srgbClr val="BB0D9A"/>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23">
              <a:extLst>
                <a:ext uri="{FF2B5EF4-FFF2-40B4-BE49-F238E27FC236}">
                  <a16:creationId xmlns:a16="http://schemas.microsoft.com/office/drawing/2014/main" id="{358D9D59-B699-439E-BC6C-DF3F415A88CF}"/>
                </a:ext>
              </a:extLst>
            </p:cNvPr>
            <p:cNvSpPr/>
            <p:nvPr/>
          </p:nvSpPr>
          <p:spPr>
            <a:xfrm>
              <a:off x="11606426" y="3249000"/>
              <a:ext cx="360000" cy="360000"/>
            </a:xfrm>
            <a:prstGeom prst="round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Triángulo isósceles 82">
              <a:extLst>
                <a:ext uri="{FF2B5EF4-FFF2-40B4-BE49-F238E27FC236}">
                  <a16:creationId xmlns:a16="http://schemas.microsoft.com/office/drawing/2014/main" id="{CC6C7F7B-5AE6-4874-9E16-8613FD97E6EE}"/>
                </a:ext>
              </a:extLst>
            </p:cNvPr>
            <p:cNvSpPr/>
            <p:nvPr/>
          </p:nvSpPr>
          <p:spPr>
            <a:xfrm flipV="1">
              <a:off x="11605290" y="5020892"/>
              <a:ext cx="360000" cy="360000"/>
            </a:xfrm>
            <a:prstGeom prst="triangl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3" name="Grupo 85">
              <a:extLst>
                <a:ext uri="{FF2B5EF4-FFF2-40B4-BE49-F238E27FC236}">
                  <a16:creationId xmlns:a16="http://schemas.microsoft.com/office/drawing/2014/main" id="{75A76253-A0C1-4FAE-9317-5F1A5F308BCE}"/>
                </a:ext>
              </a:extLst>
            </p:cNvPr>
            <p:cNvGrpSpPr/>
            <p:nvPr/>
          </p:nvGrpSpPr>
          <p:grpSpPr>
            <a:xfrm>
              <a:off x="11651050" y="1387108"/>
              <a:ext cx="263858" cy="450000"/>
              <a:chOff x="10620654" y="1322776"/>
              <a:chExt cx="263858" cy="450000"/>
            </a:xfrm>
          </p:grpSpPr>
          <p:sp>
            <p:nvSpPr>
              <p:cNvPr id="14" name="Rectángulo 83">
                <a:extLst>
                  <a:ext uri="{FF2B5EF4-FFF2-40B4-BE49-F238E27FC236}">
                    <a16:creationId xmlns:a16="http://schemas.microsoft.com/office/drawing/2014/main" id="{BBA839DE-A195-4D0C-9568-686633670519}"/>
                  </a:ext>
                </a:extLst>
              </p:cNvPr>
              <p:cNvSpPr/>
              <p:nvPr/>
            </p:nvSpPr>
            <p:spPr>
              <a:xfrm>
                <a:off x="10620654" y="132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15" name="Rectángulo 84">
                <a:extLst>
                  <a:ext uri="{FF2B5EF4-FFF2-40B4-BE49-F238E27FC236}">
                    <a16:creationId xmlns:a16="http://schemas.microsoft.com/office/drawing/2014/main" id="{E2CE3146-3883-40D1-B073-7B750B331873}"/>
                  </a:ext>
                </a:extLst>
              </p:cNvPr>
              <p:cNvSpPr/>
              <p:nvPr/>
            </p:nvSpPr>
            <p:spPr>
              <a:xfrm>
                <a:off x="10704512" y="141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grpSp>
      </p:grpSp>
      <p:sp>
        <p:nvSpPr>
          <p:cNvPr id="35" name="Rectangle 34">
            <a:extLst>
              <a:ext uri="{FF2B5EF4-FFF2-40B4-BE49-F238E27FC236}">
                <a16:creationId xmlns:a16="http://schemas.microsoft.com/office/drawing/2014/main" id="{DB21BAEB-0A5A-4CE3-84A5-6E298F50B32A}"/>
              </a:ext>
            </a:extLst>
          </p:cNvPr>
          <p:cNvSpPr/>
          <p:nvPr/>
        </p:nvSpPr>
        <p:spPr>
          <a:xfrm rot="16200000">
            <a:off x="5700817" y="-4805443"/>
            <a:ext cx="782325" cy="10753201"/>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367510 w 781527"/>
              <a:gd name="connsiteY0" fmla="*/ 0 h 10753201"/>
              <a:gd name="connsiteX1" fmla="*/ 781527 w 781527"/>
              <a:gd name="connsiteY1" fmla="*/ 0 h 10753201"/>
              <a:gd name="connsiteX2" fmla="*/ 781527 w 781527"/>
              <a:gd name="connsiteY2" fmla="*/ 10753201 h 10753201"/>
              <a:gd name="connsiteX3" fmla="*/ 367510 w 781527"/>
              <a:gd name="connsiteY3" fmla="*/ 10753201 h 10753201"/>
              <a:gd name="connsiteX4" fmla="*/ 55 w 781527"/>
              <a:gd name="connsiteY4" fmla="*/ 771860 h 10753201"/>
              <a:gd name="connsiteX5" fmla="*/ 367510 w 781527"/>
              <a:gd name="connsiteY5" fmla="*/ 0 h 10753201"/>
              <a:gd name="connsiteX0" fmla="*/ 368308 w 782325"/>
              <a:gd name="connsiteY0" fmla="*/ 0 h 10753201"/>
              <a:gd name="connsiteX1" fmla="*/ 782325 w 782325"/>
              <a:gd name="connsiteY1" fmla="*/ 0 h 10753201"/>
              <a:gd name="connsiteX2" fmla="*/ 782325 w 782325"/>
              <a:gd name="connsiteY2" fmla="*/ 10753201 h 10753201"/>
              <a:gd name="connsiteX3" fmla="*/ 368308 w 782325"/>
              <a:gd name="connsiteY3" fmla="*/ 10753201 h 10753201"/>
              <a:gd name="connsiteX4" fmla="*/ 649782 w 782325"/>
              <a:gd name="connsiteY4" fmla="*/ 3544557 h 10753201"/>
              <a:gd name="connsiteX5" fmla="*/ 853 w 782325"/>
              <a:gd name="connsiteY5" fmla="*/ 771860 h 10753201"/>
              <a:gd name="connsiteX6" fmla="*/ 368308 w 782325"/>
              <a:gd name="connsiteY6" fmla="*/ 0 h 10753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325" h="10753201">
                <a:moveTo>
                  <a:pt x="368308" y="0"/>
                </a:moveTo>
                <a:lnTo>
                  <a:pt x="782325" y="0"/>
                </a:lnTo>
                <a:lnTo>
                  <a:pt x="782325" y="10753201"/>
                </a:lnTo>
                <a:lnTo>
                  <a:pt x="368308" y="10753201"/>
                </a:lnTo>
                <a:cubicBezTo>
                  <a:pt x="272475" y="9935218"/>
                  <a:pt x="711025" y="5208114"/>
                  <a:pt x="649782" y="3544557"/>
                </a:cubicBezTo>
                <a:cubicBezTo>
                  <a:pt x="588540" y="1881000"/>
                  <a:pt x="-25977" y="1746078"/>
                  <a:pt x="853" y="771860"/>
                </a:cubicBezTo>
                <a:lnTo>
                  <a:pt x="368308" y="0"/>
                </a:lnTo>
                <a:close/>
              </a:path>
            </a:pathLst>
          </a:custGeom>
          <a:blipFill dpi="0" rotWithShape="1">
            <a:blip r:embed="rId2"/>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2" name="Group 1">
            <a:extLst>
              <a:ext uri="{FF2B5EF4-FFF2-40B4-BE49-F238E27FC236}">
                <a16:creationId xmlns:a16="http://schemas.microsoft.com/office/drawing/2014/main" id="{349539E2-C3CC-465E-BAE9-F9E8DFDA39CE}"/>
              </a:ext>
            </a:extLst>
          </p:cNvPr>
          <p:cNvGrpSpPr/>
          <p:nvPr/>
        </p:nvGrpSpPr>
        <p:grpSpPr>
          <a:xfrm>
            <a:off x="2131979" y="1502999"/>
            <a:ext cx="7920000" cy="3600000"/>
            <a:chOff x="1567969" y="2248973"/>
            <a:chExt cx="3299781" cy="890394"/>
          </a:xfrm>
        </p:grpSpPr>
        <p:sp>
          <p:nvSpPr>
            <p:cNvPr id="57" name="Rectangle 56">
              <a:extLst>
                <a:ext uri="{FF2B5EF4-FFF2-40B4-BE49-F238E27FC236}">
                  <a16:creationId xmlns:a16="http://schemas.microsoft.com/office/drawing/2014/main" id="{EEAE2792-C99F-4EA8-8170-30EC652D1564}"/>
                </a:ext>
              </a:extLst>
            </p:cNvPr>
            <p:cNvSpPr/>
            <p:nvPr/>
          </p:nvSpPr>
          <p:spPr>
            <a:xfrm>
              <a:off x="1567969" y="2248973"/>
              <a:ext cx="3108972" cy="646724"/>
            </a:xfrm>
            <a:prstGeom prst="rect">
              <a:avLst/>
            </a:prstGeom>
            <a:pattFill prst="lgConfetti">
              <a:fgClr>
                <a:schemeClr val="bg2">
                  <a:lumMod val="25000"/>
                </a:schemeClr>
              </a:fgClr>
              <a:bgClr>
                <a:srgbClr val="A2AFC5"/>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6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8" name="Rectangle 57">
              <a:extLst>
                <a:ext uri="{FF2B5EF4-FFF2-40B4-BE49-F238E27FC236}">
                  <a16:creationId xmlns:a16="http://schemas.microsoft.com/office/drawing/2014/main" id="{3B1E87E7-3E35-49A7-AE69-1DD346C87AFF}"/>
                </a:ext>
              </a:extLst>
            </p:cNvPr>
            <p:cNvSpPr/>
            <p:nvPr/>
          </p:nvSpPr>
          <p:spPr>
            <a:xfrm>
              <a:off x="1758778" y="2418072"/>
              <a:ext cx="3108972" cy="721295"/>
            </a:xfrm>
            <a:prstGeom prst="rect">
              <a:avLst/>
            </a:prstGeom>
            <a:gradFill>
              <a:gsLst>
                <a:gs pos="2000">
                  <a:srgbClr val="1B4C5B"/>
                </a:gs>
                <a:gs pos="51000">
                  <a:srgbClr val="26697E"/>
                </a:gs>
                <a:gs pos="100000">
                  <a:srgbClr val="2E998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3800" b="1" dirty="0">
                  <a:latin typeface="DK Breakfast Burrito" panose="02000000000000000000" pitchFamily="50" charset="0"/>
                  <a:ea typeface="ChildsWish" panose="02000603000000000000" pitchFamily="2" charset="0"/>
                  <a:cs typeface="Angie Atore" panose="00000400000000000000" pitchFamily="2" charset="-79"/>
                </a:rPr>
                <a:t>conclusiones</a:t>
              </a:r>
              <a:endParaRPr lang="es-MX" sz="16600" b="1" dirty="0">
                <a:latin typeface="DK Breakfast Burrito" panose="02000000000000000000" pitchFamily="50" charset="0"/>
                <a:ea typeface="ChildsWish" panose="02000603000000000000" pitchFamily="2" charset="0"/>
                <a:cs typeface="Angie Atore" panose="00000400000000000000" pitchFamily="2" charset="-79"/>
              </a:endParaRPr>
            </a:p>
          </p:txBody>
        </p:sp>
      </p:grpSp>
      <p:sp>
        <p:nvSpPr>
          <p:cNvPr id="36" name="Rectangle 35">
            <a:extLst>
              <a:ext uri="{FF2B5EF4-FFF2-40B4-BE49-F238E27FC236}">
                <a16:creationId xmlns:a16="http://schemas.microsoft.com/office/drawing/2014/main" id="{E65D566B-0135-4AEA-B1B3-FE98CD638166}"/>
              </a:ext>
            </a:extLst>
          </p:cNvPr>
          <p:cNvSpPr/>
          <p:nvPr/>
        </p:nvSpPr>
        <p:spPr>
          <a:xfrm rot="5400000" flipV="1">
            <a:off x="5847501" y="1056923"/>
            <a:ext cx="488957" cy="10753201"/>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380180 w 794197"/>
              <a:gd name="connsiteY0" fmla="*/ 0 h 10753201"/>
              <a:gd name="connsiteX1" fmla="*/ 794197 w 794197"/>
              <a:gd name="connsiteY1" fmla="*/ 0 h 10753201"/>
              <a:gd name="connsiteX2" fmla="*/ 794197 w 794197"/>
              <a:gd name="connsiteY2" fmla="*/ 10753201 h 10753201"/>
              <a:gd name="connsiteX3" fmla="*/ 380180 w 794197"/>
              <a:gd name="connsiteY3" fmla="*/ 10753201 h 10753201"/>
              <a:gd name="connsiteX4" fmla="*/ 380180 w 794197"/>
              <a:gd name="connsiteY4" fmla="*/ 0 h 10753201"/>
              <a:gd name="connsiteX0" fmla="*/ 629264 w 1043281"/>
              <a:gd name="connsiteY0" fmla="*/ 0 h 10753201"/>
              <a:gd name="connsiteX1" fmla="*/ 1043281 w 1043281"/>
              <a:gd name="connsiteY1" fmla="*/ 0 h 10753201"/>
              <a:gd name="connsiteX2" fmla="*/ 1043281 w 1043281"/>
              <a:gd name="connsiteY2" fmla="*/ 10753201 h 10753201"/>
              <a:gd name="connsiteX3" fmla="*/ 629264 w 1043281"/>
              <a:gd name="connsiteY3" fmla="*/ 10753201 h 10753201"/>
              <a:gd name="connsiteX4" fmla="*/ 629264 w 1043281"/>
              <a:gd name="connsiteY4" fmla="*/ 0 h 10753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281" h="10753201">
                <a:moveTo>
                  <a:pt x="629264" y="0"/>
                </a:moveTo>
                <a:lnTo>
                  <a:pt x="1043281" y="0"/>
                </a:lnTo>
                <a:lnTo>
                  <a:pt x="1043281" y="10753201"/>
                </a:lnTo>
                <a:lnTo>
                  <a:pt x="629264" y="10753201"/>
                </a:lnTo>
                <a:cubicBezTo>
                  <a:pt x="629264" y="7168801"/>
                  <a:pt x="-786582" y="369251"/>
                  <a:pt x="629264" y="0"/>
                </a:cubicBezTo>
                <a:close/>
              </a:path>
            </a:pathLst>
          </a:custGeom>
          <a:blipFill dpi="0" rotWithShape="1">
            <a:blip r:embed="rId2"/>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217396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1A35"/>
        </a:solidFill>
        <a:effectLst/>
      </p:bgPr>
    </p:bg>
    <p:spTree>
      <p:nvGrpSpPr>
        <p:cNvPr id="1" name=""/>
        <p:cNvGrpSpPr/>
        <p:nvPr/>
      </p:nvGrpSpPr>
      <p:grpSpPr>
        <a:xfrm>
          <a:off x="0" y="0"/>
          <a:ext cx="0" cy="0"/>
          <a:chOff x="0" y="0"/>
          <a:chExt cx="0" cy="0"/>
        </a:xfrm>
      </p:grpSpPr>
      <p:grpSp>
        <p:nvGrpSpPr>
          <p:cNvPr id="4" name="Grupo 86">
            <a:extLst>
              <a:ext uri="{FF2B5EF4-FFF2-40B4-BE49-F238E27FC236}">
                <a16:creationId xmlns:a16="http://schemas.microsoft.com/office/drawing/2014/main" id="{046C33D4-7774-43D7-86E7-5D578D510E36}"/>
              </a:ext>
            </a:extLst>
          </p:cNvPr>
          <p:cNvGrpSpPr/>
          <p:nvPr/>
        </p:nvGrpSpPr>
        <p:grpSpPr>
          <a:xfrm>
            <a:off x="0" y="0"/>
            <a:ext cx="12192000" cy="6858000"/>
            <a:chOff x="0" y="0"/>
            <a:chExt cx="12192000" cy="6858000"/>
          </a:xfrm>
        </p:grpSpPr>
        <p:sp>
          <p:nvSpPr>
            <p:cNvPr id="5" name="Rectángulo: esquinas redondeadas 12">
              <a:extLst>
                <a:ext uri="{FF2B5EF4-FFF2-40B4-BE49-F238E27FC236}">
                  <a16:creationId xmlns:a16="http://schemas.microsoft.com/office/drawing/2014/main" id="{AA864F84-4612-4072-8CC5-7ED2F2A3B7EE}"/>
                </a:ext>
              </a:extLst>
            </p:cNvPr>
            <p:cNvSpPr/>
            <p:nvPr/>
          </p:nvSpPr>
          <p:spPr>
            <a:xfrm>
              <a:off x="0" y="0"/>
              <a:ext cx="12192000" cy="6858000"/>
            </a:xfrm>
            <a:prstGeom prst="roundRect">
              <a:avLst>
                <a:gd name="adj" fmla="val 8257"/>
              </a:avLst>
            </a:prstGeom>
            <a:solidFill>
              <a:srgbClr val="14AC79"/>
            </a:solidFill>
            <a:ln>
              <a:no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esquinas redondeadas 74">
              <a:extLst>
                <a:ext uri="{FF2B5EF4-FFF2-40B4-BE49-F238E27FC236}">
                  <a16:creationId xmlns:a16="http://schemas.microsoft.com/office/drawing/2014/main" id="{B5712B76-B639-47B9-AE8A-471D6E75C821}"/>
                </a:ext>
              </a:extLst>
            </p:cNvPr>
            <p:cNvSpPr/>
            <p:nvPr/>
          </p:nvSpPr>
          <p:spPr>
            <a:xfrm>
              <a:off x="85380" y="90000"/>
              <a:ext cx="12013200" cy="6678000"/>
            </a:xfrm>
            <a:prstGeom prst="roundRect">
              <a:avLst>
                <a:gd name="adj" fmla="val 82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Rectángulo: esquinas redondeadas 75">
              <a:extLst>
                <a:ext uri="{FF2B5EF4-FFF2-40B4-BE49-F238E27FC236}">
                  <a16:creationId xmlns:a16="http://schemas.microsoft.com/office/drawing/2014/main" id="{578844BF-2A98-434F-B029-92B066CE2D69}"/>
                </a:ext>
              </a:extLst>
            </p:cNvPr>
            <p:cNvSpPr/>
            <p:nvPr/>
          </p:nvSpPr>
          <p:spPr>
            <a:xfrm>
              <a:off x="721073" y="180000"/>
              <a:ext cx="10753200" cy="6498000"/>
            </a:xfrm>
            <a:prstGeom prst="roundRect">
              <a:avLst>
                <a:gd name="adj" fmla="val 0"/>
              </a:avLst>
            </a:prstGeom>
            <a:solidFill>
              <a:srgbClr val="001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esquinas redondeadas 17">
              <a:extLst>
                <a:ext uri="{FF2B5EF4-FFF2-40B4-BE49-F238E27FC236}">
                  <a16:creationId xmlns:a16="http://schemas.microsoft.com/office/drawing/2014/main" id="{E6A040D6-4E20-427B-B6D8-55651DC23BFA}"/>
                </a:ext>
              </a:extLst>
            </p:cNvPr>
            <p:cNvSpPr/>
            <p:nvPr/>
          </p:nvSpPr>
          <p:spPr>
            <a:xfrm>
              <a:off x="285407" y="1989000"/>
              <a:ext cx="235639" cy="2880000"/>
            </a:xfrm>
            <a:prstGeom prst="roundRect">
              <a:avLst>
                <a:gd name="adj" fmla="val 50000"/>
              </a:avLst>
            </a:prstGeom>
            <a:pattFill prst="openDmnd">
              <a:fgClr>
                <a:schemeClr val="tx1">
                  <a:lumMod val="95000"/>
                  <a:lumOff val="5000"/>
                </a:schemeClr>
              </a:fgClr>
              <a:bgClr>
                <a:schemeClr val="bg2">
                  <a:lumMod val="25000"/>
                </a:schemeClr>
              </a:bgClr>
            </a:pattFill>
            <a:ln>
              <a:solidFill>
                <a:schemeClr val="tx1"/>
              </a:solidFill>
            </a:ln>
            <a:effectLst>
              <a:innerShdw blurRad="114300" dist="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Elipse 76">
              <a:extLst>
                <a:ext uri="{FF2B5EF4-FFF2-40B4-BE49-F238E27FC236}">
                  <a16:creationId xmlns:a16="http://schemas.microsoft.com/office/drawing/2014/main" id="{8534307E-F83F-43AD-973D-6A391A86AC2A}"/>
                </a:ext>
              </a:extLst>
            </p:cNvPr>
            <p:cNvSpPr/>
            <p:nvPr/>
          </p:nvSpPr>
          <p:spPr>
            <a:xfrm>
              <a:off x="277226" y="769500"/>
              <a:ext cx="252000" cy="2520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Elipse 21">
              <a:extLst>
                <a:ext uri="{FF2B5EF4-FFF2-40B4-BE49-F238E27FC236}">
                  <a16:creationId xmlns:a16="http://schemas.microsoft.com/office/drawing/2014/main" id="{10013391-AF14-4F58-A90B-D138E6E5DEA1}"/>
                </a:ext>
              </a:extLst>
            </p:cNvPr>
            <p:cNvSpPr/>
            <p:nvPr/>
          </p:nvSpPr>
          <p:spPr>
            <a:xfrm>
              <a:off x="368765" y="859500"/>
              <a:ext cx="72000" cy="72000"/>
            </a:xfrm>
            <a:prstGeom prst="ellipse">
              <a:avLst/>
            </a:prstGeom>
            <a:gradFill flip="none" rotWithShape="1">
              <a:gsLst>
                <a:gs pos="34000">
                  <a:srgbClr val="7030A0"/>
                </a:gs>
                <a:gs pos="85000">
                  <a:srgbClr val="FF0000"/>
                </a:gs>
                <a:gs pos="8000">
                  <a:schemeClr val="accent5"/>
                </a:gs>
                <a:gs pos="55000">
                  <a:srgbClr val="BB0D9A"/>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23">
              <a:extLst>
                <a:ext uri="{FF2B5EF4-FFF2-40B4-BE49-F238E27FC236}">
                  <a16:creationId xmlns:a16="http://schemas.microsoft.com/office/drawing/2014/main" id="{358D9D59-B699-439E-BC6C-DF3F415A88CF}"/>
                </a:ext>
              </a:extLst>
            </p:cNvPr>
            <p:cNvSpPr/>
            <p:nvPr/>
          </p:nvSpPr>
          <p:spPr>
            <a:xfrm>
              <a:off x="11606426" y="3249000"/>
              <a:ext cx="360000" cy="360000"/>
            </a:xfrm>
            <a:prstGeom prst="round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Triángulo isósceles 82">
              <a:extLst>
                <a:ext uri="{FF2B5EF4-FFF2-40B4-BE49-F238E27FC236}">
                  <a16:creationId xmlns:a16="http://schemas.microsoft.com/office/drawing/2014/main" id="{CC6C7F7B-5AE6-4874-9E16-8613FD97E6EE}"/>
                </a:ext>
              </a:extLst>
            </p:cNvPr>
            <p:cNvSpPr/>
            <p:nvPr/>
          </p:nvSpPr>
          <p:spPr>
            <a:xfrm flipV="1">
              <a:off x="11605290" y="5020892"/>
              <a:ext cx="360000" cy="360000"/>
            </a:xfrm>
            <a:prstGeom prst="triangl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3" name="Grupo 85">
              <a:extLst>
                <a:ext uri="{FF2B5EF4-FFF2-40B4-BE49-F238E27FC236}">
                  <a16:creationId xmlns:a16="http://schemas.microsoft.com/office/drawing/2014/main" id="{75A76253-A0C1-4FAE-9317-5F1A5F308BCE}"/>
                </a:ext>
              </a:extLst>
            </p:cNvPr>
            <p:cNvGrpSpPr/>
            <p:nvPr/>
          </p:nvGrpSpPr>
          <p:grpSpPr>
            <a:xfrm>
              <a:off x="11651050" y="1387108"/>
              <a:ext cx="263858" cy="450000"/>
              <a:chOff x="10620654" y="1322776"/>
              <a:chExt cx="263858" cy="450000"/>
            </a:xfrm>
          </p:grpSpPr>
          <p:sp>
            <p:nvSpPr>
              <p:cNvPr id="14" name="Rectángulo 83">
                <a:extLst>
                  <a:ext uri="{FF2B5EF4-FFF2-40B4-BE49-F238E27FC236}">
                    <a16:creationId xmlns:a16="http://schemas.microsoft.com/office/drawing/2014/main" id="{BBA839DE-A195-4D0C-9568-686633670519}"/>
                  </a:ext>
                </a:extLst>
              </p:cNvPr>
              <p:cNvSpPr/>
              <p:nvPr/>
            </p:nvSpPr>
            <p:spPr>
              <a:xfrm>
                <a:off x="10620654" y="132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15" name="Rectángulo 84">
                <a:extLst>
                  <a:ext uri="{FF2B5EF4-FFF2-40B4-BE49-F238E27FC236}">
                    <a16:creationId xmlns:a16="http://schemas.microsoft.com/office/drawing/2014/main" id="{E2CE3146-3883-40D1-B073-7B750B331873}"/>
                  </a:ext>
                </a:extLst>
              </p:cNvPr>
              <p:cNvSpPr/>
              <p:nvPr/>
            </p:nvSpPr>
            <p:spPr>
              <a:xfrm>
                <a:off x="10704512" y="141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grpSp>
      </p:grpSp>
      <p:sp>
        <p:nvSpPr>
          <p:cNvPr id="17" name="Rectangle 16">
            <a:extLst>
              <a:ext uri="{FF2B5EF4-FFF2-40B4-BE49-F238E27FC236}">
                <a16:creationId xmlns:a16="http://schemas.microsoft.com/office/drawing/2014/main" id="{64F40260-74A3-422E-B0E5-CF56159AB83C}"/>
              </a:ext>
            </a:extLst>
          </p:cNvPr>
          <p:cNvSpPr/>
          <p:nvPr/>
        </p:nvSpPr>
        <p:spPr>
          <a:xfrm rot="16200000">
            <a:off x="-170608" y="1068335"/>
            <a:ext cx="6196134" cy="4419464"/>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5707625 w 6121642"/>
              <a:gd name="connsiteY0" fmla="*/ 13121 h 10766322"/>
              <a:gd name="connsiteX1" fmla="*/ 6121642 w 6121642"/>
              <a:gd name="connsiteY1" fmla="*/ 13121 h 10766322"/>
              <a:gd name="connsiteX2" fmla="*/ 6121642 w 6121642"/>
              <a:gd name="connsiteY2" fmla="*/ 10766322 h 10766322"/>
              <a:gd name="connsiteX3" fmla="*/ 0 w 6121642"/>
              <a:gd name="connsiteY3" fmla="*/ 0 h 10766322"/>
              <a:gd name="connsiteX4" fmla="*/ 5707625 w 6121642"/>
              <a:gd name="connsiteY4" fmla="*/ 13121 h 10766322"/>
              <a:gd name="connsiteX0" fmla="*/ 5707625 w 6121642"/>
              <a:gd name="connsiteY0" fmla="*/ 13121 h 10766322"/>
              <a:gd name="connsiteX1" fmla="*/ 6121642 w 6121642"/>
              <a:gd name="connsiteY1" fmla="*/ 13121 h 10766322"/>
              <a:gd name="connsiteX2" fmla="*/ 6121642 w 6121642"/>
              <a:gd name="connsiteY2" fmla="*/ 10766322 h 10766322"/>
              <a:gd name="connsiteX3" fmla="*/ 0 w 6121642"/>
              <a:gd name="connsiteY3" fmla="*/ 0 h 10766322"/>
              <a:gd name="connsiteX4" fmla="*/ 5707625 w 6121642"/>
              <a:gd name="connsiteY4" fmla="*/ 13121 h 10766322"/>
              <a:gd name="connsiteX0" fmla="*/ 5713309 w 6127326"/>
              <a:gd name="connsiteY0" fmla="*/ 13121 h 10775698"/>
              <a:gd name="connsiteX1" fmla="*/ 6127326 w 6127326"/>
              <a:gd name="connsiteY1" fmla="*/ 13121 h 10775698"/>
              <a:gd name="connsiteX2" fmla="*/ 6127326 w 6127326"/>
              <a:gd name="connsiteY2" fmla="*/ 10766322 h 10775698"/>
              <a:gd name="connsiteX3" fmla="*/ 5301610 w 6127326"/>
              <a:gd name="connsiteY3" fmla="*/ 1905858 h 10775698"/>
              <a:gd name="connsiteX4" fmla="*/ 5684 w 6127326"/>
              <a:gd name="connsiteY4" fmla="*/ 0 h 10775698"/>
              <a:gd name="connsiteX5" fmla="*/ 5713309 w 6127326"/>
              <a:gd name="connsiteY5" fmla="*/ 13121 h 10775698"/>
              <a:gd name="connsiteX0" fmla="*/ 5713309 w 6127326"/>
              <a:gd name="connsiteY0" fmla="*/ 13121 h 10776898"/>
              <a:gd name="connsiteX1" fmla="*/ 6127326 w 6127326"/>
              <a:gd name="connsiteY1" fmla="*/ 13121 h 10776898"/>
              <a:gd name="connsiteX2" fmla="*/ 6127326 w 6127326"/>
              <a:gd name="connsiteY2" fmla="*/ 10766322 h 10776898"/>
              <a:gd name="connsiteX3" fmla="*/ 5301610 w 6127326"/>
              <a:gd name="connsiteY3" fmla="*/ 1905858 h 10776898"/>
              <a:gd name="connsiteX4" fmla="*/ 5684 w 6127326"/>
              <a:gd name="connsiteY4" fmla="*/ 0 h 10776898"/>
              <a:gd name="connsiteX5" fmla="*/ 5713309 w 6127326"/>
              <a:gd name="connsiteY5" fmla="*/ 13121 h 10776898"/>
              <a:gd name="connsiteX0" fmla="*/ 5713720 w 6127737"/>
              <a:gd name="connsiteY0" fmla="*/ 13121 h 10777693"/>
              <a:gd name="connsiteX1" fmla="*/ 6127737 w 6127737"/>
              <a:gd name="connsiteY1" fmla="*/ 13121 h 10777693"/>
              <a:gd name="connsiteX2" fmla="*/ 6127737 w 6127737"/>
              <a:gd name="connsiteY2" fmla="*/ 10766322 h 10777693"/>
              <a:gd name="connsiteX3" fmla="*/ 4992305 w 6127737"/>
              <a:gd name="connsiteY3" fmla="*/ 2377806 h 10777693"/>
              <a:gd name="connsiteX4" fmla="*/ 6095 w 6127737"/>
              <a:gd name="connsiteY4" fmla="*/ 0 h 10777693"/>
              <a:gd name="connsiteX5" fmla="*/ 5713720 w 6127737"/>
              <a:gd name="connsiteY5" fmla="*/ 13121 h 10777693"/>
              <a:gd name="connsiteX0" fmla="*/ 5713347 w 6127364"/>
              <a:gd name="connsiteY0" fmla="*/ 13121 h 10776207"/>
              <a:gd name="connsiteX1" fmla="*/ 6127364 w 6127364"/>
              <a:gd name="connsiteY1" fmla="*/ 13121 h 10776207"/>
              <a:gd name="connsiteX2" fmla="*/ 6127364 w 6127364"/>
              <a:gd name="connsiteY2" fmla="*/ 10766322 h 10776207"/>
              <a:gd name="connsiteX3" fmla="*/ 5272152 w 6127364"/>
              <a:gd name="connsiteY3" fmla="*/ 1433909 h 10776207"/>
              <a:gd name="connsiteX4" fmla="*/ 5722 w 6127364"/>
              <a:gd name="connsiteY4" fmla="*/ 0 h 10776207"/>
              <a:gd name="connsiteX5" fmla="*/ 5713347 w 6127364"/>
              <a:gd name="connsiteY5" fmla="*/ 13121 h 10776207"/>
              <a:gd name="connsiteX0" fmla="*/ 5713347 w 6142112"/>
              <a:gd name="connsiteY0" fmla="*/ 13121 h 6294077"/>
              <a:gd name="connsiteX1" fmla="*/ 6127364 w 6142112"/>
              <a:gd name="connsiteY1" fmla="*/ 13121 h 6294077"/>
              <a:gd name="connsiteX2" fmla="*/ 6142112 w 6142112"/>
              <a:gd name="connsiteY2" fmla="*/ 6268067 h 6294077"/>
              <a:gd name="connsiteX3" fmla="*/ 5272152 w 6142112"/>
              <a:gd name="connsiteY3" fmla="*/ 1433909 h 6294077"/>
              <a:gd name="connsiteX4" fmla="*/ 5722 w 6142112"/>
              <a:gd name="connsiteY4" fmla="*/ 0 h 6294077"/>
              <a:gd name="connsiteX5" fmla="*/ 5713347 w 6142112"/>
              <a:gd name="connsiteY5" fmla="*/ 13121 h 6294077"/>
              <a:gd name="connsiteX0" fmla="*/ 5713347 w 6156861"/>
              <a:gd name="connsiteY0" fmla="*/ 13121 h 6279469"/>
              <a:gd name="connsiteX1" fmla="*/ 6127364 w 6156861"/>
              <a:gd name="connsiteY1" fmla="*/ 13121 h 6279469"/>
              <a:gd name="connsiteX2" fmla="*/ 6156861 w 6156861"/>
              <a:gd name="connsiteY2" fmla="*/ 6253321 h 6279469"/>
              <a:gd name="connsiteX3" fmla="*/ 5272152 w 6156861"/>
              <a:gd name="connsiteY3" fmla="*/ 1433909 h 6279469"/>
              <a:gd name="connsiteX4" fmla="*/ 5722 w 6156861"/>
              <a:gd name="connsiteY4" fmla="*/ 0 h 6279469"/>
              <a:gd name="connsiteX5" fmla="*/ 5713347 w 6156861"/>
              <a:gd name="connsiteY5" fmla="*/ 13121 h 6279469"/>
              <a:gd name="connsiteX0" fmla="*/ 5713347 w 6127364"/>
              <a:gd name="connsiteY0" fmla="*/ 13121 h 4426898"/>
              <a:gd name="connsiteX1" fmla="*/ 6127364 w 6127364"/>
              <a:gd name="connsiteY1" fmla="*/ 13121 h 4426898"/>
              <a:gd name="connsiteX2" fmla="*/ 6127364 w 6127364"/>
              <a:gd name="connsiteY2" fmla="*/ 4350779 h 4426898"/>
              <a:gd name="connsiteX3" fmla="*/ 5272152 w 6127364"/>
              <a:gd name="connsiteY3" fmla="*/ 1433909 h 4426898"/>
              <a:gd name="connsiteX4" fmla="*/ 5722 w 6127364"/>
              <a:gd name="connsiteY4" fmla="*/ 0 h 4426898"/>
              <a:gd name="connsiteX5" fmla="*/ 5713347 w 6127364"/>
              <a:gd name="connsiteY5" fmla="*/ 13121 h 4426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27364" h="4426898">
                <a:moveTo>
                  <a:pt x="5713347" y="13121"/>
                </a:moveTo>
                <a:lnTo>
                  <a:pt x="6127364" y="13121"/>
                </a:lnTo>
                <a:lnTo>
                  <a:pt x="6127364" y="4350779"/>
                </a:lnTo>
                <a:cubicBezTo>
                  <a:pt x="5871758" y="4658861"/>
                  <a:pt x="6528401" y="4098451"/>
                  <a:pt x="5272152" y="1433909"/>
                </a:cubicBezTo>
                <a:cubicBezTo>
                  <a:pt x="4251878" y="-360478"/>
                  <a:pt x="-180882" y="308082"/>
                  <a:pt x="5722" y="0"/>
                </a:cubicBezTo>
                <a:lnTo>
                  <a:pt x="5713347" y="13121"/>
                </a:lnTo>
                <a:close/>
              </a:path>
            </a:pathLst>
          </a:custGeom>
          <a:blipFill dpi="0" rotWithShape="1">
            <a:blip r:embed="rId2"/>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8" name="Rectangle 17">
            <a:extLst>
              <a:ext uri="{FF2B5EF4-FFF2-40B4-BE49-F238E27FC236}">
                <a16:creationId xmlns:a16="http://schemas.microsoft.com/office/drawing/2014/main" id="{C0195ABB-78C3-4DD8-8A0A-D0955F216544}"/>
              </a:ext>
            </a:extLst>
          </p:cNvPr>
          <p:cNvSpPr/>
          <p:nvPr/>
        </p:nvSpPr>
        <p:spPr>
          <a:xfrm rot="5400000" flipV="1">
            <a:off x="4780974" y="-11952"/>
            <a:ext cx="2626705" cy="10753200"/>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0 w 1800366"/>
              <a:gd name="connsiteY0" fmla="*/ 10795820 h 10795820"/>
              <a:gd name="connsiteX1" fmla="*/ 1800366 w 1800366"/>
              <a:gd name="connsiteY1" fmla="*/ 0 h 10795820"/>
              <a:gd name="connsiteX2" fmla="*/ 1800366 w 1800366"/>
              <a:gd name="connsiteY2" fmla="*/ 10753201 h 10795820"/>
              <a:gd name="connsiteX3" fmla="*/ 1386349 w 1800366"/>
              <a:gd name="connsiteY3" fmla="*/ 10753201 h 10795820"/>
              <a:gd name="connsiteX4" fmla="*/ 0 w 1800366"/>
              <a:gd name="connsiteY4" fmla="*/ 10795820 h 10795820"/>
              <a:gd name="connsiteX0" fmla="*/ 0 w 1800366"/>
              <a:gd name="connsiteY0" fmla="*/ 10795820 h 10795910"/>
              <a:gd name="connsiteX1" fmla="*/ 1800366 w 1800366"/>
              <a:gd name="connsiteY1" fmla="*/ 0 h 10795910"/>
              <a:gd name="connsiteX2" fmla="*/ 1800366 w 1800366"/>
              <a:gd name="connsiteY2" fmla="*/ 10753201 h 10795910"/>
              <a:gd name="connsiteX3" fmla="*/ 1386349 w 1800366"/>
              <a:gd name="connsiteY3" fmla="*/ 10753201 h 10795910"/>
              <a:gd name="connsiteX4" fmla="*/ 0 w 1800366"/>
              <a:gd name="connsiteY4" fmla="*/ 10795820 h 10795910"/>
              <a:gd name="connsiteX0" fmla="*/ 0 w 1807968"/>
              <a:gd name="connsiteY0" fmla="*/ 11335351 h 11335351"/>
              <a:gd name="connsiteX1" fmla="*/ 1608413 w 1807968"/>
              <a:gd name="connsiteY1" fmla="*/ 2655841 h 11335351"/>
              <a:gd name="connsiteX2" fmla="*/ 1800366 w 1807968"/>
              <a:gd name="connsiteY2" fmla="*/ 539531 h 11335351"/>
              <a:gd name="connsiteX3" fmla="*/ 1800366 w 1807968"/>
              <a:gd name="connsiteY3" fmla="*/ 11292732 h 11335351"/>
              <a:gd name="connsiteX4" fmla="*/ 1386349 w 1807968"/>
              <a:gd name="connsiteY4" fmla="*/ 11292732 h 11335351"/>
              <a:gd name="connsiteX5" fmla="*/ 0 w 1807968"/>
              <a:gd name="connsiteY5" fmla="*/ 11335351 h 11335351"/>
              <a:gd name="connsiteX0" fmla="*/ 0 w 1807968"/>
              <a:gd name="connsiteY0" fmla="*/ 11335351 h 11335351"/>
              <a:gd name="connsiteX1" fmla="*/ 1608413 w 1807968"/>
              <a:gd name="connsiteY1" fmla="*/ 2655841 h 11335351"/>
              <a:gd name="connsiteX2" fmla="*/ 1800366 w 1807968"/>
              <a:gd name="connsiteY2" fmla="*/ 539531 h 11335351"/>
              <a:gd name="connsiteX3" fmla="*/ 1800366 w 1807968"/>
              <a:gd name="connsiteY3" fmla="*/ 11292732 h 11335351"/>
              <a:gd name="connsiteX4" fmla="*/ 1386349 w 1807968"/>
              <a:gd name="connsiteY4" fmla="*/ 11292732 h 11335351"/>
              <a:gd name="connsiteX5" fmla="*/ 0 w 1807968"/>
              <a:gd name="connsiteY5" fmla="*/ 11335351 h 11335351"/>
              <a:gd name="connsiteX0" fmla="*/ 0 w 1884673"/>
              <a:gd name="connsiteY0" fmla="*/ 11318662 h 11318662"/>
              <a:gd name="connsiteX1" fmla="*/ 1741151 w 1884673"/>
              <a:gd name="connsiteY1" fmla="*/ 2742393 h 11318662"/>
              <a:gd name="connsiteX2" fmla="*/ 1800366 w 1884673"/>
              <a:gd name="connsiteY2" fmla="*/ 522842 h 11318662"/>
              <a:gd name="connsiteX3" fmla="*/ 1800366 w 1884673"/>
              <a:gd name="connsiteY3" fmla="*/ 11276043 h 11318662"/>
              <a:gd name="connsiteX4" fmla="*/ 1386349 w 1884673"/>
              <a:gd name="connsiteY4" fmla="*/ 11276043 h 11318662"/>
              <a:gd name="connsiteX5" fmla="*/ 0 w 1884673"/>
              <a:gd name="connsiteY5" fmla="*/ 11318662 h 11318662"/>
              <a:gd name="connsiteX0" fmla="*/ 0 w 1800366"/>
              <a:gd name="connsiteY0" fmla="*/ 11312464 h 11312464"/>
              <a:gd name="connsiteX1" fmla="*/ 1741151 w 1800366"/>
              <a:gd name="connsiteY1" fmla="*/ 2736195 h 11312464"/>
              <a:gd name="connsiteX2" fmla="*/ 1800366 w 1800366"/>
              <a:gd name="connsiteY2" fmla="*/ 516644 h 11312464"/>
              <a:gd name="connsiteX3" fmla="*/ 1800366 w 1800366"/>
              <a:gd name="connsiteY3" fmla="*/ 11269845 h 11312464"/>
              <a:gd name="connsiteX4" fmla="*/ 1386349 w 1800366"/>
              <a:gd name="connsiteY4" fmla="*/ 11269845 h 11312464"/>
              <a:gd name="connsiteX5" fmla="*/ 0 w 1800366"/>
              <a:gd name="connsiteY5" fmla="*/ 11312464 h 11312464"/>
              <a:gd name="connsiteX0" fmla="*/ 5555 w 1805921"/>
              <a:gd name="connsiteY0" fmla="*/ 11312464 h 11312464"/>
              <a:gd name="connsiteX1" fmla="*/ 1554974 w 1805921"/>
              <a:gd name="connsiteY1" fmla="*/ 10184128 h 11312464"/>
              <a:gd name="connsiteX2" fmla="*/ 1746706 w 1805921"/>
              <a:gd name="connsiteY2" fmla="*/ 2736195 h 11312464"/>
              <a:gd name="connsiteX3" fmla="*/ 1805921 w 1805921"/>
              <a:gd name="connsiteY3" fmla="*/ 516644 h 11312464"/>
              <a:gd name="connsiteX4" fmla="*/ 1805921 w 1805921"/>
              <a:gd name="connsiteY4" fmla="*/ 11269845 h 11312464"/>
              <a:gd name="connsiteX5" fmla="*/ 1391904 w 1805921"/>
              <a:gd name="connsiteY5" fmla="*/ 11269845 h 11312464"/>
              <a:gd name="connsiteX6" fmla="*/ 5555 w 1805921"/>
              <a:gd name="connsiteY6" fmla="*/ 11312464 h 11312464"/>
              <a:gd name="connsiteX0" fmla="*/ 3505 w 2644529"/>
              <a:gd name="connsiteY0" fmla="*/ 11282970 h 11282970"/>
              <a:gd name="connsiteX1" fmla="*/ 2393582 w 2644529"/>
              <a:gd name="connsiteY1" fmla="*/ 10184128 h 11282970"/>
              <a:gd name="connsiteX2" fmla="*/ 2585314 w 2644529"/>
              <a:gd name="connsiteY2" fmla="*/ 2736195 h 11282970"/>
              <a:gd name="connsiteX3" fmla="*/ 2644529 w 2644529"/>
              <a:gd name="connsiteY3" fmla="*/ 516644 h 11282970"/>
              <a:gd name="connsiteX4" fmla="*/ 2644529 w 2644529"/>
              <a:gd name="connsiteY4" fmla="*/ 11269845 h 11282970"/>
              <a:gd name="connsiteX5" fmla="*/ 2230512 w 2644529"/>
              <a:gd name="connsiteY5" fmla="*/ 11269845 h 11282970"/>
              <a:gd name="connsiteX6" fmla="*/ 3505 w 2644529"/>
              <a:gd name="connsiteY6" fmla="*/ 11282970 h 11282970"/>
              <a:gd name="connsiteX0" fmla="*/ 3505 w 2644529"/>
              <a:gd name="connsiteY0" fmla="*/ 10950522 h 10950522"/>
              <a:gd name="connsiteX1" fmla="*/ 2393582 w 2644529"/>
              <a:gd name="connsiteY1" fmla="*/ 9851680 h 10950522"/>
              <a:gd name="connsiteX2" fmla="*/ 2555820 w 2644529"/>
              <a:gd name="connsiteY2" fmla="*/ 8140873 h 10950522"/>
              <a:gd name="connsiteX3" fmla="*/ 2644529 w 2644529"/>
              <a:gd name="connsiteY3" fmla="*/ 184196 h 10950522"/>
              <a:gd name="connsiteX4" fmla="*/ 2644529 w 2644529"/>
              <a:gd name="connsiteY4" fmla="*/ 10937397 h 10950522"/>
              <a:gd name="connsiteX5" fmla="*/ 2230512 w 2644529"/>
              <a:gd name="connsiteY5" fmla="*/ 10937397 h 10950522"/>
              <a:gd name="connsiteX6" fmla="*/ 3505 w 2644529"/>
              <a:gd name="connsiteY6" fmla="*/ 10950522 h 10950522"/>
              <a:gd name="connsiteX0" fmla="*/ 3672 w 2644696"/>
              <a:gd name="connsiteY0" fmla="*/ 10950522 h 10950522"/>
              <a:gd name="connsiteX1" fmla="*/ 2290513 w 2644696"/>
              <a:gd name="connsiteY1" fmla="*/ 9792690 h 10950522"/>
              <a:gd name="connsiteX2" fmla="*/ 2555987 w 2644696"/>
              <a:gd name="connsiteY2" fmla="*/ 8140873 h 10950522"/>
              <a:gd name="connsiteX3" fmla="*/ 2644696 w 2644696"/>
              <a:gd name="connsiteY3" fmla="*/ 184196 h 10950522"/>
              <a:gd name="connsiteX4" fmla="*/ 2644696 w 2644696"/>
              <a:gd name="connsiteY4" fmla="*/ 10937397 h 10950522"/>
              <a:gd name="connsiteX5" fmla="*/ 2230679 w 2644696"/>
              <a:gd name="connsiteY5" fmla="*/ 10937397 h 10950522"/>
              <a:gd name="connsiteX6" fmla="*/ 3672 w 2644696"/>
              <a:gd name="connsiteY6" fmla="*/ 10950522 h 1095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4696" h="10950522">
                <a:moveTo>
                  <a:pt x="3672" y="10950522"/>
                </a:moveTo>
                <a:cubicBezTo>
                  <a:pt x="-99427" y="10671246"/>
                  <a:pt x="2000321" y="11222068"/>
                  <a:pt x="2290513" y="9792690"/>
                </a:cubicBezTo>
                <a:cubicBezTo>
                  <a:pt x="2580705" y="8363312"/>
                  <a:pt x="2383885" y="9653798"/>
                  <a:pt x="2555987" y="8140873"/>
                </a:cubicBezTo>
                <a:cubicBezTo>
                  <a:pt x="2575831" y="6385815"/>
                  <a:pt x="2617620" y="-1277408"/>
                  <a:pt x="2644696" y="184196"/>
                </a:cubicBezTo>
                <a:lnTo>
                  <a:pt x="2644696" y="10937397"/>
                </a:lnTo>
                <a:lnTo>
                  <a:pt x="2230679" y="10937397"/>
                </a:lnTo>
                <a:lnTo>
                  <a:pt x="3672" y="10950522"/>
                </a:lnTo>
                <a:close/>
              </a:path>
            </a:pathLst>
          </a:custGeom>
          <a:blipFill dpi="0" rotWithShape="1">
            <a:blip r:embed="rId2"/>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2" name="Group 1">
            <a:extLst>
              <a:ext uri="{FF2B5EF4-FFF2-40B4-BE49-F238E27FC236}">
                <a16:creationId xmlns:a16="http://schemas.microsoft.com/office/drawing/2014/main" id="{349539E2-C3CC-465E-BAE9-F9E8DFDA39CE}"/>
              </a:ext>
            </a:extLst>
          </p:cNvPr>
          <p:cNvGrpSpPr/>
          <p:nvPr/>
        </p:nvGrpSpPr>
        <p:grpSpPr>
          <a:xfrm>
            <a:off x="721072" y="293740"/>
            <a:ext cx="3894408" cy="1078520"/>
            <a:chOff x="1220274" y="2060847"/>
            <a:chExt cx="3647476" cy="1078520"/>
          </a:xfrm>
        </p:grpSpPr>
        <p:sp>
          <p:nvSpPr>
            <p:cNvPr id="59" name="Parallelogram 38">
              <a:extLst>
                <a:ext uri="{FF2B5EF4-FFF2-40B4-BE49-F238E27FC236}">
                  <a16:creationId xmlns:a16="http://schemas.microsoft.com/office/drawing/2014/main" id="{910D4268-AD34-4163-AB6F-8FBABDDB6393}"/>
                </a:ext>
              </a:extLst>
            </p:cNvPr>
            <p:cNvSpPr/>
            <p:nvPr/>
          </p:nvSpPr>
          <p:spPr>
            <a:xfrm rot="16200000">
              <a:off x="1008463" y="2272658"/>
              <a:ext cx="834851" cy="411230"/>
            </a:xfrm>
            <a:prstGeom prst="parallelogram">
              <a:avLst>
                <a:gd name="adj" fmla="val 44901"/>
              </a:avLst>
            </a:prstGeom>
            <a:pattFill prst="lgConfetti">
              <a:fgClr>
                <a:schemeClr val="bg2">
                  <a:lumMod val="25000"/>
                </a:schemeClr>
              </a:fgClr>
              <a:bgClr>
                <a:schemeClr val="bg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7" name="Rectangle 56">
              <a:extLst>
                <a:ext uri="{FF2B5EF4-FFF2-40B4-BE49-F238E27FC236}">
                  <a16:creationId xmlns:a16="http://schemas.microsoft.com/office/drawing/2014/main" id="{EEAE2792-C99F-4EA8-8170-30EC652D1564}"/>
                </a:ext>
              </a:extLst>
            </p:cNvPr>
            <p:cNvSpPr/>
            <p:nvPr/>
          </p:nvSpPr>
          <p:spPr>
            <a:xfrm>
              <a:off x="1567969" y="2248973"/>
              <a:ext cx="3108972" cy="646724"/>
            </a:xfrm>
            <a:prstGeom prst="rect">
              <a:avLst/>
            </a:prstGeom>
            <a:pattFill prst="lgConfetti">
              <a:fgClr>
                <a:schemeClr val="bg2">
                  <a:lumMod val="25000"/>
                </a:schemeClr>
              </a:fgClr>
              <a:bgClr>
                <a:srgbClr val="A2AFC5"/>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8" name="Rectangle 57">
              <a:extLst>
                <a:ext uri="{FF2B5EF4-FFF2-40B4-BE49-F238E27FC236}">
                  <a16:creationId xmlns:a16="http://schemas.microsoft.com/office/drawing/2014/main" id="{3B1E87E7-3E35-49A7-AE69-1DD346C87AFF}"/>
                </a:ext>
              </a:extLst>
            </p:cNvPr>
            <p:cNvSpPr/>
            <p:nvPr/>
          </p:nvSpPr>
          <p:spPr>
            <a:xfrm>
              <a:off x="1758778" y="2418072"/>
              <a:ext cx="3108972" cy="721295"/>
            </a:xfrm>
            <a:prstGeom prst="rect">
              <a:avLst/>
            </a:prstGeom>
            <a:gradFill>
              <a:gsLst>
                <a:gs pos="2000">
                  <a:srgbClr val="1B4C5B"/>
                </a:gs>
                <a:gs pos="51000">
                  <a:srgbClr val="26697E"/>
                </a:gs>
                <a:gs pos="100000">
                  <a:srgbClr val="2E998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800" b="1" dirty="0">
                  <a:latin typeface="DK Breakfast Burrito" panose="02000000000000000000" pitchFamily="50" charset="0"/>
                  <a:ea typeface="ChildsWish" panose="02000603000000000000" pitchFamily="2" charset="0"/>
                  <a:cs typeface="Angie Atore" panose="00000400000000000000" pitchFamily="2" charset="-79"/>
                </a:rPr>
                <a:t>motivación</a:t>
              </a:r>
              <a:endParaRPr lang="es-MX" sz="4000" b="1" dirty="0">
                <a:latin typeface="DK Breakfast Burrito" panose="02000000000000000000" pitchFamily="50" charset="0"/>
                <a:ea typeface="ChildsWish" panose="02000603000000000000" pitchFamily="2" charset="0"/>
                <a:cs typeface="Angie Atore" panose="00000400000000000000" pitchFamily="2" charset="-79"/>
              </a:endParaRPr>
            </a:p>
          </p:txBody>
        </p:sp>
      </p:grpSp>
      <p:pic>
        <p:nvPicPr>
          <p:cNvPr id="45" name="image12.jpg" descr="http://www.milenio.com/politica/Decesos-anuales_MILIMA20140523_0013_1.jpg">
            <a:extLst>
              <a:ext uri="{FF2B5EF4-FFF2-40B4-BE49-F238E27FC236}">
                <a16:creationId xmlns:a16="http://schemas.microsoft.com/office/drawing/2014/main" id="{35B59CF5-EDB1-4F6C-93DD-AB80C474A633}"/>
              </a:ext>
            </a:extLst>
          </p:cNvPr>
          <p:cNvPicPr/>
          <p:nvPr/>
        </p:nvPicPr>
        <p:blipFill>
          <a:blip r:embed="rId3"/>
          <a:srcRect/>
          <a:stretch>
            <a:fillRect/>
          </a:stretch>
        </p:blipFill>
        <p:spPr>
          <a:xfrm>
            <a:off x="2279576" y="1412776"/>
            <a:ext cx="7992888" cy="4896544"/>
          </a:xfrm>
          <a:prstGeom prst="rect">
            <a:avLst/>
          </a:prstGeom>
          <a:ln/>
        </p:spPr>
      </p:pic>
    </p:spTree>
    <p:extLst>
      <p:ext uri="{BB962C8B-B14F-4D97-AF65-F5344CB8AC3E}">
        <p14:creationId xmlns:p14="http://schemas.microsoft.com/office/powerpoint/2010/main" val="37141047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1A35"/>
        </a:solidFill>
        <a:effectLst/>
      </p:bgPr>
    </p:bg>
    <p:spTree>
      <p:nvGrpSpPr>
        <p:cNvPr id="1" name=""/>
        <p:cNvGrpSpPr/>
        <p:nvPr/>
      </p:nvGrpSpPr>
      <p:grpSpPr>
        <a:xfrm>
          <a:off x="0" y="0"/>
          <a:ext cx="0" cy="0"/>
          <a:chOff x="0" y="0"/>
          <a:chExt cx="0" cy="0"/>
        </a:xfrm>
      </p:grpSpPr>
      <p:grpSp>
        <p:nvGrpSpPr>
          <p:cNvPr id="4" name="Grupo 86">
            <a:extLst>
              <a:ext uri="{FF2B5EF4-FFF2-40B4-BE49-F238E27FC236}">
                <a16:creationId xmlns:a16="http://schemas.microsoft.com/office/drawing/2014/main" id="{046C33D4-7774-43D7-86E7-5D578D510E36}"/>
              </a:ext>
            </a:extLst>
          </p:cNvPr>
          <p:cNvGrpSpPr/>
          <p:nvPr/>
        </p:nvGrpSpPr>
        <p:grpSpPr>
          <a:xfrm>
            <a:off x="0" y="0"/>
            <a:ext cx="12192000" cy="6858000"/>
            <a:chOff x="0" y="0"/>
            <a:chExt cx="12192000" cy="6858000"/>
          </a:xfrm>
        </p:grpSpPr>
        <p:sp>
          <p:nvSpPr>
            <p:cNvPr id="5" name="Rectángulo: esquinas redondeadas 12">
              <a:extLst>
                <a:ext uri="{FF2B5EF4-FFF2-40B4-BE49-F238E27FC236}">
                  <a16:creationId xmlns:a16="http://schemas.microsoft.com/office/drawing/2014/main" id="{AA864F84-4612-4072-8CC5-7ED2F2A3B7EE}"/>
                </a:ext>
              </a:extLst>
            </p:cNvPr>
            <p:cNvSpPr/>
            <p:nvPr/>
          </p:nvSpPr>
          <p:spPr>
            <a:xfrm>
              <a:off x="0" y="0"/>
              <a:ext cx="12192000" cy="6858000"/>
            </a:xfrm>
            <a:prstGeom prst="roundRect">
              <a:avLst>
                <a:gd name="adj" fmla="val 8257"/>
              </a:avLst>
            </a:prstGeom>
            <a:solidFill>
              <a:srgbClr val="14AC79"/>
            </a:solidFill>
            <a:ln>
              <a:no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esquinas redondeadas 74">
              <a:extLst>
                <a:ext uri="{FF2B5EF4-FFF2-40B4-BE49-F238E27FC236}">
                  <a16:creationId xmlns:a16="http://schemas.microsoft.com/office/drawing/2014/main" id="{B5712B76-B639-47B9-AE8A-471D6E75C821}"/>
                </a:ext>
              </a:extLst>
            </p:cNvPr>
            <p:cNvSpPr/>
            <p:nvPr/>
          </p:nvSpPr>
          <p:spPr>
            <a:xfrm>
              <a:off x="85380" y="90000"/>
              <a:ext cx="12013200" cy="6678000"/>
            </a:xfrm>
            <a:prstGeom prst="roundRect">
              <a:avLst>
                <a:gd name="adj" fmla="val 82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Rectángulo: esquinas redondeadas 75">
              <a:extLst>
                <a:ext uri="{FF2B5EF4-FFF2-40B4-BE49-F238E27FC236}">
                  <a16:creationId xmlns:a16="http://schemas.microsoft.com/office/drawing/2014/main" id="{578844BF-2A98-434F-B029-92B066CE2D69}"/>
                </a:ext>
              </a:extLst>
            </p:cNvPr>
            <p:cNvSpPr/>
            <p:nvPr/>
          </p:nvSpPr>
          <p:spPr>
            <a:xfrm>
              <a:off x="721073" y="180000"/>
              <a:ext cx="10753200" cy="6498000"/>
            </a:xfrm>
            <a:prstGeom prst="roundRect">
              <a:avLst>
                <a:gd name="adj" fmla="val 0"/>
              </a:avLst>
            </a:prstGeom>
            <a:solidFill>
              <a:srgbClr val="001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esquinas redondeadas 17">
              <a:extLst>
                <a:ext uri="{FF2B5EF4-FFF2-40B4-BE49-F238E27FC236}">
                  <a16:creationId xmlns:a16="http://schemas.microsoft.com/office/drawing/2014/main" id="{E6A040D6-4E20-427B-B6D8-55651DC23BFA}"/>
                </a:ext>
              </a:extLst>
            </p:cNvPr>
            <p:cNvSpPr/>
            <p:nvPr/>
          </p:nvSpPr>
          <p:spPr>
            <a:xfrm>
              <a:off x="285407" y="1989000"/>
              <a:ext cx="235639" cy="2880000"/>
            </a:xfrm>
            <a:prstGeom prst="roundRect">
              <a:avLst>
                <a:gd name="adj" fmla="val 50000"/>
              </a:avLst>
            </a:prstGeom>
            <a:pattFill prst="openDmnd">
              <a:fgClr>
                <a:schemeClr val="tx1">
                  <a:lumMod val="95000"/>
                  <a:lumOff val="5000"/>
                </a:schemeClr>
              </a:fgClr>
              <a:bgClr>
                <a:schemeClr val="bg2">
                  <a:lumMod val="25000"/>
                </a:schemeClr>
              </a:bgClr>
            </a:pattFill>
            <a:ln>
              <a:solidFill>
                <a:schemeClr val="tx1"/>
              </a:solidFill>
            </a:ln>
            <a:effectLst>
              <a:innerShdw blurRad="114300" dist="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Elipse 76">
              <a:extLst>
                <a:ext uri="{FF2B5EF4-FFF2-40B4-BE49-F238E27FC236}">
                  <a16:creationId xmlns:a16="http://schemas.microsoft.com/office/drawing/2014/main" id="{8534307E-F83F-43AD-973D-6A391A86AC2A}"/>
                </a:ext>
              </a:extLst>
            </p:cNvPr>
            <p:cNvSpPr/>
            <p:nvPr/>
          </p:nvSpPr>
          <p:spPr>
            <a:xfrm>
              <a:off x="277226" y="769500"/>
              <a:ext cx="252000" cy="2520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Elipse 21">
              <a:extLst>
                <a:ext uri="{FF2B5EF4-FFF2-40B4-BE49-F238E27FC236}">
                  <a16:creationId xmlns:a16="http://schemas.microsoft.com/office/drawing/2014/main" id="{10013391-AF14-4F58-A90B-D138E6E5DEA1}"/>
                </a:ext>
              </a:extLst>
            </p:cNvPr>
            <p:cNvSpPr/>
            <p:nvPr/>
          </p:nvSpPr>
          <p:spPr>
            <a:xfrm>
              <a:off x="368765" y="859500"/>
              <a:ext cx="72000" cy="72000"/>
            </a:xfrm>
            <a:prstGeom prst="ellipse">
              <a:avLst/>
            </a:prstGeom>
            <a:gradFill flip="none" rotWithShape="1">
              <a:gsLst>
                <a:gs pos="34000">
                  <a:srgbClr val="7030A0"/>
                </a:gs>
                <a:gs pos="85000">
                  <a:srgbClr val="FF0000"/>
                </a:gs>
                <a:gs pos="8000">
                  <a:schemeClr val="accent5"/>
                </a:gs>
                <a:gs pos="55000">
                  <a:srgbClr val="BB0D9A"/>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23">
              <a:extLst>
                <a:ext uri="{FF2B5EF4-FFF2-40B4-BE49-F238E27FC236}">
                  <a16:creationId xmlns:a16="http://schemas.microsoft.com/office/drawing/2014/main" id="{358D9D59-B699-439E-BC6C-DF3F415A88CF}"/>
                </a:ext>
              </a:extLst>
            </p:cNvPr>
            <p:cNvSpPr/>
            <p:nvPr/>
          </p:nvSpPr>
          <p:spPr>
            <a:xfrm>
              <a:off x="11606426" y="3249000"/>
              <a:ext cx="360000" cy="360000"/>
            </a:xfrm>
            <a:prstGeom prst="round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Triángulo isósceles 82">
              <a:extLst>
                <a:ext uri="{FF2B5EF4-FFF2-40B4-BE49-F238E27FC236}">
                  <a16:creationId xmlns:a16="http://schemas.microsoft.com/office/drawing/2014/main" id="{CC6C7F7B-5AE6-4874-9E16-8613FD97E6EE}"/>
                </a:ext>
              </a:extLst>
            </p:cNvPr>
            <p:cNvSpPr/>
            <p:nvPr/>
          </p:nvSpPr>
          <p:spPr>
            <a:xfrm flipV="1">
              <a:off x="11605290" y="5020892"/>
              <a:ext cx="360000" cy="360000"/>
            </a:xfrm>
            <a:prstGeom prst="triangl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3" name="Grupo 85">
              <a:extLst>
                <a:ext uri="{FF2B5EF4-FFF2-40B4-BE49-F238E27FC236}">
                  <a16:creationId xmlns:a16="http://schemas.microsoft.com/office/drawing/2014/main" id="{75A76253-A0C1-4FAE-9317-5F1A5F308BCE}"/>
                </a:ext>
              </a:extLst>
            </p:cNvPr>
            <p:cNvGrpSpPr/>
            <p:nvPr/>
          </p:nvGrpSpPr>
          <p:grpSpPr>
            <a:xfrm>
              <a:off x="11651050" y="1387108"/>
              <a:ext cx="263858" cy="450000"/>
              <a:chOff x="10620654" y="1322776"/>
              <a:chExt cx="263858" cy="450000"/>
            </a:xfrm>
          </p:grpSpPr>
          <p:sp>
            <p:nvSpPr>
              <p:cNvPr id="14" name="Rectángulo 83">
                <a:extLst>
                  <a:ext uri="{FF2B5EF4-FFF2-40B4-BE49-F238E27FC236}">
                    <a16:creationId xmlns:a16="http://schemas.microsoft.com/office/drawing/2014/main" id="{BBA839DE-A195-4D0C-9568-686633670519}"/>
                  </a:ext>
                </a:extLst>
              </p:cNvPr>
              <p:cNvSpPr/>
              <p:nvPr/>
            </p:nvSpPr>
            <p:spPr>
              <a:xfrm>
                <a:off x="10620654" y="132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15" name="Rectángulo 84">
                <a:extLst>
                  <a:ext uri="{FF2B5EF4-FFF2-40B4-BE49-F238E27FC236}">
                    <a16:creationId xmlns:a16="http://schemas.microsoft.com/office/drawing/2014/main" id="{E2CE3146-3883-40D1-B073-7B750B331873}"/>
                  </a:ext>
                </a:extLst>
              </p:cNvPr>
              <p:cNvSpPr/>
              <p:nvPr/>
            </p:nvSpPr>
            <p:spPr>
              <a:xfrm>
                <a:off x="10704512" y="141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grpSp>
      </p:grpSp>
      <p:sp>
        <p:nvSpPr>
          <p:cNvPr id="35" name="Rectangle 34">
            <a:extLst>
              <a:ext uri="{FF2B5EF4-FFF2-40B4-BE49-F238E27FC236}">
                <a16:creationId xmlns:a16="http://schemas.microsoft.com/office/drawing/2014/main" id="{DB21BAEB-0A5A-4CE3-84A5-6E298F50B32A}"/>
              </a:ext>
            </a:extLst>
          </p:cNvPr>
          <p:cNvSpPr/>
          <p:nvPr/>
        </p:nvSpPr>
        <p:spPr>
          <a:xfrm rot="16200000">
            <a:off x="5714691" y="-4806914"/>
            <a:ext cx="782325" cy="10753201"/>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367510 w 781527"/>
              <a:gd name="connsiteY0" fmla="*/ 0 h 10753201"/>
              <a:gd name="connsiteX1" fmla="*/ 781527 w 781527"/>
              <a:gd name="connsiteY1" fmla="*/ 0 h 10753201"/>
              <a:gd name="connsiteX2" fmla="*/ 781527 w 781527"/>
              <a:gd name="connsiteY2" fmla="*/ 10753201 h 10753201"/>
              <a:gd name="connsiteX3" fmla="*/ 367510 w 781527"/>
              <a:gd name="connsiteY3" fmla="*/ 10753201 h 10753201"/>
              <a:gd name="connsiteX4" fmla="*/ 55 w 781527"/>
              <a:gd name="connsiteY4" fmla="*/ 771860 h 10753201"/>
              <a:gd name="connsiteX5" fmla="*/ 367510 w 781527"/>
              <a:gd name="connsiteY5" fmla="*/ 0 h 10753201"/>
              <a:gd name="connsiteX0" fmla="*/ 368308 w 782325"/>
              <a:gd name="connsiteY0" fmla="*/ 0 h 10753201"/>
              <a:gd name="connsiteX1" fmla="*/ 782325 w 782325"/>
              <a:gd name="connsiteY1" fmla="*/ 0 h 10753201"/>
              <a:gd name="connsiteX2" fmla="*/ 782325 w 782325"/>
              <a:gd name="connsiteY2" fmla="*/ 10753201 h 10753201"/>
              <a:gd name="connsiteX3" fmla="*/ 368308 w 782325"/>
              <a:gd name="connsiteY3" fmla="*/ 10753201 h 10753201"/>
              <a:gd name="connsiteX4" fmla="*/ 649782 w 782325"/>
              <a:gd name="connsiteY4" fmla="*/ 3544557 h 10753201"/>
              <a:gd name="connsiteX5" fmla="*/ 853 w 782325"/>
              <a:gd name="connsiteY5" fmla="*/ 771860 h 10753201"/>
              <a:gd name="connsiteX6" fmla="*/ 368308 w 782325"/>
              <a:gd name="connsiteY6" fmla="*/ 0 h 10753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325" h="10753201">
                <a:moveTo>
                  <a:pt x="368308" y="0"/>
                </a:moveTo>
                <a:lnTo>
                  <a:pt x="782325" y="0"/>
                </a:lnTo>
                <a:lnTo>
                  <a:pt x="782325" y="10753201"/>
                </a:lnTo>
                <a:lnTo>
                  <a:pt x="368308" y="10753201"/>
                </a:lnTo>
                <a:cubicBezTo>
                  <a:pt x="272475" y="9935218"/>
                  <a:pt x="711025" y="5208114"/>
                  <a:pt x="649782" y="3544557"/>
                </a:cubicBezTo>
                <a:cubicBezTo>
                  <a:pt x="588540" y="1881000"/>
                  <a:pt x="-25977" y="1746078"/>
                  <a:pt x="853" y="771860"/>
                </a:cubicBezTo>
                <a:lnTo>
                  <a:pt x="368308" y="0"/>
                </a:lnTo>
                <a:close/>
              </a:path>
            </a:pathLst>
          </a:custGeom>
          <a:blipFill dpi="0" rotWithShape="1">
            <a:blip r:embed="rId2"/>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2" name="Group 1">
            <a:extLst>
              <a:ext uri="{FF2B5EF4-FFF2-40B4-BE49-F238E27FC236}">
                <a16:creationId xmlns:a16="http://schemas.microsoft.com/office/drawing/2014/main" id="{349539E2-C3CC-465E-BAE9-F9E8DFDA39CE}"/>
              </a:ext>
            </a:extLst>
          </p:cNvPr>
          <p:cNvGrpSpPr/>
          <p:nvPr/>
        </p:nvGrpSpPr>
        <p:grpSpPr>
          <a:xfrm>
            <a:off x="2143690" y="1541707"/>
            <a:ext cx="7920000" cy="3598989"/>
            <a:chOff x="1567969" y="2248973"/>
            <a:chExt cx="3299781" cy="890394"/>
          </a:xfrm>
        </p:grpSpPr>
        <p:sp>
          <p:nvSpPr>
            <p:cNvPr id="57" name="Rectangle 56">
              <a:extLst>
                <a:ext uri="{FF2B5EF4-FFF2-40B4-BE49-F238E27FC236}">
                  <a16:creationId xmlns:a16="http://schemas.microsoft.com/office/drawing/2014/main" id="{EEAE2792-C99F-4EA8-8170-30EC652D1564}"/>
                </a:ext>
              </a:extLst>
            </p:cNvPr>
            <p:cNvSpPr/>
            <p:nvPr/>
          </p:nvSpPr>
          <p:spPr>
            <a:xfrm>
              <a:off x="1567969" y="2248973"/>
              <a:ext cx="3108972" cy="646724"/>
            </a:xfrm>
            <a:prstGeom prst="rect">
              <a:avLst/>
            </a:prstGeom>
            <a:pattFill prst="lgConfetti">
              <a:fgClr>
                <a:schemeClr val="bg2">
                  <a:lumMod val="25000"/>
                </a:schemeClr>
              </a:fgClr>
              <a:bgClr>
                <a:srgbClr val="A2AFC5"/>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8" name="Rectangle 57">
              <a:extLst>
                <a:ext uri="{FF2B5EF4-FFF2-40B4-BE49-F238E27FC236}">
                  <a16:creationId xmlns:a16="http://schemas.microsoft.com/office/drawing/2014/main" id="{3B1E87E7-3E35-49A7-AE69-1DD346C87AFF}"/>
                </a:ext>
              </a:extLst>
            </p:cNvPr>
            <p:cNvSpPr/>
            <p:nvPr/>
          </p:nvSpPr>
          <p:spPr>
            <a:xfrm>
              <a:off x="1758778" y="2418072"/>
              <a:ext cx="3108972" cy="721295"/>
            </a:xfrm>
            <a:prstGeom prst="rect">
              <a:avLst/>
            </a:prstGeom>
            <a:gradFill>
              <a:gsLst>
                <a:gs pos="2000">
                  <a:srgbClr val="1B4C5B"/>
                </a:gs>
                <a:gs pos="51000">
                  <a:srgbClr val="26697E"/>
                </a:gs>
                <a:gs pos="100000">
                  <a:srgbClr val="2E998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600" b="1" dirty="0">
                  <a:latin typeface="DK Breakfast Burrito" panose="02000000000000000000" pitchFamily="50" charset="0"/>
                  <a:ea typeface="ChildsWish" panose="02000603000000000000" pitchFamily="2" charset="0"/>
                  <a:cs typeface="Angie Atore" panose="00000400000000000000" pitchFamily="2" charset="-79"/>
                </a:rPr>
                <a:t>avances</a:t>
              </a:r>
              <a:endParaRPr lang="es-MX" sz="11500" b="1" dirty="0">
                <a:latin typeface="DK Breakfast Burrito" panose="02000000000000000000" pitchFamily="50" charset="0"/>
                <a:ea typeface="ChildsWish" panose="02000603000000000000" pitchFamily="2" charset="0"/>
                <a:cs typeface="Angie Atore" panose="00000400000000000000" pitchFamily="2" charset="-79"/>
              </a:endParaRPr>
            </a:p>
          </p:txBody>
        </p:sp>
      </p:grpSp>
      <p:sp>
        <p:nvSpPr>
          <p:cNvPr id="36" name="Rectangle 35">
            <a:extLst>
              <a:ext uri="{FF2B5EF4-FFF2-40B4-BE49-F238E27FC236}">
                <a16:creationId xmlns:a16="http://schemas.microsoft.com/office/drawing/2014/main" id="{E65D566B-0135-4AEA-B1B3-FE98CD638166}"/>
              </a:ext>
            </a:extLst>
          </p:cNvPr>
          <p:cNvSpPr/>
          <p:nvPr/>
        </p:nvSpPr>
        <p:spPr>
          <a:xfrm rot="5400000" flipV="1">
            <a:off x="5847501" y="1056924"/>
            <a:ext cx="488957" cy="10753201"/>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380180 w 794197"/>
              <a:gd name="connsiteY0" fmla="*/ 0 h 10753201"/>
              <a:gd name="connsiteX1" fmla="*/ 794197 w 794197"/>
              <a:gd name="connsiteY1" fmla="*/ 0 h 10753201"/>
              <a:gd name="connsiteX2" fmla="*/ 794197 w 794197"/>
              <a:gd name="connsiteY2" fmla="*/ 10753201 h 10753201"/>
              <a:gd name="connsiteX3" fmla="*/ 380180 w 794197"/>
              <a:gd name="connsiteY3" fmla="*/ 10753201 h 10753201"/>
              <a:gd name="connsiteX4" fmla="*/ 380180 w 794197"/>
              <a:gd name="connsiteY4" fmla="*/ 0 h 10753201"/>
              <a:gd name="connsiteX0" fmla="*/ 629264 w 1043281"/>
              <a:gd name="connsiteY0" fmla="*/ 0 h 10753201"/>
              <a:gd name="connsiteX1" fmla="*/ 1043281 w 1043281"/>
              <a:gd name="connsiteY1" fmla="*/ 0 h 10753201"/>
              <a:gd name="connsiteX2" fmla="*/ 1043281 w 1043281"/>
              <a:gd name="connsiteY2" fmla="*/ 10753201 h 10753201"/>
              <a:gd name="connsiteX3" fmla="*/ 629264 w 1043281"/>
              <a:gd name="connsiteY3" fmla="*/ 10753201 h 10753201"/>
              <a:gd name="connsiteX4" fmla="*/ 629264 w 1043281"/>
              <a:gd name="connsiteY4" fmla="*/ 0 h 10753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281" h="10753201">
                <a:moveTo>
                  <a:pt x="629264" y="0"/>
                </a:moveTo>
                <a:lnTo>
                  <a:pt x="1043281" y="0"/>
                </a:lnTo>
                <a:lnTo>
                  <a:pt x="1043281" y="10753201"/>
                </a:lnTo>
                <a:lnTo>
                  <a:pt x="629264" y="10753201"/>
                </a:lnTo>
                <a:cubicBezTo>
                  <a:pt x="629264" y="7168801"/>
                  <a:pt x="-786582" y="369251"/>
                  <a:pt x="629264" y="0"/>
                </a:cubicBezTo>
                <a:close/>
              </a:path>
            </a:pathLst>
          </a:custGeom>
          <a:blipFill dpi="0" rotWithShape="1">
            <a:blip r:embed="rId2"/>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7294271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1A35"/>
        </a:solidFill>
        <a:effectLst/>
      </p:bgPr>
    </p:bg>
    <p:spTree>
      <p:nvGrpSpPr>
        <p:cNvPr id="1" name=""/>
        <p:cNvGrpSpPr/>
        <p:nvPr/>
      </p:nvGrpSpPr>
      <p:grpSpPr>
        <a:xfrm>
          <a:off x="0" y="0"/>
          <a:ext cx="0" cy="0"/>
          <a:chOff x="0" y="0"/>
          <a:chExt cx="0" cy="0"/>
        </a:xfrm>
      </p:grpSpPr>
      <p:grpSp>
        <p:nvGrpSpPr>
          <p:cNvPr id="4" name="Grupo 86">
            <a:extLst>
              <a:ext uri="{FF2B5EF4-FFF2-40B4-BE49-F238E27FC236}">
                <a16:creationId xmlns:a16="http://schemas.microsoft.com/office/drawing/2014/main" id="{046C33D4-7774-43D7-86E7-5D578D510E36}"/>
              </a:ext>
            </a:extLst>
          </p:cNvPr>
          <p:cNvGrpSpPr/>
          <p:nvPr/>
        </p:nvGrpSpPr>
        <p:grpSpPr>
          <a:xfrm>
            <a:off x="0" y="0"/>
            <a:ext cx="12192000" cy="6858000"/>
            <a:chOff x="0" y="0"/>
            <a:chExt cx="12192000" cy="6858000"/>
          </a:xfrm>
        </p:grpSpPr>
        <p:sp>
          <p:nvSpPr>
            <p:cNvPr id="5" name="Rectángulo: esquinas redondeadas 12">
              <a:extLst>
                <a:ext uri="{FF2B5EF4-FFF2-40B4-BE49-F238E27FC236}">
                  <a16:creationId xmlns:a16="http://schemas.microsoft.com/office/drawing/2014/main" id="{AA864F84-4612-4072-8CC5-7ED2F2A3B7EE}"/>
                </a:ext>
              </a:extLst>
            </p:cNvPr>
            <p:cNvSpPr/>
            <p:nvPr/>
          </p:nvSpPr>
          <p:spPr>
            <a:xfrm>
              <a:off x="0" y="0"/>
              <a:ext cx="12192000" cy="6858000"/>
            </a:xfrm>
            <a:prstGeom prst="roundRect">
              <a:avLst>
                <a:gd name="adj" fmla="val 8257"/>
              </a:avLst>
            </a:prstGeom>
            <a:solidFill>
              <a:srgbClr val="14AC79"/>
            </a:solidFill>
            <a:ln>
              <a:no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esquinas redondeadas 74">
              <a:extLst>
                <a:ext uri="{FF2B5EF4-FFF2-40B4-BE49-F238E27FC236}">
                  <a16:creationId xmlns:a16="http://schemas.microsoft.com/office/drawing/2014/main" id="{B5712B76-B639-47B9-AE8A-471D6E75C821}"/>
                </a:ext>
              </a:extLst>
            </p:cNvPr>
            <p:cNvSpPr/>
            <p:nvPr/>
          </p:nvSpPr>
          <p:spPr>
            <a:xfrm>
              <a:off x="85380" y="90000"/>
              <a:ext cx="12013200" cy="6678000"/>
            </a:xfrm>
            <a:prstGeom prst="roundRect">
              <a:avLst>
                <a:gd name="adj" fmla="val 82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Rectángulo: esquinas redondeadas 75">
              <a:extLst>
                <a:ext uri="{FF2B5EF4-FFF2-40B4-BE49-F238E27FC236}">
                  <a16:creationId xmlns:a16="http://schemas.microsoft.com/office/drawing/2014/main" id="{578844BF-2A98-434F-B029-92B066CE2D69}"/>
                </a:ext>
              </a:extLst>
            </p:cNvPr>
            <p:cNvSpPr/>
            <p:nvPr/>
          </p:nvSpPr>
          <p:spPr>
            <a:xfrm>
              <a:off x="721073" y="180000"/>
              <a:ext cx="10753200" cy="6498000"/>
            </a:xfrm>
            <a:prstGeom prst="roundRect">
              <a:avLst>
                <a:gd name="adj" fmla="val 0"/>
              </a:avLst>
            </a:prstGeom>
            <a:solidFill>
              <a:srgbClr val="001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esquinas redondeadas 17">
              <a:extLst>
                <a:ext uri="{FF2B5EF4-FFF2-40B4-BE49-F238E27FC236}">
                  <a16:creationId xmlns:a16="http://schemas.microsoft.com/office/drawing/2014/main" id="{E6A040D6-4E20-427B-B6D8-55651DC23BFA}"/>
                </a:ext>
              </a:extLst>
            </p:cNvPr>
            <p:cNvSpPr/>
            <p:nvPr/>
          </p:nvSpPr>
          <p:spPr>
            <a:xfrm>
              <a:off x="285407" y="1989000"/>
              <a:ext cx="235639" cy="2880000"/>
            </a:xfrm>
            <a:prstGeom prst="roundRect">
              <a:avLst>
                <a:gd name="adj" fmla="val 50000"/>
              </a:avLst>
            </a:prstGeom>
            <a:pattFill prst="openDmnd">
              <a:fgClr>
                <a:schemeClr val="tx1">
                  <a:lumMod val="95000"/>
                  <a:lumOff val="5000"/>
                </a:schemeClr>
              </a:fgClr>
              <a:bgClr>
                <a:schemeClr val="bg2">
                  <a:lumMod val="25000"/>
                </a:schemeClr>
              </a:bgClr>
            </a:pattFill>
            <a:ln>
              <a:solidFill>
                <a:schemeClr val="tx1"/>
              </a:solidFill>
            </a:ln>
            <a:effectLst>
              <a:innerShdw blurRad="114300" dist="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Elipse 76">
              <a:extLst>
                <a:ext uri="{FF2B5EF4-FFF2-40B4-BE49-F238E27FC236}">
                  <a16:creationId xmlns:a16="http://schemas.microsoft.com/office/drawing/2014/main" id="{8534307E-F83F-43AD-973D-6A391A86AC2A}"/>
                </a:ext>
              </a:extLst>
            </p:cNvPr>
            <p:cNvSpPr/>
            <p:nvPr/>
          </p:nvSpPr>
          <p:spPr>
            <a:xfrm>
              <a:off x="277226" y="769500"/>
              <a:ext cx="252000" cy="2520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Elipse 21">
              <a:extLst>
                <a:ext uri="{FF2B5EF4-FFF2-40B4-BE49-F238E27FC236}">
                  <a16:creationId xmlns:a16="http://schemas.microsoft.com/office/drawing/2014/main" id="{10013391-AF14-4F58-A90B-D138E6E5DEA1}"/>
                </a:ext>
              </a:extLst>
            </p:cNvPr>
            <p:cNvSpPr/>
            <p:nvPr/>
          </p:nvSpPr>
          <p:spPr>
            <a:xfrm>
              <a:off x="368765" y="859500"/>
              <a:ext cx="72000" cy="72000"/>
            </a:xfrm>
            <a:prstGeom prst="ellipse">
              <a:avLst/>
            </a:prstGeom>
            <a:gradFill flip="none" rotWithShape="1">
              <a:gsLst>
                <a:gs pos="34000">
                  <a:srgbClr val="7030A0"/>
                </a:gs>
                <a:gs pos="85000">
                  <a:srgbClr val="FF0000"/>
                </a:gs>
                <a:gs pos="8000">
                  <a:schemeClr val="accent5"/>
                </a:gs>
                <a:gs pos="55000">
                  <a:srgbClr val="BB0D9A"/>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23">
              <a:extLst>
                <a:ext uri="{FF2B5EF4-FFF2-40B4-BE49-F238E27FC236}">
                  <a16:creationId xmlns:a16="http://schemas.microsoft.com/office/drawing/2014/main" id="{358D9D59-B699-439E-BC6C-DF3F415A88CF}"/>
                </a:ext>
              </a:extLst>
            </p:cNvPr>
            <p:cNvSpPr/>
            <p:nvPr/>
          </p:nvSpPr>
          <p:spPr>
            <a:xfrm>
              <a:off x="11606426" y="3249000"/>
              <a:ext cx="360000" cy="360000"/>
            </a:xfrm>
            <a:prstGeom prst="round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Triángulo isósceles 82">
              <a:extLst>
                <a:ext uri="{FF2B5EF4-FFF2-40B4-BE49-F238E27FC236}">
                  <a16:creationId xmlns:a16="http://schemas.microsoft.com/office/drawing/2014/main" id="{CC6C7F7B-5AE6-4874-9E16-8613FD97E6EE}"/>
                </a:ext>
              </a:extLst>
            </p:cNvPr>
            <p:cNvSpPr/>
            <p:nvPr/>
          </p:nvSpPr>
          <p:spPr>
            <a:xfrm flipV="1">
              <a:off x="11605290" y="5020892"/>
              <a:ext cx="360000" cy="360000"/>
            </a:xfrm>
            <a:prstGeom prst="triangl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3" name="Grupo 85">
              <a:extLst>
                <a:ext uri="{FF2B5EF4-FFF2-40B4-BE49-F238E27FC236}">
                  <a16:creationId xmlns:a16="http://schemas.microsoft.com/office/drawing/2014/main" id="{75A76253-A0C1-4FAE-9317-5F1A5F308BCE}"/>
                </a:ext>
              </a:extLst>
            </p:cNvPr>
            <p:cNvGrpSpPr/>
            <p:nvPr/>
          </p:nvGrpSpPr>
          <p:grpSpPr>
            <a:xfrm>
              <a:off x="11651050" y="1387108"/>
              <a:ext cx="263858" cy="450000"/>
              <a:chOff x="10620654" y="1322776"/>
              <a:chExt cx="263858" cy="450000"/>
            </a:xfrm>
          </p:grpSpPr>
          <p:sp>
            <p:nvSpPr>
              <p:cNvPr id="14" name="Rectángulo 83">
                <a:extLst>
                  <a:ext uri="{FF2B5EF4-FFF2-40B4-BE49-F238E27FC236}">
                    <a16:creationId xmlns:a16="http://schemas.microsoft.com/office/drawing/2014/main" id="{BBA839DE-A195-4D0C-9568-686633670519}"/>
                  </a:ext>
                </a:extLst>
              </p:cNvPr>
              <p:cNvSpPr/>
              <p:nvPr/>
            </p:nvSpPr>
            <p:spPr>
              <a:xfrm>
                <a:off x="10620654" y="132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15" name="Rectángulo 84">
                <a:extLst>
                  <a:ext uri="{FF2B5EF4-FFF2-40B4-BE49-F238E27FC236}">
                    <a16:creationId xmlns:a16="http://schemas.microsoft.com/office/drawing/2014/main" id="{E2CE3146-3883-40D1-B073-7B750B331873}"/>
                  </a:ext>
                </a:extLst>
              </p:cNvPr>
              <p:cNvSpPr/>
              <p:nvPr/>
            </p:nvSpPr>
            <p:spPr>
              <a:xfrm>
                <a:off x="10704512" y="141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grpSp>
      </p:grpSp>
      <p:sp>
        <p:nvSpPr>
          <p:cNvPr id="35" name="Rectangle 34">
            <a:extLst>
              <a:ext uri="{FF2B5EF4-FFF2-40B4-BE49-F238E27FC236}">
                <a16:creationId xmlns:a16="http://schemas.microsoft.com/office/drawing/2014/main" id="{DB21BAEB-0A5A-4CE3-84A5-6E298F50B32A}"/>
              </a:ext>
            </a:extLst>
          </p:cNvPr>
          <p:cNvSpPr/>
          <p:nvPr/>
        </p:nvSpPr>
        <p:spPr>
          <a:xfrm rot="16200000">
            <a:off x="5678487" y="-4801101"/>
            <a:ext cx="826988" cy="10753204"/>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367510 w 781527"/>
              <a:gd name="connsiteY0" fmla="*/ 0 h 10753201"/>
              <a:gd name="connsiteX1" fmla="*/ 781527 w 781527"/>
              <a:gd name="connsiteY1" fmla="*/ 0 h 10753201"/>
              <a:gd name="connsiteX2" fmla="*/ 781527 w 781527"/>
              <a:gd name="connsiteY2" fmla="*/ 10753201 h 10753201"/>
              <a:gd name="connsiteX3" fmla="*/ 367510 w 781527"/>
              <a:gd name="connsiteY3" fmla="*/ 10753201 h 10753201"/>
              <a:gd name="connsiteX4" fmla="*/ 55 w 781527"/>
              <a:gd name="connsiteY4" fmla="*/ 771860 h 10753201"/>
              <a:gd name="connsiteX5" fmla="*/ 367510 w 781527"/>
              <a:gd name="connsiteY5" fmla="*/ 0 h 10753201"/>
              <a:gd name="connsiteX0" fmla="*/ 368308 w 782325"/>
              <a:gd name="connsiteY0" fmla="*/ 0 h 10753201"/>
              <a:gd name="connsiteX1" fmla="*/ 782325 w 782325"/>
              <a:gd name="connsiteY1" fmla="*/ 0 h 10753201"/>
              <a:gd name="connsiteX2" fmla="*/ 782325 w 782325"/>
              <a:gd name="connsiteY2" fmla="*/ 10753201 h 10753201"/>
              <a:gd name="connsiteX3" fmla="*/ 368308 w 782325"/>
              <a:gd name="connsiteY3" fmla="*/ 10753201 h 10753201"/>
              <a:gd name="connsiteX4" fmla="*/ 649782 w 782325"/>
              <a:gd name="connsiteY4" fmla="*/ 3544557 h 10753201"/>
              <a:gd name="connsiteX5" fmla="*/ 853 w 782325"/>
              <a:gd name="connsiteY5" fmla="*/ 771860 h 10753201"/>
              <a:gd name="connsiteX6" fmla="*/ 368308 w 782325"/>
              <a:gd name="connsiteY6" fmla="*/ 0 h 10753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325" h="10753201">
                <a:moveTo>
                  <a:pt x="368308" y="0"/>
                </a:moveTo>
                <a:lnTo>
                  <a:pt x="782325" y="0"/>
                </a:lnTo>
                <a:lnTo>
                  <a:pt x="782325" y="10753201"/>
                </a:lnTo>
                <a:lnTo>
                  <a:pt x="368308" y="10753201"/>
                </a:lnTo>
                <a:cubicBezTo>
                  <a:pt x="272475" y="9935218"/>
                  <a:pt x="711025" y="5208114"/>
                  <a:pt x="649782" y="3544557"/>
                </a:cubicBezTo>
                <a:cubicBezTo>
                  <a:pt x="588540" y="1881000"/>
                  <a:pt x="-25977" y="1746078"/>
                  <a:pt x="853" y="771860"/>
                </a:cubicBezTo>
                <a:lnTo>
                  <a:pt x="368308" y="0"/>
                </a:lnTo>
                <a:close/>
              </a:path>
            </a:pathLst>
          </a:custGeom>
          <a:blipFill dpi="0" rotWithShape="1">
            <a:blip r:embed="rId2"/>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2" name="Group 1">
            <a:extLst>
              <a:ext uri="{FF2B5EF4-FFF2-40B4-BE49-F238E27FC236}">
                <a16:creationId xmlns:a16="http://schemas.microsoft.com/office/drawing/2014/main" id="{349539E2-C3CC-465E-BAE9-F9E8DFDA39CE}"/>
              </a:ext>
            </a:extLst>
          </p:cNvPr>
          <p:cNvGrpSpPr/>
          <p:nvPr/>
        </p:nvGrpSpPr>
        <p:grpSpPr>
          <a:xfrm>
            <a:off x="721072" y="293740"/>
            <a:ext cx="3894408" cy="1078520"/>
            <a:chOff x="1220274" y="2060847"/>
            <a:chExt cx="3647476" cy="1078520"/>
          </a:xfrm>
        </p:grpSpPr>
        <p:sp>
          <p:nvSpPr>
            <p:cNvPr id="59" name="Parallelogram 38">
              <a:extLst>
                <a:ext uri="{FF2B5EF4-FFF2-40B4-BE49-F238E27FC236}">
                  <a16:creationId xmlns:a16="http://schemas.microsoft.com/office/drawing/2014/main" id="{910D4268-AD34-4163-AB6F-8FBABDDB6393}"/>
                </a:ext>
              </a:extLst>
            </p:cNvPr>
            <p:cNvSpPr/>
            <p:nvPr/>
          </p:nvSpPr>
          <p:spPr>
            <a:xfrm rot="16200000">
              <a:off x="1008463" y="2272658"/>
              <a:ext cx="834851" cy="411230"/>
            </a:xfrm>
            <a:prstGeom prst="parallelogram">
              <a:avLst>
                <a:gd name="adj" fmla="val 44901"/>
              </a:avLst>
            </a:prstGeom>
            <a:pattFill prst="lgConfetti">
              <a:fgClr>
                <a:schemeClr val="bg2">
                  <a:lumMod val="25000"/>
                </a:schemeClr>
              </a:fgClr>
              <a:bgClr>
                <a:schemeClr val="bg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7" name="Rectangle 56">
              <a:extLst>
                <a:ext uri="{FF2B5EF4-FFF2-40B4-BE49-F238E27FC236}">
                  <a16:creationId xmlns:a16="http://schemas.microsoft.com/office/drawing/2014/main" id="{EEAE2792-C99F-4EA8-8170-30EC652D1564}"/>
                </a:ext>
              </a:extLst>
            </p:cNvPr>
            <p:cNvSpPr/>
            <p:nvPr/>
          </p:nvSpPr>
          <p:spPr>
            <a:xfrm>
              <a:off x="1567969" y="2248973"/>
              <a:ext cx="3108972" cy="646724"/>
            </a:xfrm>
            <a:prstGeom prst="rect">
              <a:avLst/>
            </a:prstGeom>
            <a:pattFill prst="lgConfetti">
              <a:fgClr>
                <a:schemeClr val="bg2">
                  <a:lumMod val="25000"/>
                </a:schemeClr>
              </a:fgClr>
              <a:bgClr>
                <a:srgbClr val="A2AFC5"/>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8" name="Rectangle 57">
              <a:extLst>
                <a:ext uri="{FF2B5EF4-FFF2-40B4-BE49-F238E27FC236}">
                  <a16:creationId xmlns:a16="http://schemas.microsoft.com/office/drawing/2014/main" id="{3B1E87E7-3E35-49A7-AE69-1DD346C87AFF}"/>
                </a:ext>
              </a:extLst>
            </p:cNvPr>
            <p:cNvSpPr/>
            <p:nvPr/>
          </p:nvSpPr>
          <p:spPr>
            <a:xfrm>
              <a:off x="1758778" y="2418072"/>
              <a:ext cx="3108972" cy="721295"/>
            </a:xfrm>
            <a:prstGeom prst="rect">
              <a:avLst/>
            </a:prstGeom>
            <a:gradFill>
              <a:gsLst>
                <a:gs pos="2000">
                  <a:srgbClr val="1B4C5B"/>
                </a:gs>
                <a:gs pos="51000">
                  <a:srgbClr val="26697E"/>
                </a:gs>
                <a:gs pos="100000">
                  <a:srgbClr val="2E998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800" b="1" dirty="0">
                  <a:latin typeface="DK Breakfast Burrito" panose="02000000000000000000" pitchFamily="50" charset="0"/>
                  <a:ea typeface="ChildsWish" panose="02000603000000000000" pitchFamily="2" charset="0"/>
                  <a:cs typeface="Angie Atore" panose="00000400000000000000" pitchFamily="2" charset="-79"/>
                </a:rPr>
                <a:t>referencias</a:t>
              </a:r>
              <a:endParaRPr lang="es-MX" sz="4000" b="1" dirty="0">
                <a:latin typeface="DK Breakfast Burrito" panose="02000000000000000000" pitchFamily="50" charset="0"/>
                <a:ea typeface="ChildsWish" panose="02000603000000000000" pitchFamily="2" charset="0"/>
                <a:cs typeface="Angie Atore" panose="00000400000000000000" pitchFamily="2" charset="-79"/>
              </a:endParaRPr>
            </a:p>
          </p:txBody>
        </p:sp>
      </p:grpSp>
      <p:sp>
        <p:nvSpPr>
          <p:cNvPr id="36" name="Rectangle 35">
            <a:extLst>
              <a:ext uri="{FF2B5EF4-FFF2-40B4-BE49-F238E27FC236}">
                <a16:creationId xmlns:a16="http://schemas.microsoft.com/office/drawing/2014/main" id="{E65D566B-0135-4AEA-B1B3-FE98CD638166}"/>
              </a:ext>
            </a:extLst>
          </p:cNvPr>
          <p:cNvSpPr/>
          <p:nvPr/>
        </p:nvSpPr>
        <p:spPr>
          <a:xfrm rot="5400000" flipV="1">
            <a:off x="5847500" y="1043547"/>
            <a:ext cx="488957" cy="10753203"/>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380180 w 794197"/>
              <a:gd name="connsiteY0" fmla="*/ 0 h 10753201"/>
              <a:gd name="connsiteX1" fmla="*/ 794197 w 794197"/>
              <a:gd name="connsiteY1" fmla="*/ 0 h 10753201"/>
              <a:gd name="connsiteX2" fmla="*/ 794197 w 794197"/>
              <a:gd name="connsiteY2" fmla="*/ 10753201 h 10753201"/>
              <a:gd name="connsiteX3" fmla="*/ 380180 w 794197"/>
              <a:gd name="connsiteY3" fmla="*/ 10753201 h 10753201"/>
              <a:gd name="connsiteX4" fmla="*/ 380180 w 794197"/>
              <a:gd name="connsiteY4" fmla="*/ 0 h 10753201"/>
              <a:gd name="connsiteX0" fmla="*/ 629264 w 1043281"/>
              <a:gd name="connsiteY0" fmla="*/ 0 h 10753201"/>
              <a:gd name="connsiteX1" fmla="*/ 1043281 w 1043281"/>
              <a:gd name="connsiteY1" fmla="*/ 0 h 10753201"/>
              <a:gd name="connsiteX2" fmla="*/ 1043281 w 1043281"/>
              <a:gd name="connsiteY2" fmla="*/ 10753201 h 10753201"/>
              <a:gd name="connsiteX3" fmla="*/ 629264 w 1043281"/>
              <a:gd name="connsiteY3" fmla="*/ 10753201 h 10753201"/>
              <a:gd name="connsiteX4" fmla="*/ 629264 w 1043281"/>
              <a:gd name="connsiteY4" fmla="*/ 0 h 10753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281" h="10753201">
                <a:moveTo>
                  <a:pt x="629264" y="0"/>
                </a:moveTo>
                <a:lnTo>
                  <a:pt x="1043281" y="0"/>
                </a:lnTo>
                <a:lnTo>
                  <a:pt x="1043281" y="10753201"/>
                </a:lnTo>
                <a:lnTo>
                  <a:pt x="629264" y="10753201"/>
                </a:lnTo>
                <a:cubicBezTo>
                  <a:pt x="629264" y="7168801"/>
                  <a:pt x="-786582" y="369251"/>
                  <a:pt x="629264" y="0"/>
                </a:cubicBezTo>
                <a:close/>
              </a:path>
            </a:pathLst>
          </a:custGeom>
          <a:blipFill dpi="0" rotWithShape="1">
            <a:blip r:embed="rId2"/>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3" name="Tabla 2">
            <a:extLst>
              <a:ext uri="{FF2B5EF4-FFF2-40B4-BE49-F238E27FC236}">
                <a16:creationId xmlns:a16="http://schemas.microsoft.com/office/drawing/2014/main" id="{A4CECAC4-B265-4921-8098-9C025E2CBC36}"/>
              </a:ext>
            </a:extLst>
          </p:cNvPr>
          <p:cNvGraphicFramePr>
            <a:graphicFrameLocks noGrp="1"/>
          </p:cNvGraphicFramePr>
          <p:nvPr>
            <p:extLst>
              <p:ext uri="{D42A27DB-BD31-4B8C-83A1-F6EECF244321}">
                <p14:modId xmlns:p14="http://schemas.microsoft.com/office/powerpoint/2010/main" val="1689598176"/>
              </p:ext>
            </p:extLst>
          </p:nvPr>
        </p:nvGraphicFramePr>
        <p:xfrm>
          <a:off x="1296032" y="1599830"/>
          <a:ext cx="10125586" cy="4493466"/>
        </p:xfrm>
        <a:graphic>
          <a:graphicData uri="http://schemas.openxmlformats.org/drawingml/2006/table">
            <a:tbl>
              <a:tblPr firstRow="1" firstCol="1" bandRow="1">
                <a:tableStyleId>{2D5ABB26-0587-4C30-8999-92F81FD0307C}</a:tableStyleId>
              </a:tblPr>
              <a:tblGrid>
                <a:gridCol w="263464">
                  <a:extLst>
                    <a:ext uri="{9D8B030D-6E8A-4147-A177-3AD203B41FA5}">
                      <a16:colId xmlns:a16="http://schemas.microsoft.com/office/drawing/2014/main" val="2384043755"/>
                    </a:ext>
                  </a:extLst>
                </a:gridCol>
                <a:gridCol w="9862122">
                  <a:extLst>
                    <a:ext uri="{9D8B030D-6E8A-4147-A177-3AD203B41FA5}">
                      <a16:colId xmlns:a16="http://schemas.microsoft.com/office/drawing/2014/main" val="500345370"/>
                    </a:ext>
                  </a:extLst>
                </a:gridCol>
              </a:tblGrid>
              <a:tr h="112253">
                <a:tc>
                  <a:txBody>
                    <a:bodyPr/>
                    <a:lstStyle/>
                    <a:p>
                      <a:pPr>
                        <a:lnSpc>
                          <a:spcPct val="115000"/>
                        </a:lnSpc>
                        <a:spcAft>
                          <a:spcPts val="0"/>
                        </a:spcAft>
                      </a:pPr>
                      <a:r>
                        <a:rPr lang="es-ES" sz="800" dirty="0">
                          <a:solidFill>
                            <a:schemeClr val="bg1"/>
                          </a:solidFill>
                          <a:effectLst/>
                        </a:rPr>
                        <a:t>[1]</a:t>
                      </a:r>
                      <a:endParaRPr lang="es-MX" sz="800" dirty="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0"/>
                        </a:spcAft>
                      </a:pPr>
                      <a:r>
                        <a:rPr lang="es-ES" sz="800" dirty="0">
                          <a:solidFill>
                            <a:schemeClr val="bg1"/>
                          </a:solidFill>
                          <a:effectLst/>
                        </a:rPr>
                        <a:t>INEGI, 2011. [En línea]. </a:t>
                      </a:r>
                      <a:r>
                        <a:rPr lang="es-ES" sz="800" dirty="0" err="1">
                          <a:solidFill>
                            <a:schemeClr val="bg1"/>
                          </a:solidFill>
                          <a:effectLst/>
                        </a:rPr>
                        <a:t>Available</a:t>
                      </a:r>
                      <a:r>
                        <a:rPr lang="es-ES" sz="800" dirty="0">
                          <a:solidFill>
                            <a:schemeClr val="bg1"/>
                          </a:solidFill>
                          <a:effectLst/>
                        </a:rPr>
                        <a:t>: http://internet.contenidos.inegi.org.mx/contenidos/Productos/prod_serv/contenidos/espanol/bvinegi/productos/continuas/sociales/suicidio/2011/702825047436.pdf. [Último acceso: 2017].</a:t>
                      </a:r>
                      <a:endParaRPr lang="es-MX" sz="800" dirty="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67488237"/>
                  </a:ext>
                </a:extLst>
              </a:tr>
              <a:tr h="73806">
                <a:tc>
                  <a:txBody>
                    <a:bodyPr/>
                    <a:lstStyle/>
                    <a:p>
                      <a:pPr>
                        <a:lnSpc>
                          <a:spcPct val="115000"/>
                        </a:lnSpc>
                        <a:spcAft>
                          <a:spcPts val="0"/>
                        </a:spcAft>
                      </a:pPr>
                      <a:r>
                        <a:rPr lang="es-ES" sz="800">
                          <a:solidFill>
                            <a:schemeClr val="bg1"/>
                          </a:solidFill>
                          <a:effectLst/>
                        </a:rPr>
                        <a:t>[2] </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0"/>
                        </a:spcAft>
                      </a:pPr>
                      <a:r>
                        <a:rPr lang="es-ES" sz="800">
                          <a:solidFill>
                            <a:schemeClr val="bg1"/>
                          </a:solidFill>
                          <a:effectLst/>
                        </a:rPr>
                        <a:t>B. Valadez, «México es el primer lugar de bullying a escala internacional,» Milenio, [En línea]. Available: http://m.milenio.com/politica/Mexico-primer-bullying-escala-internacional_0_304169593.html. [Último acceso: 2017].</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232202995"/>
                  </a:ext>
                </a:extLst>
              </a:tr>
              <a:tr h="73806">
                <a:tc>
                  <a:txBody>
                    <a:bodyPr/>
                    <a:lstStyle/>
                    <a:p>
                      <a:pPr>
                        <a:lnSpc>
                          <a:spcPct val="115000"/>
                        </a:lnSpc>
                        <a:spcAft>
                          <a:spcPts val="0"/>
                        </a:spcAft>
                      </a:pPr>
                      <a:r>
                        <a:rPr lang="es-ES" sz="800">
                          <a:solidFill>
                            <a:schemeClr val="bg1"/>
                          </a:solidFill>
                          <a:effectLst/>
                        </a:rPr>
                        <a:t>[3] </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0"/>
                        </a:spcAft>
                      </a:pPr>
                      <a:r>
                        <a:rPr lang="en-US" sz="800">
                          <a:solidFill>
                            <a:schemeClr val="bg1"/>
                          </a:solidFill>
                          <a:effectLst/>
                        </a:rPr>
                        <a:t>D. Olweus, «Bullying at School: Basic Facts and Effects of a School Based Intervention Program,» Journal of child psychology and psychiatry, and allied disciplines, vol. 35, nº 7, pp. 1171-1190, 1994. </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745566870"/>
                  </a:ext>
                </a:extLst>
              </a:tr>
              <a:tr h="73806">
                <a:tc>
                  <a:txBody>
                    <a:bodyPr/>
                    <a:lstStyle/>
                    <a:p>
                      <a:pPr>
                        <a:lnSpc>
                          <a:spcPct val="115000"/>
                        </a:lnSpc>
                        <a:spcAft>
                          <a:spcPts val="0"/>
                        </a:spcAft>
                      </a:pPr>
                      <a:r>
                        <a:rPr lang="es-ES" sz="800">
                          <a:solidFill>
                            <a:schemeClr val="bg1"/>
                          </a:solidFill>
                          <a:effectLst/>
                        </a:rPr>
                        <a:t>[4] </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0"/>
                        </a:spcAft>
                      </a:pPr>
                      <a:r>
                        <a:rPr lang="es-ES" sz="800">
                          <a:solidFill>
                            <a:schemeClr val="bg1"/>
                          </a:solidFill>
                          <a:effectLst/>
                        </a:rPr>
                        <a:t>L. E. Castillo-Pulido, «El acoso escolar. De las causas, origen y manifestaciones a la,» Magis. Revista Internacional de Investigación, vol. 4, nº 8, pp. 415-428, 2011. </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7406831"/>
                  </a:ext>
                </a:extLst>
              </a:tr>
              <a:tr h="73806">
                <a:tc>
                  <a:txBody>
                    <a:bodyPr/>
                    <a:lstStyle/>
                    <a:p>
                      <a:pPr>
                        <a:lnSpc>
                          <a:spcPct val="115000"/>
                        </a:lnSpc>
                        <a:spcAft>
                          <a:spcPts val="0"/>
                        </a:spcAft>
                      </a:pPr>
                      <a:r>
                        <a:rPr lang="es-ES" sz="800">
                          <a:solidFill>
                            <a:schemeClr val="bg1"/>
                          </a:solidFill>
                          <a:effectLst/>
                        </a:rPr>
                        <a:t>[5] </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0"/>
                        </a:spcAft>
                      </a:pPr>
                      <a:r>
                        <a:rPr lang="es-ES" sz="800">
                          <a:solidFill>
                            <a:schemeClr val="bg1"/>
                          </a:solidFill>
                          <a:effectLst/>
                        </a:rPr>
                        <a:t>«Las diversas formas de bullying,» Universidad Internacional de Valencia, 23 Septiembre 2014. [En línea]. Available: https://www.universidadviu.es/las-diversas-formas-de-bullying-fisico-psicologico-verbal-sexual-social-y-ciberbullying/. [Último acceso: 2018].</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34688359"/>
                  </a:ext>
                </a:extLst>
              </a:tr>
              <a:tr h="36993">
                <a:tc>
                  <a:txBody>
                    <a:bodyPr/>
                    <a:lstStyle/>
                    <a:p>
                      <a:pPr>
                        <a:lnSpc>
                          <a:spcPct val="115000"/>
                        </a:lnSpc>
                        <a:spcAft>
                          <a:spcPts val="0"/>
                        </a:spcAft>
                      </a:pPr>
                      <a:r>
                        <a:rPr lang="es-ES" sz="800">
                          <a:solidFill>
                            <a:schemeClr val="bg1"/>
                          </a:solidFill>
                          <a:effectLst/>
                        </a:rPr>
                        <a:t>[6] </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0"/>
                        </a:spcAft>
                      </a:pPr>
                      <a:r>
                        <a:rPr lang="es-ES" sz="800">
                          <a:solidFill>
                            <a:schemeClr val="bg1"/>
                          </a:solidFill>
                          <a:effectLst/>
                        </a:rPr>
                        <a:t>F. Cerezo Ramírez, «Acoso escolar. Efectos del bullying,» BOL PEDIATR, nº 48, pp. 353-358, 2008. </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536002806"/>
                  </a:ext>
                </a:extLst>
              </a:tr>
              <a:tr h="36993">
                <a:tc>
                  <a:txBody>
                    <a:bodyPr/>
                    <a:lstStyle/>
                    <a:p>
                      <a:pPr>
                        <a:lnSpc>
                          <a:spcPct val="115000"/>
                        </a:lnSpc>
                        <a:spcAft>
                          <a:spcPts val="0"/>
                        </a:spcAft>
                      </a:pPr>
                      <a:r>
                        <a:rPr lang="es-ES" sz="800">
                          <a:solidFill>
                            <a:schemeClr val="bg1"/>
                          </a:solidFill>
                          <a:effectLst/>
                        </a:rPr>
                        <a:t>[7] </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0"/>
                        </a:spcAft>
                      </a:pPr>
                      <a:r>
                        <a:rPr lang="es-ES" sz="800">
                          <a:solidFill>
                            <a:schemeClr val="bg1"/>
                          </a:solidFill>
                          <a:effectLst/>
                        </a:rPr>
                        <a:t>UNICEF Mexico, «La infancia,» [En línea]. Available: https://www.unicef.org/mexico/spanish/ninos_6876.html. [Último acceso: 2018].</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657062256"/>
                  </a:ext>
                </a:extLst>
              </a:tr>
              <a:tr h="73806">
                <a:tc>
                  <a:txBody>
                    <a:bodyPr/>
                    <a:lstStyle/>
                    <a:p>
                      <a:pPr>
                        <a:lnSpc>
                          <a:spcPct val="115000"/>
                        </a:lnSpc>
                        <a:spcAft>
                          <a:spcPts val="0"/>
                        </a:spcAft>
                      </a:pPr>
                      <a:r>
                        <a:rPr lang="es-ES" sz="800">
                          <a:solidFill>
                            <a:schemeClr val="bg1"/>
                          </a:solidFill>
                          <a:effectLst/>
                        </a:rPr>
                        <a:t>[8] </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0"/>
                        </a:spcAft>
                      </a:pPr>
                      <a:r>
                        <a:rPr lang="en-US" sz="800">
                          <a:solidFill>
                            <a:schemeClr val="bg1"/>
                          </a:solidFill>
                          <a:effectLst/>
                        </a:rPr>
                        <a:t>P. William E. Copeland, P. Dieter Wolke y M. Adrian Angold, «Adult Psychiatric Outcomes of Bullying and Being Bullied by Peers in Childhood and Adolescence,» JAMA Psychiatry, vol. 70, nº 4, pp. 419-426, 2013. </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323972530"/>
                  </a:ext>
                </a:extLst>
              </a:tr>
              <a:tr h="36993">
                <a:tc>
                  <a:txBody>
                    <a:bodyPr/>
                    <a:lstStyle/>
                    <a:p>
                      <a:pPr>
                        <a:lnSpc>
                          <a:spcPct val="115000"/>
                        </a:lnSpc>
                        <a:spcAft>
                          <a:spcPts val="0"/>
                        </a:spcAft>
                      </a:pPr>
                      <a:r>
                        <a:rPr lang="es-ES" sz="800">
                          <a:solidFill>
                            <a:schemeClr val="bg1"/>
                          </a:solidFill>
                          <a:effectLst/>
                        </a:rPr>
                        <a:t>[9] </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0"/>
                        </a:spcAft>
                      </a:pPr>
                      <a:r>
                        <a:rPr lang="es-ES" sz="800">
                          <a:solidFill>
                            <a:schemeClr val="bg1"/>
                          </a:solidFill>
                          <a:effectLst/>
                        </a:rPr>
                        <a:t>«Real Academia Española,» 2017. [En línea]. </a:t>
                      </a:r>
                      <a:r>
                        <a:rPr lang="en-US" sz="800">
                          <a:solidFill>
                            <a:schemeClr val="bg1"/>
                          </a:solidFill>
                          <a:effectLst/>
                        </a:rPr>
                        <a:t>Available: http://dle.rae.es.</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908848888"/>
                  </a:ext>
                </a:extLst>
              </a:tr>
              <a:tr h="73806">
                <a:tc>
                  <a:txBody>
                    <a:bodyPr/>
                    <a:lstStyle/>
                    <a:p>
                      <a:pPr>
                        <a:lnSpc>
                          <a:spcPct val="115000"/>
                        </a:lnSpc>
                        <a:spcAft>
                          <a:spcPts val="0"/>
                        </a:spcAft>
                      </a:pPr>
                      <a:r>
                        <a:rPr lang="es-ES" sz="800">
                          <a:solidFill>
                            <a:schemeClr val="bg1"/>
                          </a:solidFill>
                          <a:effectLst/>
                        </a:rPr>
                        <a:t>[10] </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0"/>
                        </a:spcAft>
                      </a:pPr>
                      <a:r>
                        <a:rPr lang="es-ES" sz="800">
                          <a:solidFill>
                            <a:schemeClr val="bg1"/>
                          </a:solidFill>
                          <a:effectLst/>
                        </a:rPr>
                        <a:t>Z. Monroy Nasr y G. Álvarez Díaz de León, «Historia de la Psicología,» 2012. [En línea]. Available: http://www.psicologia.unam.mx/documentos/pdf/publicaciones/Historia_de_la_Psicologia_Unidades_1_2_y_3_Alvarez_Diaz_y_Monroy_Nars.pdf.</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27038978"/>
                  </a:ext>
                </a:extLst>
              </a:tr>
              <a:tr h="73806">
                <a:tc>
                  <a:txBody>
                    <a:bodyPr/>
                    <a:lstStyle/>
                    <a:p>
                      <a:pPr>
                        <a:lnSpc>
                          <a:spcPct val="115000"/>
                        </a:lnSpc>
                        <a:spcAft>
                          <a:spcPts val="0"/>
                        </a:spcAft>
                      </a:pPr>
                      <a:r>
                        <a:rPr lang="es-ES" sz="800">
                          <a:solidFill>
                            <a:schemeClr val="bg1"/>
                          </a:solidFill>
                          <a:effectLst/>
                        </a:rPr>
                        <a:t>[11] </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0"/>
                        </a:spcAft>
                      </a:pPr>
                      <a:r>
                        <a:rPr lang="es-ES" sz="800">
                          <a:solidFill>
                            <a:schemeClr val="bg1"/>
                          </a:solidFill>
                          <a:effectLst/>
                        </a:rPr>
                        <a:t>Consejo General de Colegios Oficiales de Psicólogos, «Papeles del Psicólogo,» 2003. [En línea]. Available: http://www.redalyc.org/pdf/778/77808501.pdf. [Último acceso: 2018].</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05328456"/>
                  </a:ext>
                </a:extLst>
              </a:tr>
              <a:tr h="36993">
                <a:tc>
                  <a:txBody>
                    <a:bodyPr/>
                    <a:lstStyle/>
                    <a:p>
                      <a:pPr>
                        <a:lnSpc>
                          <a:spcPct val="115000"/>
                        </a:lnSpc>
                        <a:spcAft>
                          <a:spcPts val="0"/>
                        </a:spcAft>
                      </a:pPr>
                      <a:r>
                        <a:rPr lang="es-ES" sz="800">
                          <a:solidFill>
                            <a:schemeClr val="bg1"/>
                          </a:solidFill>
                          <a:effectLst/>
                        </a:rPr>
                        <a:t>[12] </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0"/>
                        </a:spcAft>
                      </a:pPr>
                      <a:r>
                        <a:rPr lang="es-ES" sz="800">
                          <a:solidFill>
                            <a:schemeClr val="bg1"/>
                          </a:solidFill>
                          <a:effectLst/>
                        </a:rPr>
                        <a:t>C. Nava Quiroz y Z. Vega Valero, «Psicometría y sus Orígenes Darwinianos,» Revista Electrónica de Psicología, vol. 7, nº 4, 2004. </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324883860"/>
                  </a:ext>
                </a:extLst>
              </a:tr>
              <a:tr h="73806">
                <a:tc>
                  <a:txBody>
                    <a:bodyPr/>
                    <a:lstStyle/>
                    <a:p>
                      <a:pPr>
                        <a:lnSpc>
                          <a:spcPct val="115000"/>
                        </a:lnSpc>
                        <a:spcAft>
                          <a:spcPts val="0"/>
                        </a:spcAft>
                      </a:pPr>
                      <a:r>
                        <a:rPr lang="es-ES" sz="800">
                          <a:solidFill>
                            <a:schemeClr val="bg1"/>
                          </a:solidFill>
                          <a:effectLst/>
                        </a:rPr>
                        <a:t>[13] </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0"/>
                        </a:spcAft>
                      </a:pPr>
                      <a:r>
                        <a:rPr lang="es-ES" sz="800">
                          <a:solidFill>
                            <a:schemeClr val="bg1"/>
                          </a:solidFill>
                          <a:effectLst/>
                        </a:rPr>
                        <a:t>Universidad Autónoma de Madrid, «Introducción a la Psicometría,» 2004. [En línea]. Available: https://www.uam.es/personal_pdi/psicologia/cadalso/Docencia/Psicometria/Apuntes/tema1TyP_4.pdf.</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102391473"/>
                  </a:ext>
                </a:extLst>
              </a:tr>
              <a:tr h="36993">
                <a:tc>
                  <a:txBody>
                    <a:bodyPr/>
                    <a:lstStyle/>
                    <a:p>
                      <a:pPr>
                        <a:lnSpc>
                          <a:spcPct val="115000"/>
                        </a:lnSpc>
                        <a:spcAft>
                          <a:spcPts val="0"/>
                        </a:spcAft>
                      </a:pPr>
                      <a:r>
                        <a:rPr lang="es-ES" sz="800">
                          <a:solidFill>
                            <a:schemeClr val="bg1"/>
                          </a:solidFill>
                          <a:effectLst/>
                        </a:rPr>
                        <a:t>[14] </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0"/>
                        </a:spcAft>
                      </a:pPr>
                      <a:r>
                        <a:rPr lang="es-ES" sz="800">
                          <a:solidFill>
                            <a:schemeClr val="bg1"/>
                          </a:solidFill>
                          <a:effectLst/>
                        </a:rPr>
                        <a:t>F. M. González Llaneza, Instrumentos de evaluación psicológica, La Habana: Editorial Ciencias Médicas, 2007. </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147941755"/>
                  </a:ext>
                </a:extLst>
              </a:tr>
              <a:tr h="36993">
                <a:tc>
                  <a:txBody>
                    <a:bodyPr/>
                    <a:lstStyle/>
                    <a:p>
                      <a:pPr>
                        <a:lnSpc>
                          <a:spcPct val="115000"/>
                        </a:lnSpc>
                        <a:spcAft>
                          <a:spcPts val="0"/>
                        </a:spcAft>
                      </a:pPr>
                      <a:r>
                        <a:rPr lang="es-ES" sz="800">
                          <a:solidFill>
                            <a:schemeClr val="bg1"/>
                          </a:solidFill>
                          <a:effectLst/>
                        </a:rPr>
                        <a:t>[15] </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0"/>
                        </a:spcAft>
                      </a:pPr>
                      <a:r>
                        <a:rPr lang="es-ES" sz="800">
                          <a:solidFill>
                            <a:schemeClr val="bg1"/>
                          </a:solidFill>
                          <a:effectLst/>
                        </a:rPr>
                        <a:t>J. L. Cronbach, «Coeficiente alfa y la estructura interna de los test,» Psychometrika, vol. 16, nº 3, pp. 297-334, 1951. </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984900083"/>
                  </a:ext>
                </a:extLst>
              </a:tr>
              <a:tr h="36993">
                <a:tc>
                  <a:txBody>
                    <a:bodyPr/>
                    <a:lstStyle/>
                    <a:p>
                      <a:pPr>
                        <a:lnSpc>
                          <a:spcPct val="115000"/>
                        </a:lnSpc>
                        <a:spcAft>
                          <a:spcPts val="0"/>
                        </a:spcAft>
                      </a:pPr>
                      <a:r>
                        <a:rPr lang="es-ES" sz="800">
                          <a:solidFill>
                            <a:schemeClr val="bg1"/>
                          </a:solidFill>
                          <a:effectLst/>
                        </a:rPr>
                        <a:t>[16] </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0"/>
                        </a:spcAft>
                      </a:pPr>
                      <a:r>
                        <a:rPr lang="en-US" sz="800">
                          <a:solidFill>
                            <a:schemeClr val="bg1"/>
                          </a:solidFill>
                          <a:effectLst/>
                        </a:rPr>
                        <a:t>D. George y P. Mallery, SPSS for Windows Step by Step, 2003. </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218651"/>
                  </a:ext>
                </a:extLst>
              </a:tr>
              <a:tr h="36993">
                <a:tc>
                  <a:txBody>
                    <a:bodyPr/>
                    <a:lstStyle/>
                    <a:p>
                      <a:pPr>
                        <a:lnSpc>
                          <a:spcPct val="115000"/>
                        </a:lnSpc>
                        <a:spcAft>
                          <a:spcPts val="0"/>
                        </a:spcAft>
                      </a:pPr>
                      <a:r>
                        <a:rPr lang="es-ES" sz="800">
                          <a:solidFill>
                            <a:schemeClr val="bg1"/>
                          </a:solidFill>
                          <a:effectLst/>
                        </a:rPr>
                        <a:t>[17] </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0"/>
                        </a:spcAft>
                      </a:pPr>
                      <a:r>
                        <a:rPr lang="es-ES" sz="800">
                          <a:solidFill>
                            <a:schemeClr val="bg1"/>
                          </a:solidFill>
                          <a:effectLst/>
                        </a:rPr>
                        <a:t>M. de la Villa Moral, «Actitudes socioconstruidas ante la violencia bullying,» Anuario de Psicología, vol. 36, nº 1, pp. 61-81, 2005. </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93202568"/>
                  </a:ext>
                </a:extLst>
              </a:tr>
              <a:tr h="36993">
                <a:tc>
                  <a:txBody>
                    <a:bodyPr/>
                    <a:lstStyle/>
                    <a:p>
                      <a:pPr>
                        <a:lnSpc>
                          <a:spcPct val="115000"/>
                        </a:lnSpc>
                        <a:spcAft>
                          <a:spcPts val="0"/>
                        </a:spcAft>
                      </a:pPr>
                      <a:r>
                        <a:rPr lang="es-ES" sz="800">
                          <a:solidFill>
                            <a:schemeClr val="bg1"/>
                          </a:solidFill>
                          <a:effectLst/>
                        </a:rPr>
                        <a:t>[18] </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0"/>
                        </a:spcAft>
                      </a:pPr>
                      <a:r>
                        <a:rPr lang="en-US" sz="800">
                          <a:solidFill>
                            <a:schemeClr val="bg1"/>
                          </a:solidFill>
                          <a:effectLst/>
                        </a:rPr>
                        <a:t>«MUSE the brain sensing headband,» 2018. </a:t>
                      </a:r>
                      <a:r>
                        <a:rPr lang="es-ES" sz="800">
                          <a:solidFill>
                            <a:schemeClr val="bg1"/>
                          </a:solidFill>
                          <a:effectLst/>
                        </a:rPr>
                        <a:t>[En línea]. Available: http://www.choosemuse.com.</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9158819"/>
                  </a:ext>
                </a:extLst>
              </a:tr>
              <a:tr h="36993">
                <a:tc>
                  <a:txBody>
                    <a:bodyPr/>
                    <a:lstStyle/>
                    <a:p>
                      <a:pPr>
                        <a:lnSpc>
                          <a:spcPct val="115000"/>
                        </a:lnSpc>
                        <a:spcAft>
                          <a:spcPts val="0"/>
                        </a:spcAft>
                      </a:pPr>
                      <a:r>
                        <a:rPr lang="es-ES" sz="800">
                          <a:solidFill>
                            <a:schemeClr val="bg1"/>
                          </a:solidFill>
                          <a:effectLst/>
                        </a:rPr>
                        <a:t>[19] </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0"/>
                        </a:spcAft>
                      </a:pPr>
                      <a:r>
                        <a:rPr lang="en-US" sz="800">
                          <a:solidFill>
                            <a:schemeClr val="bg1"/>
                          </a:solidFill>
                          <a:effectLst/>
                        </a:rPr>
                        <a:t>«Brain Works train your mind,» 2018. </a:t>
                      </a:r>
                      <a:r>
                        <a:rPr lang="es-ES" sz="800">
                          <a:solidFill>
                            <a:schemeClr val="bg1"/>
                          </a:solidFill>
                          <a:effectLst/>
                        </a:rPr>
                        <a:t>[En línea]. Available: https://www.brainworksneurotherapy.com.</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384453515"/>
                  </a:ext>
                </a:extLst>
              </a:tr>
              <a:tr h="36993">
                <a:tc>
                  <a:txBody>
                    <a:bodyPr/>
                    <a:lstStyle/>
                    <a:p>
                      <a:pPr>
                        <a:lnSpc>
                          <a:spcPct val="115000"/>
                        </a:lnSpc>
                        <a:spcAft>
                          <a:spcPts val="0"/>
                        </a:spcAft>
                      </a:pPr>
                      <a:r>
                        <a:rPr lang="es-ES" sz="800">
                          <a:solidFill>
                            <a:schemeClr val="bg1"/>
                          </a:solidFill>
                          <a:effectLst/>
                        </a:rPr>
                        <a:t>[20] </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0"/>
                        </a:spcAft>
                      </a:pPr>
                      <a:r>
                        <a:rPr lang="es-ES" sz="800">
                          <a:solidFill>
                            <a:schemeClr val="bg1"/>
                          </a:solidFill>
                          <a:effectLst/>
                        </a:rPr>
                        <a:t>J. A. A. Casanova, «Psicología de la percepción visual,» [En línea]. Available: http://www.ub.edu/pa1/node/130. [Último acceso: Marzo 2018].</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102197978"/>
                  </a:ext>
                </a:extLst>
              </a:tr>
              <a:tr h="73806">
                <a:tc>
                  <a:txBody>
                    <a:bodyPr/>
                    <a:lstStyle/>
                    <a:p>
                      <a:pPr>
                        <a:lnSpc>
                          <a:spcPct val="115000"/>
                        </a:lnSpc>
                        <a:spcAft>
                          <a:spcPts val="0"/>
                        </a:spcAft>
                      </a:pPr>
                      <a:r>
                        <a:rPr lang="es-ES" sz="800">
                          <a:solidFill>
                            <a:schemeClr val="bg1"/>
                          </a:solidFill>
                          <a:effectLst/>
                        </a:rPr>
                        <a:t>[21] </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0"/>
                        </a:spcAft>
                      </a:pPr>
                      <a:r>
                        <a:rPr lang="es-ES" sz="800">
                          <a:solidFill>
                            <a:schemeClr val="bg1"/>
                          </a:solidFill>
                          <a:effectLst/>
                        </a:rPr>
                        <a:t>N. Petitjean, «El Cerebro de Niños y Adolescentes,» 16 12 2017. [En línea]. Available: http://cerebroniad.blogspot.mx/2017/12/las-ondas-cerebrales.html. [Último acceso: 25 04 2018].</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672223452"/>
                  </a:ext>
                </a:extLst>
              </a:tr>
              <a:tr h="73806">
                <a:tc>
                  <a:txBody>
                    <a:bodyPr/>
                    <a:lstStyle/>
                    <a:p>
                      <a:pPr>
                        <a:lnSpc>
                          <a:spcPct val="115000"/>
                        </a:lnSpc>
                        <a:spcAft>
                          <a:spcPts val="0"/>
                        </a:spcAft>
                      </a:pPr>
                      <a:r>
                        <a:rPr lang="es-ES" sz="800">
                          <a:solidFill>
                            <a:schemeClr val="bg1"/>
                          </a:solidFill>
                          <a:effectLst/>
                        </a:rPr>
                        <a:t>[22] </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0"/>
                        </a:spcAft>
                      </a:pPr>
                      <a:r>
                        <a:rPr lang="es-ES" sz="800">
                          <a:solidFill>
                            <a:schemeClr val="bg1"/>
                          </a:solidFill>
                          <a:effectLst/>
                        </a:rPr>
                        <a:t>F. Ramos-Argüelles, G. Morales, S. Egozcue, R. Pabón y M. Alonso, «Scielo,» 2009. [En línea]. Available: http://scielo.isciii.es/pdf/asisna/v32s3/original6.pdf. [Último acceso: Marzo 2018].</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62571328"/>
                  </a:ext>
                </a:extLst>
              </a:tr>
              <a:tr h="36993">
                <a:tc>
                  <a:txBody>
                    <a:bodyPr/>
                    <a:lstStyle/>
                    <a:p>
                      <a:pPr>
                        <a:lnSpc>
                          <a:spcPct val="115000"/>
                        </a:lnSpc>
                        <a:spcAft>
                          <a:spcPts val="0"/>
                        </a:spcAft>
                      </a:pPr>
                      <a:r>
                        <a:rPr lang="es-ES" sz="800">
                          <a:solidFill>
                            <a:schemeClr val="bg1"/>
                          </a:solidFill>
                          <a:effectLst/>
                        </a:rPr>
                        <a:t>[23] </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0"/>
                        </a:spcAft>
                      </a:pPr>
                      <a:r>
                        <a:rPr lang="es-ES" sz="800">
                          <a:solidFill>
                            <a:schemeClr val="bg1"/>
                          </a:solidFill>
                          <a:effectLst/>
                        </a:rPr>
                        <a:t>«Banco de México,» 2018. [En línea]. </a:t>
                      </a:r>
                      <a:r>
                        <a:rPr lang="en-US" sz="800">
                          <a:solidFill>
                            <a:schemeClr val="bg1"/>
                          </a:solidFill>
                          <a:effectLst/>
                        </a:rPr>
                        <a:t>Available: http://www.banxico.org.mx.</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84368411"/>
                  </a:ext>
                </a:extLst>
              </a:tr>
              <a:tr h="36993">
                <a:tc>
                  <a:txBody>
                    <a:bodyPr/>
                    <a:lstStyle/>
                    <a:p>
                      <a:pPr>
                        <a:lnSpc>
                          <a:spcPct val="115000"/>
                        </a:lnSpc>
                        <a:spcAft>
                          <a:spcPts val="0"/>
                        </a:spcAft>
                      </a:pPr>
                      <a:r>
                        <a:rPr lang="es-ES" sz="800">
                          <a:solidFill>
                            <a:schemeClr val="bg1"/>
                          </a:solidFill>
                          <a:effectLst/>
                        </a:rPr>
                        <a:t>[24] </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0"/>
                        </a:spcAft>
                      </a:pPr>
                      <a:r>
                        <a:rPr lang="es-ES" sz="800">
                          <a:solidFill>
                            <a:schemeClr val="bg1"/>
                          </a:solidFill>
                          <a:effectLst/>
                        </a:rPr>
                        <a:t>«Xataka Android,» 2018. [En línea]. Available: https://www.xatakandroid.com.</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70996787"/>
                  </a:ext>
                </a:extLst>
              </a:tr>
              <a:tr h="36993">
                <a:tc>
                  <a:txBody>
                    <a:bodyPr/>
                    <a:lstStyle/>
                    <a:p>
                      <a:pPr>
                        <a:lnSpc>
                          <a:spcPct val="115000"/>
                        </a:lnSpc>
                        <a:spcAft>
                          <a:spcPts val="0"/>
                        </a:spcAft>
                      </a:pPr>
                      <a:r>
                        <a:rPr lang="es-ES" sz="800">
                          <a:solidFill>
                            <a:schemeClr val="bg1"/>
                          </a:solidFill>
                          <a:effectLst/>
                        </a:rPr>
                        <a:t>[25] </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0"/>
                        </a:spcAft>
                      </a:pPr>
                      <a:r>
                        <a:rPr lang="es-ES" sz="800">
                          <a:solidFill>
                            <a:schemeClr val="bg1"/>
                          </a:solidFill>
                          <a:effectLst/>
                        </a:rPr>
                        <a:t>«KitKat quiere traer a Android para todos,» cnet en español, 2018. [En línea]. Available: https://www.cnet.com/es/analisis/google-android-kitkat/.</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93332498"/>
                  </a:ext>
                </a:extLst>
              </a:tr>
              <a:tr h="36993">
                <a:tc>
                  <a:txBody>
                    <a:bodyPr/>
                    <a:lstStyle/>
                    <a:p>
                      <a:pPr>
                        <a:lnSpc>
                          <a:spcPct val="115000"/>
                        </a:lnSpc>
                        <a:spcAft>
                          <a:spcPts val="0"/>
                        </a:spcAft>
                      </a:pPr>
                      <a:r>
                        <a:rPr lang="es-ES" sz="800">
                          <a:solidFill>
                            <a:schemeClr val="bg1"/>
                          </a:solidFill>
                          <a:effectLst/>
                        </a:rPr>
                        <a:t>[26] </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0"/>
                        </a:spcAft>
                      </a:pPr>
                      <a:r>
                        <a:rPr lang="es-ES" sz="800">
                          <a:solidFill>
                            <a:schemeClr val="bg1"/>
                          </a:solidFill>
                          <a:effectLst/>
                        </a:rPr>
                        <a:t>K. E. &amp;. K. J. E. Kendall, Análisis y Diseño de Sistemas, México: Pearson, 2011. </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98088484"/>
                  </a:ext>
                </a:extLst>
              </a:tr>
              <a:tr h="36993">
                <a:tc>
                  <a:txBody>
                    <a:bodyPr/>
                    <a:lstStyle/>
                    <a:p>
                      <a:pPr>
                        <a:lnSpc>
                          <a:spcPct val="115000"/>
                        </a:lnSpc>
                        <a:spcAft>
                          <a:spcPts val="0"/>
                        </a:spcAft>
                      </a:pPr>
                      <a:r>
                        <a:rPr lang="es-ES" sz="800">
                          <a:solidFill>
                            <a:schemeClr val="bg1"/>
                          </a:solidFill>
                          <a:effectLst/>
                        </a:rPr>
                        <a:t>[27] </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0"/>
                        </a:spcAft>
                      </a:pPr>
                      <a:r>
                        <a:rPr lang="es-ES" sz="800">
                          <a:solidFill>
                            <a:schemeClr val="bg1"/>
                          </a:solidFill>
                          <a:effectLst/>
                        </a:rPr>
                        <a:t>R. S. Pressman, Ingeniería del Software. Un enfoque práctico, México: McGraw-Hill, 2010. </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181090509"/>
                  </a:ext>
                </a:extLst>
              </a:tr>
              <a:tr h="73806">
                <a:tc>
                  <a:txBody>
                    <a:bodyPr/>
                    <a:lstStyle/>
                    <a:p>
                      <a:pPr>
                        <a:lnSpc>
                          <a:spcPct val="115000"/>
                        </a:lnSpc>
                        <a:spcAft>
                          <a:spcPts val="0"/>
                        </a:spcAft>
                      </a:pPr>
                      <a:r>
                        <a:rPr lang="es-ES" sz="800">
                          <a:solidFill>
                            <a:schemeClr val="bg1"/>
                          </a:solidFill>
                          <a:effectLst/>
                        </a:rPr>
                        <a:t>[28] </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0"/>
                        </a:spcAft>
                      </a:pPr>
                      <a:r>
                        <a:rPr lang="es-ES" sz="800">
                          <a:solidFill>
                            <a:schemeClr val="bg1"/>
                          </a:solidFill>
                          <a:effectLst/>
                        </a:rPr>
                        <a:t>O. Gutiérrez, «Sigue siendo el rey: Android controla el 86 por ciento del mercado mundial,» cnet en español, 18 Agosto 2016. [En línea]. Available: https://www.cnet.com/es/noticias/android-market-share-abril-junio-android-vs-ios-mercado-2016/.</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133892435"/>
                  </a:ext>
                </a:extLst>
              </a:tr>
              <a:tr h="73806">
                <a:tc>
                  <a:txBody>
                    <a:bodyPr/>
                    <a:lstStyle/>
                    <a:p>
                      <a:pPr>
                        <a:lnSpc>
                          <a:spcPct val="115000"/>
                        </a:lnSpc>
                        <a:spcAft>
                          <a:spcPts val="0"/>
                        </a:spcAft>
                      </a:pPr>
                      <a:r>
                        <a:rPr lang="es-ES" sz="800">
                          <a:solidFill>
                            <a:schemeClr val="bg1"/>
                          </a:solidFill>
                          <a:effectLst/>
                        </a:rPr>
                        <a:t>[29] </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0"/>
                        </a:spcAft>
                      </a:pPr>
                      <a:r>
                        <a:rPr lang="es-ES" sz="800">
                          <a:solidFill>
                            <a:schemeClr val="bg1"/>
                          </a:solidFill>
                          <a:effectLst/>
                        </a:rPr>
                        <a:t>C. Y. V. C. M. &amp;. G. G. H. I. Vera Giraldo, «Medición del bullying escolar: Inventario de instrumentos disponibles en idioma español.,» Revista Latinoamericana de Ciencia Psicológica, vol. 9, 2017. </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474685135"/>
                  </a:ext>
                </a:extLst>
              </a:tr>
              <a:tr h="36993">
                <a:tc>
                  <a:txBody>
                    <a:bodyPr/>
                    <a:lstStyle/>
                    <a:p>
                      <a:pPr>
                        <a:lnSpc>
                          <a:spcPct val="115000"/>
                        </a:lnSpc>
                        <a:spcAft>
                          <a:spcPts val="0"/>
                        </a:spcAft>
                      </a:pPr>
                      <a:r>
                        <a:rPr lang="es-ES" sz="800">
                          <a:solidFill>
                            <a:schemeClr val="bg1"/>
                          </a:solidFill>
                          <a:effectLst/>
                        </a:rPr>
                        <a:t>[30] </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0"/>
                        </a:spcAft>
                      </a:pPr>
                      <a:r>
                        <a:rPr lang="es-ES" sz="800">
                          <a:solidFill>
                            <a:schemeClr val="bg1"/>
                          </a:solidFill>
                          <a:effectLst/>
                        </a:rPr>
                        <a:t>«Consejo General de Colegios Oficiales de Psicológos,» [En línea]. Available: https://www.cop.es/perfiles/contenido/clinica.pdf.</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88649855"/>
                  </a:ext>
                </a:extLst>
              </a:tr>
              <a:tr h="36993">
                <a:tc>
                  <a:txBody>
                    <a:bodyPr/>
                    <a:lstStyle/>
                    <a:p>
                      <a:pPr>
                        <a:lnSpc>
                          <a:spcPct val="115000"/>
                        </a:lnSpc>
                        <a:spcAft>
                          <a:spcPts val="0"/>
                        </a:spcAft>
                      </a:pPr>
                      <a:r>
                        <a:rPr lang="es-ES" sz="800">
                          <a:solidFill>
                            <a:schemeClr val="bg1"/>
                          </a:solidFill>
                          <a:effectLst/>
                        </a:rPr>
                        <a:t>[31] </a:t>
                      </a:r>
                      <a:endParaRPr lang="es-MX" sz="8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0"/>
                        </a:spcAft>
                      </a:pPr>
                      <a:r>
                        <a:rPr lang="es-ES" sz="800" dirty="0">
                          <a:solidFill>
                            <a:schemeClr val="bg1"/>
                          </a:solidFill>
                          <a:effectLst/>
                        </a:rPr>
                        <a:t>F. Montes </a:t>
                      </a:r>
                      <a:r>
                        <a:rPr lang="es-ES" sz="800" dirty="0" err="1">
                          <a:solidFill>
                            <a:schemeClr val="bg1"/>
                          </a:solidFill>
                          <a:effectLst/>
                        </a:rPr>
                        <a:t>Suay</a:t>
                      </a:r>
                      <a:r>
                        <a:rPr lang="es-ES" sz="800" dirty="0">
                          <a:solidFill>
                            <a:schemeClr val="bg1"/>
                          </a:solidFill>
                          <a:effectLst/>
                        </a:rPr>
                        <a:t>, </a:t>
                      </a:r>
                      <a:r>
                        <a:rPr lang="es-ES" sz="800" dirty="0" err="1">
                          <a:solidFill>
                            <a:schemeClr val="bg1"/>
                          </a:solidFill>
                          <a:effectLst/>
                        </a:rPr>
                        <a:t>Introduccion</a:t>
                      </a:r>
                      <a:r>
                        <a:rPr lang="es-ES" sz="800" dirty="0">
                          <a:solidFill>
                            <a:schemeClr val="bg1"/>
                          </a:solidFill>
                          <a:effectLst/>
                        </a:rPr>
                        <a:t> a la Probabilidad, Valencia, 2007. </a:t>
                      </a:r>
                      <a:endParaRPr lang="es-MX" sz="800" dirty="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33378" marR="33378"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199157816"/>
                  </a:ext>
                </a:extLst>
              </a:tr>
            </a:tbl>
          </a:graphicData>
        </a:graphic>
      </p:graphicFrame>
    </p:spTree>
    <p:extLst>
      <p:ext uri="{BB962C8B-B14F-4D97-AF65-F5344CB8AC3E}">
        <p14:creationId xmlns:p14="http://schemas.microsoft.com/office/powerpoint/2010/main" val="25050708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1A35"/>
        </a:solidFill>
        <a:effectLst/>
      </p:bgPr>
    </p:bg>
    <p:spTree>
      <p:nvGrpSpPr>
        <p:cNvPr id="1" name=""/>
        <p:cNvGrpSpPr/>
        <p:nvPr/>
      </p:nvGrpSpPr>
      <p:grpSpPr>
        <a:xfrm>
          <a:off x="0" y="0"/>
          <a:ext cx="0" cy="0"/>
          <a:chOff x="0" y="0"/>
          <a:chExt cx="0" cy="0"/>
        </a:xfrm>
      </p:grpSpPr>
      <p:grpSp>
        <p:nvGrpSpPr>
          <p:cNvPr id="4" name="Grupo 86">
            <a:extLst>
              <a:ext uri="{FF2B5EF4-FFF2-40B4-BE49-F238E27FC236}">
                <a16:creationId xmlns:a16="http://schemas.microsoft.com/office/drawing/2014/main" id="{046C33D4-7774-43D7-86E7-5D578D510E36}"/>
              </a:ext>
            </a:extLst>
          </p:cNvPr>
          <p:cNvGrpSpPr/>
          <p:nvPr/>
        </p:nvGrpSpPr>
        <p:grpSpPr>
          <a:xfrm>
            <a:off x="0" y="-13375"/>
            <a:ext cx="12192000" cy="6858000"/>
            <a:chOff x="0" y="0"/>
            <a:chExt cx="12192000" cy="6858000"/>
          </a:xfrm>
        </p:grpSpPr>
        <p:sp>
          <p:nvSpPr>
            <p:cNvPr id="5" name="Rectángulo: esquinas redondeadas 12">
              <a:extLst>
                <a:ext uri="{FF2B5EF4-FFF2-40B4-BE49-F238E27FC236}">
                  <a16:creationId xmlns:a16="http://schemas.microsoft.com/office/drawing/2014/main" id="{AA864F84-4612-4072-8CC5-7ED2F2A3B7EE}"/>
                </a:ext>
              </a:extLst>
            </p:cNvPr>
            <p:cNvSpPr/>
            <p:nvPr/>
          </p:nvSpPr>
          <p:spPr>
            <a:xfrm>
              <a:off x="0" y="0"/>
              <a:ext cx="12192000" cy="6858000"/>
            </a:xfrm>
            <a:prstGeom prst="roundRect">
              <a:avLst>
                <a:gd name="adj" fmla="val 8257"/>
              </a:avLst>
            </a:prstGeom>
            <a:solidFill>
              <a:srgbClr val="14AC79"/>
            </a:solidFill>
            <a:ln>
              <a:no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esquinas redondeadas 74">
              <a:extLst>
                <a:ext uri="{FF2B5EF4-FFF2-40B4-BE49-F238E27FC236}">
                  <a16:creationId xmlns:a16="http://schemas.microsoft.com/office/drawing/2014/main" id="{B5712B76-B639-47B9-AE8A-471D6E75C821}"/>
                </a:ext>
              </a:extLst>
            </p:cNvPr>
            <p:cNvSpPr/>
            <p:nvPr/>
          </p:nvSpPr>
          <p:spPr>
            <a:xfrm>
              <a:off x="85380" y="90000"/>
              <a:ext cx="12013200" cy="6678000"/>
            </a:xfrm>
            <a:prstGeom prst="roundRect">
              <a:avLst>
                <a:gd name="adj" fmla="val 82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Rectángulo: esquinas redondeadas 75">
              <a:extLst>
                <a:ext uri="{FF2B5EF4-FFF2-40B4-BE49-F238E27FC236}">
                  <a16:creationId xmlns:a16="http://schemas.microsoft.com/office/drawing/2014/main" id="{578844BF-2A98-434F-B029-92B066CE2D69}"/>
                </a:ext>
              </a:extLst>
            </p:cNvPr>
            <p:cNvSpPr/>
            <p:nvPr/>
          </p:nvSpPr>
          <p:spPr>
            <a:xfrm>
              <a:off x="721073" y="180000"/>
              <a:ext cx="10753200" cy="6498000"/>
            </a:xfrm>
            <a:prstGeom prst="roundRect">
              <a:avLst>
                <a:gd name="adj" fmla="val 0"/>
              </a:avLst>
            </a:prstGeom>
            <a:solidFill>
              <a:srgbClr val="001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esquinas redondeadas 17">
              <a:extLst>
                <a:ext uri="{FF2B5EF4-FFF2-40B4-BE49-F238E27FC236}">
                  <a16:creationId xmlns:a16="http://schemas.microsoft.com/office/drawing/2014/main" id="{E6A040D6-4E20-427B-B6D8-55651DC23BFA}"/>
                </a:ext>
              </a:extLst>
            </p:cNvPr>
            <p:cNvSpPr/>
            <p:nvPr/>
          </p:nvSpPr>
          <p:spPr>
            <a:xfrm>
              <a:off x="285407" y="1989000"/>
              <a:ext cx="235639" cy="2880000"/>
            </a:xfrm>
            <a:prstGeom prst="roundRect">
              <a:avLst>
                <a:gd name="adj" fmla="val 50000"/>
              </a:avLst>
            </a:prstGeom>
            <a:pattFill prst="openDmnd">
              <a:fgClr>
                <a:schemeClr val="tx1">
                  <a:lumMod val="95000"/>
                  <a:lumOff val="5000"/>
                </a:schemeClr>
              </a:fgClr>
              <a:bgClr>
                <a:schemeClr val="bg2">
                  <a:lumMod val="25000"/>
                </a:schemeClr>
              </a:bgClr>
            </a:pattFill>
            <a:ln>
              <a:solidFill>
                <a:schemeClr val="tx1"/>
              </a:solidFill>
            </a:ln>
            <a:effectLst>
              <a:innerShdw blurRad="114300" dist="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Elipse 76">
              <a:extLst>
                <a:ext uri="{FF2B5EF4-FFF2-40B4-BE49-F238E27FC236}">
                  <a16:creationId xmlns:a16="http://schemas.microsoft.com/office/drawing/2014/main" id="{8534307E-F83F-43AD-973D-6A391A86AC2A}"/>
                </a:ext>
              </a:extLst>
            </p:cNvPr>
            <p:cNvSpPr/>
            <p:nvPr/>
          </p:nvSpPr>
          <p:spPr>
            <a:xfrm>
              <a:off x="277226" y="769500"/>
              <a:ext cx="252000" cy="2520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Elipse 21">
              <a:extLst>
                <a:ext uri="{FF2B5EF4-FFF2-40B4-BE49-F238E27FC236}">
                  <a16:creationId xmlns:a16="http://schemas.microsoft.com/office/drawing/2014/main" id="{10013391-AF14-4F58-A90B-D138E6E5DEA1}"/>
                </a:ext>
              </a:extLst>
            </p:cNvPr>
            <p:cNvSpPr/>
            <p:nvPr/>
          </p:nvSpPr>
          <p:spPr>
            <a:xfrm>
              <a:off x="368765" y="859500"/>
              <a:ext cx="72000" cy="72000"/>
            </a:xfrm>
            <a:prstGeom prst="ellipse">
              <a:avLst/>
            </a:prstGeom>
            <a:gradFill flip="none" rotWithShape="1">
              <a:gsLst>
                <a:gs pos="34000">
                  <a:srgbClr val="7030A0"/>
                </a:gs>
                <a:gs pos="85000">
                  <a:srgbClr val="FF0000"/>
                </a:gs>
                <a:gs pos="8000">
                  <a:schemeClr val="accent5"/>
                </a:gs>
                <a:gs pos="55000">
                  <a:srgbClr val="BB0D9A"/>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23">
              <a:extLst>
                <a:ext uri="{FF2B5EF4-FFF2-40B4-BE49-F238E27FC236}">
                  <a16:creationId xmlns:a16="http://schemas.microsoft.com/office/drawing/2014/main" id="{358D9D59-B699-439E-BC6C-DF3F415A88CF}"/>
                </a:ext>
              </a:extLst>
            </p:cNvPr>
            <p:cNvSpPr/>
            <p:nvPr/>
          </p:nvSpPr>
          <p:spPr>
            <a:xfrm>
              <a:off x="11606426" y="3249000"/>
              <a:ext cx="360000" cy="360000"/>
            </a:xfrm>
            <a:prstGeom prst="round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Triángulo isósceles 82">
              <a:extLst>
                <a:ext uri="{FF2B5EF4-FFF2-40B4-BE49-F238E27FC236}">
                  <a16:creationId xmlns:a16="http://schemas.microsoft.com/office/drawing/2014/main" id="{CC6C7F7B-5AE6-4874-9E16-8613FD97E6EE}"/>
                </a:ext>
              </a:extLst>
            </p:cNvPr>
            <p:cNvSpPr/>
            <p:nvPr/>
          </p:nvSpPr>
          <p:spPr>
            <a:xfrm flipV="1">
              <a:off x="11605290" y="5020892"/>
              <a:ext cx="360000" cy="360000"/>
            </a:xfrm>
            <a:prstGeom prst="triangl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3" name="Grupo 85">
              <a:extLst>
                <a:ext uri="{FF2B5EF4-FFF2-40B4-BE49-F238E27FC236}">
                  <a16:creationId xmlns:a16="http://schemas.microsoft.com/office/drawing/2014/main" id="{75A76253-A0C1-4FAE-9317-5F1A5F308BCE}"/>
                </a:ext>
              </a:extLst>
            </p:cNvPr>
            <p:cNvGrpSpPr/>
            <p:nvPr/>
          </p:nvGrpSpPr>
          <p:grpSpPr>
            <a:xfrm>
              <a:off x="11651050" y="1387108"/>
              <a:ext cx="263858" cy="450000"/>
              <a:chOff x="10620654" y="1322776"/>
              <a:chExt cx="263858" cy="450000"/>
            </a:xfrm>
          </p:grpSpPr>
          <p:sp>
            <p:nvSpPr>
              <p:cNvPr id="14" name="Rectángulo 83">
                <a:extLst>
                  <a:ext uri="{FF2B5EF4-FFF2-40B4-BE49-F238E27FC236}">
                    <a16:creationId xmlns:a16="http://schemas.microsoft.com/office/drawing/2014/main" id="{BBA839DE-A195-4D0C-9568-686633670519}"/>
                  </a:ext>
                </a:extLst>
              </p:cNvPr>
              <p:cNvSpPr/>
              <p:nvPr/>
            </p:nvSpPr>
            <p:spPr>
              <a:xfrm>
                <a:off x="10620654" y="132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15" name="Rectángulo 84">
                <a:extLst>
                  <a:ext uri="{FF2B5EF4-FFF2-40B4-BE49-F238E27FC236}">
                    <a16:creationId xmlns:a16="http://schemas.microsoft.com/office/drawing/2014/main" id="{E2CE3146-3883-40D1-B073-7B750B331873}"/>
                  </a:ext>
                </a:extLst>
              </p:cNvPr>
              <p:cNvSpPr/>
              <p:nvPr/>
            </p:nvSpPr>
            <p:spPr>
              <a:xfrm>
                <a:off x="10704512" y="141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grpSp>
      </p:grpSp>
      <p:sp>
        <p:nvSpPr>
          <p:cNvPr id="35" name="Rectangle 34">
            <a:extLst>
              <a:ext uri="{FF2B5EF4-FFF2-40B4-BE49-F238E27FC236}">
                <a16:creationId xmlns:a16="http://schemas.microsoft.com/office/drawing/2014/main" id="{DB21BAEB-0A5A-4CE3-84A5-6E298F50B32A}"/>
              </a:ext>
            </a:extLst>
          </p:cNvPr>
          <p:cNvSpPr/>
          <p:nvPr/>
        </p:nvSpPr>
        <p:spPr>
          <a:xfrm rot="16200000">
            <a:off x="5680834" y="-4801100"/>
            <a:ext cx="826988" cy="10753201"/>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367510 w 781527"/>
              <a:gd name="connsiteY0" fmla="*/ 0 h 10753201"/>
              <a:gd name="connsiteX1" fmla="*/ 781527 w 781527"/>
              <a:gd name="connsiteY1" fmla="*/ 0 h 10753201"/>
              <a:gd name="connsiteX2" fmla="*/ 781527 w 781527"/>
              <a:gd name="connsiteY2" fmla="*/ 10753201 h 10753201"/>
              <a:gd name="connsiteX3" fmla="*/ 367510 w 781527"/>
              <a:gd name="connsiteY3" fmla="*/ 10753201 h 10753201"/>
              <a:gd name="connsiteX4" fmla="*/ 55 w 781527"/>
              <a:gd name="connsiteY4" fmla="*/ 771860 h 10753201"/>
              <a:gd name="connsiteX5" fmla="*/ 367510 w 781527"/>
              <a:gd name="connsiteY5" fmla="*/ 0 h 10753201"/>
              <a:gd name="connsiteX0" fmla="*/ 368308 w 782325"/>
              <a:gd name="connsiteY0" fmla="*/ 0 h 10753201"/>
              <a:gd name="connsiteX1" fmla="*/ 782325 w 782325"/>
              <a:gd name="connsiteY1" fmla="*/ 0 h 10753201"/>
              <a:gd name="connsiteX2" fmla="*/ 782325 w 782325"/>
              <a:gd name="connsiteY2" fmla="*/ 10753201 h 10753201"/>
              <a:gd name="connsiteX3" fmla="*/ 368308 w 782325"/>
              <a:gd name="connsiteY3" fmla="*/ 10753201 h 10753201"/>
              <a:gd name="connsiteX4" fmla="*/ 649782 w 782325"/>
              <a:gd name="connsiteY4" fmla="*/ 3544557 h 10753201"/>
              <a:gd name="connsiteX5" fmla="*/ 853 w 782325"/>
              <a:gd name="connsiteY5" fmla="*/ 771860 h 10753201"/>
              <a:gd name="connsiteX6" fmla="*/ 368308 w 782325"/>
              <a:gd name="connsiteY6" fmla="*/ 0 h 10753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325" h="10753201">
                <a:moveTo>
                  <a:pt x="368308" y="0"/>
                </a:moveTo>
                <a:lnTo>
                  <a:pt x="782325" y="0"/>
                </a:lnTo>
                <a:lnTo>
                  <a:pt x="782325" y="10753201"/>
                </a:lnTo>
                <a:lnTo>
                  <a:pt x="368308" y="10753201"/>
                </a:lnTo>
                <a:cubicBezTo>
                  <a:pt x="272475" y="9935218"/>
                  <a:pt x="711025" y="5208114"/>
                  <a:pt x="649782" y="3544557"/>
                </a:cubicBezTo>
                <a:cubicBezTo>
                  <a:pt x="588540" y="1881000"/>
                  <a:pt x="-25977" y="1746078"/>
                  <a:pt x="853" y="771860"/>
                </a:cubicBezTo>
                <a:lnTo>
                  <a:pt x="368308" y="0"/>
                </a:lnTo>
                <a:close/>
              </a:path>
            </a:pathLst>
          </a:custGeom>
          <a:blipFill dpi="0" rotWithShape="1">
            <a:blip r:embed="rId2"/>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2" name="Group 1">
            <a:extLst>
              <a:ext uri="{FF2B5EF4-FFF2-40B4-BE49-F238E27FC236}">
                <a16:creationId xmlns:a16="http://schemas.microsoft.com/office/drawing/2014/main" id="{349539E2-C3CC-465E-BAE9-F9E8DFDA39CE}"/>
              </a:ext>
            </a:extLst>
          </p:cNvPr>
          <p:cNvGrpSpPr/>
          <p:nvPr/>
        </p:nvGrpSpPr>
        <p:grpSpPr>
          <a:xfrm>
            <a:off x="721072" y="293740"/>
            <a:ext cx="3894408" cy="1078520"/>
            <a:chOff x="1220274" y="2060847"/>
            <a:chExt cx="3647476" cy="1078520"/>
          </a:xfrm>
        </p:grpSpPr>
        <p:sp>
          <p:nvSpPr>
            <p:cNvPr id="59" name="Parallelogram 38">
              <a:extLst>
                <a:ext uri="{FF2B5EF4-FFF2-40B4-BE49-F238E27FC236}">
                  <a16:creationId xmlns:a16="http://schemas.microsoft.com/office/drawing/2014/main" id="{910D4268-AD34-4163-AB6F-8FBABDDB6393}"/>
                </a:ext>
              </a:extLst>
            </p:cNvPr>
            <p:cNvSpPr/>
            <p:nvPr/>
          </p:nvSpPr>
          <p:spPr>
            <a:xfrm rot="16200000">
              <a:off x="1008463" y="2272658"/>
              <a:ext cx="834851" cy="411230"/>
            </a:xfrm>
            <a:prstGeom prst="parallelogram">
              <a:avLst>
                <a:gd name="adj" fmla="val 44901"/>
              </a:avLst>
            </a:prstGeom>
            <a:pattFill prst="lgConfetti">
              <a:fgClr>
                <a:schemeClr val="bg2">
                  <a:lumMod val="25000"/>
                </a:schemeClr>
              </a:fgClr>
              <a:bgClr>
                <a:schemeClr val="bg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7" name="Rectangle 56">
              <a:extLst>
                <a:ext uri="{FF2B5EF4-FFF2-40B4-BE49-F238E27FC236}">
                  <a16:creationId xmlns:a16="http://schemas.microsoft.com/office/drawing/2014/main" id="{EEAE2792-C99F-4EA8-8170-30EC652D1564}"/>
                </a:ext>
              </a:extLst>
            </p:cNvPr>
            <p:cNvSpPr/>
            <p:nvPr/>
          </p:nvSpPr>
          <p:spPr>
            <a:xfrm>
              <a:off x="1567969" y="2248973"/>
              <a:ext cx="3108972" cy="646724"/>
            </a:xfrm>
            <a:prstGeom prst="rect">
              <a:avLst/>
            </a:prstGeom>
            <a:pattFill prst="lgConfetti">
              <a:fgClr>
                <a:schemeClr val="bg2">
                  <a:lumMod val="25000"/>
                </a:schemeClr>
              </a:fgClr>
              <a:bgClr>
                <a:srgbClr val="A2AFC5"/>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8" name="Rectangle 57">
              <a:extLst>
                <a:ext uri="{FF2B5EF4-FFF2-40B4-BE49-F238E27FC236}">
                  <a16:creationId xmlns:a16="http://schemas.microsoft.com/office/drawing/2014/main" id="{3B1E87E7-3E35-49A7-AE69-1DD346C87AFF}"/>
                </a:ext>
              </a:extLst>
            </p:cNvPr>
            <p:cNvSpPr/>
            <p:nvPr/>
          </p:nvSpPr>
          <p:spPr>
            <a:xfrm>
              <a:off x="1758778" y="2418072"/>
              <a:ext cx="3108972" cy="721295"/>
            </a:xfrm>
            <a:prstGeom prst="rect">
              <a:avLst/>
            </a:prstGeom>
            <a:gradFill>
              <a:gsLst>
                <a:gs pos="2000">
                  <a:srgbClr val="1B4C5B"/>
                </a:gs>
                <a:gs pos="51000">
                  <a:srgbClr val="26697E"/>
                </a:gs>
                <a:gs pos="100000">
                  <a:srgbClr val="2E998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800" b="1" dirty="0">
                  <a:latin typeface="DK Breakfast Burrito" panose="02000000000000000000" pitchFamily="50" charset="0"/>
                  <a:ea typeface="ChildsWish" panose="02000603000000000000" pitchFamily="2" charset="0"/>
                  <a:cs typeface="Angie Atore" panose="00000400000000000000" pitchFamily="2" charset="-79"/>
                </a:rPr>
                <a:t>anexos</a:t>
              </a:r>
              <a:endParaRPr lang="es-MX" sz="4000" b="1" dirty="0">
                <a:latin typeface="DK Breakfast Burrito" panose="02000000000000000000" pitchFamily="50" charset="0"/>
                <a:ea typeface="ChildsWish" panose="02000603000000000000" pitchFamily="2" charset="0"/>
                <a:cs typeface="Angie Atore" panose="00000400000000000000" pitchFamily="2" charset="-79"/>
              </a:endParaRPr>
            </a:p>
          </p:txBody>
        </p:sp>
      </p:grpSp>
      <p:sp>
        <p:nvSpPr>
          <p:cNvPr id="36" name="Rectangle 35">
            <a:extLst>
              <a:ext uri="{FF2B5EF4-FFF2-40B4-BE49-F238E27FC236}">
                <a16:creationId xmlns:a16="http://schemas.microsoft.com/office/drawing/2014/main" id="{E65D566B-0135-4AEA-B1B3-FE98CD638166}"/>
              </a:ext>
            </a:extLst>
          </p:cNvPr>
          <p:cNvSpPr/>
          <p:nvPr/>
        </p:nvSpPr>
        <p:spPr>
          <a:xfrm rot="5400000" flipV="1">
            <a:off x="5847501" y="1039811"/>
            <a:ext cx="488957" cy="10753201"/>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380180 w 794197"/>
              <a:gd name="connsiteY0" fmla="*/ 0 h 10753201"/>
              <a:gd name="connsiteX1" fmla="*/ 794197 w 794197"/>
              <a:gd name="connsiteY1" fmla="*/ 0 h 10753201"/>
              <a:gd name="connsiteX2" fmla="*/ 794197 w 794197"/>
              <a:gd name="connsiteY2" fmla="*/ 10753201 h 10753201"/>
              <a:gd name="connsiteX3" fmla="*/ 380180 w 794197"/>
              <a:gd name="connsiteY3" fmla="*/ 10753201 h 10753201"/>
              <a:gd name="connsiteX4" fmla="*/ 380180 w 794197"/>
              <a:gd name="connsiteY4" fmla="*/ 0 h 10753201"/>
              <a:gd name="connsiteX0" fmla="*/ 629264 w 1043281"/>
              <a:gd name="connsiteY0" fmla="*/ 0 h 10753201"/>
              <a:gd name="connsiteX1" fmla="*/ 1043281 w 1043281"/>
              <a:gd name="connsiteY1" fmla="*/ 0 h 10753201"/>
              <a:gd name="connsiteX2" fmla="*/ 1043281 w 1043281"/>
              <a:gd name="connsiteY2" fmla="*/ 10753201 h 10753201"/>
              <a:gd name="connsiteX3" fmla="*/ 629264 w 1043281"/>
              <a:gd name="connsiteY3" fmla="*/ 10753201 h 10753201"/>
              <a:gd name="connsiteX4" fmla="*/ 629264 w 1043281"/>
              <a:gd name="connsiteY4" fmla="*/ 0 h 10753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281" h="10753201">
                <a:moveTo>
                  <a:pt x="629264" y="0"/>
                </a:moveTo>
                <a:lnTo>
                  <a:pt x="1043281" y="0"/>
                </a:lnTo>
                <a:lnTo>
                  <a:pt x="1043281" y="10753201"/>
                </a:lnTo>
                <a:lnTo>
                  <a:pt x="629264" y="10753201"/>
                </a:lnTo>
                <a:cubicBezTo>
                  <a:pt x="629264" y="7168801"/>
                  <a:pt x="-786582" y="369251"/>
                  <a:pt x="629264" y="0"/>
                </a:cubicBezTo>
                <a:close/>
              </a:path>
            </a:pathLst>
          </a:custGeom>
          <a:blipFill dpi="0" rotWithShape="1">
            <a:blip r:embed="rId2"/>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3" name="Tabla 2">
            <a:extLst>
              <a:ext uri="{FF2B5EF4-FFF2-40B4-BE49-F238E27FC236}">
                <a16:creationId xmlns:a16="http://schemas.microsoft.com/office/drawing/2014/main" id="{A91F5C94-BCEF-49AB-812F-E0735AA31770}"/>
              </a:ext>
            </a:extLst>
          </p:cNvPr>
          <p:cNvGraphicFramePr>
            <a:graphicFrameLocks noGrp="1"/>
          </p:cNvGraphicFramePr>
          <p:nvPr>
            <p:extLst>
              <p:ext uri="{D42A27DB-BD31-4B8C-83A1-F6EECF244321}">
                <p14:modId xmlns:p14="http://schemas.microsoft.com/office/powerpoint/2010/main" val="613877299"/>
              </p:ext>
            </p:extLst>
          </p:nvPr>
        </p:nvGraphicFramePr>
        <p:xfrm>
          <a:off x="5253721" y="988996"/>
          <a:ext cx="5057484" cy="4860248"/>
        </p:xfrm>
        <a:graphic>
          <a:graphicData uri="http://schemas.openxmlformats.org/drawingml/2006/table">
            <a:tbl>
              <a:tblPr firstRow="1" firstCol="1" bandRow="1">
                <a:tableStyleId>{2D5ABB26-0587-4C30-8999-92F81FD0307C}</a:tableStyleId>
              </a:tblPr>
              <a:tblGrid>
                <a:gridCol w="842914">
                  <a:extLst>
                    <a:ext uri="{9D8B030D-6E8A-4147-A177-3AD203B41FA5}">
                      <a16:colId xmlns:a16="http://schemas.microsoft.com/office/drawing/2014/main" val="3987382756"/>
                    </a:ext>
                  </a:extLst>
                </a:gridCol>
                <a:gridCol w="842914">
                  <a:extLst>
                    <a:ext uri="{9D8B030D-6E8A-4147-A177-3AD203B41FA5}">
                      <a16:colId xmlns:a16="http://schemas.microsoft.com/office/drawing/2014/main" val="3570069400"/>
                    </a:ext>
                  </a:extLst>
                </a:gridCol>
                <a:gridCol w="842914">
                  <a:extLst>
                    <a:ext uri="{9D8B030D-6E8A-4147-A177-3AD203B41FA5}">
                      <a16:colId xmlns:a16="http://schemas.microsoft.com/office/drawing/2014/main" val="4280416038"/>
                    </a:ext>
                  </a:extLst>
                </a:gridCol>
                <a:gridCol w="842914">
                  <a:extLst>
                    <a:ext uri="{9D8B030D-6E8A-4147-A177-3AD203B41FA5}">
                      <a16:colId xmlns:a16="http://schemas.microsoft.com/office/drawing/2014/main" val="4106632284"/>
                    </a:ext>
                  </a:extLst>
                </a:gridCol>
                <a:gridCol w="842914">
                  <a:extLst>
                    <a:ext uri="{9D8B030D-6E8A-4147-A177-3AD203B41FA5}">
                      <a16:colId xmlns:a16="http://schemas.microsoft.com/office/drawing/2014/main" val="702939002"/>
                    </a:ext>
                  </a:extLst>
                </a:gridCol>
                <a:gridCol w="842914">
                  <a:extLst>
                    <a:ext uri="{9D8B030D-6E8A-4147-A177-3AD203B41FA5}">
                      <a16:colId xmlns:a16="http://schemas.microsoft.com/office/drawing/2014/main" val="1510117570"/>
                    </a:ext>
                  </a:extLst>
                </a:gridCol>
              </a:tblGrid>
              <a:tr h="160777">
                <a:tc>
                  <a:txBody>
                    <a:bodyPr/>
                    <a:lstStyle/>
                    <a:p>
                      <a:pPr algn="ctr">
                        <a:lnSpc>
                          <a:spcPct val="115000"/>
                        </a:lnSpc>
                        <a:spcAft>
                          <a:spcPts val="0"/>
                        </a:spcAft>
                      </a:pPr>
                      <a:r>
                        <a:rPr lang="es-MX" sz="400">
                          <a:solidFill>
                            <a:schemeClr val="bg1"/>
                          </a:solidFill>
                          <a:effectLst/>
                        </a:rPr>
                        <a:t>Instrumento</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gn="ctr">
                        <a:lnSpc>
                          <a:spcPct val="115000"/>
                        </a:lnSpc>
                        <a:spcAft>
                          <a:spcPts val="0"/>
                        </a:spcAft>
                      </a:pPr>
                      <a:r>
                        <a:rPr lang="es-MX" sz="400">
                          <a:solidFill>
                            <a:schemeClr val="bg1"/>
                          </a:solidFill>
                          <a:effectLst/>
                        </a:rPr>
                        <a:t>Ítems</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gn="ctr">
                        <a:lnSpc>
                          <a:spcPct val="115000"/>
                        </a:lnSpc>
                        <a:spcAft>
                          <a:spcPts val="0"/>
                        </a:spcAft>
                      </a:pPr>
                      <a:r>
                        <a:rPr lang="es-MX" sz="400">
                          <a:solidFill>
                            <a:schemeClr val="bg1"/>
                          </a:solidFill>
                          <a:effectLst/>
                        </a:rPr>
                        <a:t>Dimensiones</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gn="ctr">
                        <a:lnSpc>
                          <a:spcPct val="115000"/>
                        </a:lnSpc>
                        <a:spcAft>
                          <a:spcPts val="0"/>
                        </a:spcAft>
                      </a:pPr>
                      <a:r>
                        <a:rPr lang="es-MX" sz="400">
                          <a:solidFill>
                            <a:schemeClr val="bg1"/>
                          </a:solidFill>
                          <a:effectLst/>
                        </a:rPr>
                        <a:t>Rango de edad</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gn="ctr">
                        <a:lnSpc>
                          <a:spcPct val="115000"/>
                        </a:lnSpc>
                        <a:spcAft>
                          <a:spcPts val="0"/>
                        </a:spcAft>
                      </a:pPr>
                      <a:r>
                        <a:rPr lang="es-MX" sz="400">
                          <a:solidFill>
                            <a:schemeClr val="bg1"/>
                          </a:solidFill>
                          <a:effectLst/>
                        </a:rPr>
                        <a:t>Muestra</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gn="ctr">
                        <a:lnSpc>
                          <a:spcPct val="115000"/>
                        </a:lnSpc>
                        <a:spcAft>
                          <a:spcPts val="0"/>
                        </a:spcAft>
                      </a:pPr>
                      <a:r>
                        <a:rPr lang="es-MX" sz="400">
                          <a:solidFill>
                            <a:schemeClr val="bg1"/>
                          </a:solidFill>
                          <a:effectLst/>
                        </a:rPr>
                        <a:t>Consistencia interna y fiabilidad</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extLst>
                  <a:ext uri="{0D108BD9-81ED-4DB2-BD59-A6C34878D82A}">
                    <a16:rowId xmlns:a16="http://schemas.microsoft.com/office/drawing/2014/main" val="3065640169"/>
                  </a:ext>
                </a:extLst>
              </a:tr>
              <a:tr h="160777">
                <a:tc>
                  <a:txBody>
                    <a:bodyPr/>
                    <a:lstStyle/>
                    <a:p>
                      <a:pPr algn="r">
                        <a:lnSpc>
                          <a:spcPct val="115000"/>
                        </a:lnSpc>
                        <a:spcAft>
                          <a:spcPts val="0"/>
                        </a:spcAft>
                      </a:pPr>
                      <a:r>
                        <a:rPr lang="es-MX" sz="400">
                          <a:solidFill>
                            <a:schemeClr val="bg1"/>
                          </a:solidFill>
                          <a:effectLst/>
                        </a:rPr>
                        <a:t>Escala de actitudes ante la agresión social</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gn="ctr">
                        <a:lnSpc>
                          <a:spcPct val="115000"/>
                        </a:lnSpc>
                        <a:spcAft>
                          <a:spcPts val="0"/>
                        </a:spcAft>
                      </a:pPr>
                      <a:r>
                        <a:rPr lang="es-MX" sz="400">
                          <a:solidFill>
                            <a:schemeClr val="bg1"/>
                          </a:solidFill>
                          <a:effectLst/>
                        </a:rPr>
                        <a:t>48</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nSpc>
                          <a:spcPct val="115000"/>
                        </a:lnSpc>
                        <a:spcAft>
                          <a:spcPts val="0"/>
                        </a:spcAft>
                      </a:pPr>
                      <a:r>
                        <a:rPr lang="es-MX" sz="400">
                          <a:solidFill>
                            <a:schemeClr val="bg1"/>
                          </a:solidFill>
                          <a:effectLst/>
                        </a:rPr>
                        <a:t>Cognitiva, afectiva y comportamental</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gn="ctr">
                        <a:lnSpc>
                          <a:spcPct val="115000"/>
                        </a:lnSpc>
                        <a:spcAft>
                          <a:spcPts val="0"/>
                        </a:spcAft>
                      </a:pPr>
                      <a:r>
                        <a:rPr lang="es-MX" sz="400">
                          <a:solidFill>
                            <a:schemeClr val="bg1"/>
                          </a:solidFill>
                          <a:effectLst/>
                        </a:rPr>
                        <a:t>11-18</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gn="ctr">
                        <a:lnSpc>
                          <a:spcPct val="115000"/>
                        </a:lnSpc>
                        <a:spcAft>
                          <a:spcPts val="0"/>
                        </a:spcAft>
                      </a:pPr>
                      <a:r>
                        <a:rPr lang="es-MX" sz="400">
                          <a:solidFill>
                            <a:schemeClr val="bg1"/>
                          </a:solidFill>
                          <a:effectLst/>
                        </a:rPr>
                        <a:t>329</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nSpc>
                          <a:spcPct val="115000"/>
                        </a:lnSpc>
                        <a:spcAft>
                          <a:spcPts val="0"/>
                        </a:spcAft>
                      </a:pPr>
                      <a:r>
                        <a:rPr lang="es-MX" sz="400">
                          <a:solidFill>
                            <a:schemeClr val="bg1"/>
                          </a:solidFill>
                          <a:effectLst/>
                        </a:rPr>
                        <a:t>Alpha de Cronbach = 0.893</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extLst>
                  <a:ext uri="{0D108BD9-81ED-4DB2-BD59-A6C34878D82A}">
                    <a16:rowId xmlns:a16="http://schemas.microsoft.com/office/drawing/2014/main" val="1850737958"/>
                  </a:ext>
                </a:extLst>
              </a:tr>
              <a:tr h="495740">
                <a:tc>
                  <a:txBody>
                    <a:bodyPr/>
                    <a:lstStyle/>
                    <a:p>
                      <a:pPr algn="r">
                        <a:lnSpc>
                          <a:spcPct val="115000"/>
                        </a:lnSpc>
                        <a:spcAft>
                          <a:spcPts val="0"/>
                        </a:spcAft>
                      </a:pPr>
                      <a:r>
                        <a:rPr lang="es-MX" sz="400">
                          <a:solidFill>
                            <a:schemeClr val="bg1"/>
                          </a:solidFill>
                          <a:effectLst/>
                        </a:rPr>
                        <a:t>Escala de agresión entre pares</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gn="ctr">
                        <a:lnSpc>
                          <a:spcPct val="115000"/>
                        </a:lnSpc>
                        <a:spcAft>
                          <a:spcPts val="0"/>
                        </a:spcAft>
                      </a:pPr>
                      <a:r>
                        <a:rPr lang="es-MX" sz="400">
                          <a:solidFill>
                            <a:schemeClr val="bg1"/>
                          </a:solidFill>
                          <a:effectLst/>
                        </a:rPr>
                        <a:t>35</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nSpc>
                          <a:spcPct val="115000"/>
                        </a:lnSpc>
                        <a:spcAft>
                          <a:spcPts val="0"/>
                        </a:spcAft>
                      </a:pPr>
                      <a:r>
                        <a:rPr lang="es-MX" sz="400">
                          <a:solidFill>
                            <a:schemeClr val="bg1"/>
                          </a:solidFill>
                          <a:effectLst/>
                        </a:rPr>
                        <a:t>1. Actitud hacia la violencia</a:t>
                      </a:r>
                      <a:endParaRPr lang="es-MX" sz="500">
                        <a:solidFill>
                          <a:schemeClr val="bg1"/>
                        </a:solidFill>
                        <a:effectLst/>
                      </a:endParaRPr>
                    </a:p>
                    <a:p>
                      <a:pPr>
                        <a:lnSpc>
                          <a:spcPct val="115000"/>
                        </a:lnSpc>
                        <a:spcAft>
                          <a:spcPts val="0"/>
                        </a:spcAft>
                      </a:pPr>
                      <a:r>
                        <a:rPr lang="es-MX" sz="400">
                          <a:solidFill>
                            <a:schemeClr val="bg1"/>
                          </a:solidFill>
                          <a:effectLst/>
                        </a:rPr>
                        <a:t>2. Conductas prosociales</a:t>
                      </a:r>
                      <a:endParaRPr lang="es-MX" sz="500">
                        <a:solidFill>
                          <a:schemeClr val="bg1"/>
                        </a:solidFill>
                        <a:effectLst/>
                      </a:endParaRPr>
                    </a:p>
                    <a:p>
                      <a:pPr>
                        <a:lnSpc>
                          <a:spcPct val="115000"/>
                        </a:lnSpc>
                        <a:spcAft>
                          <a:spcPts val="0"/>
                        </a:spcAft>
                      </a:pPr>
                      <a:r>
                        <a:rPr lang="es-MX" sz="400">
                          <a:solidFill>
                            <a:schemeClr val="bg1"/>
                          </a:solidFill>
                          <a:effectLst/>
                        </a:rPr>
                        <a:t>3. Influencias externas de adultos</a:t>
                      </a:r>
                      <a:endParaRPr lang="es-MX" sz="500">
                        <a:solidFill>
                          <a:schemeClr val="bg1"/>
                        </a:solidFill>
                        <a:effectLst/>
                      </a:endParaRPr>
                    </a:p>
                    <a:p>
                      <a:pPr>
                        <a:lnSpc>
                          <a:spcPct val="115000"/>
                        </a:lnSpc>
                        <a:spcAft>
                          <a:spcPts val="0"/>
                        </a:spcAft>
                      </a:pPr>
                      <a:r>
                        <a:rPr lang="es-MX" sz="400">
                          <a:solidFill>
                            <a:schemeClr val="bg1"/>
                          </a:solidFill>
                          <a:effectLst/>
                        </a:rPr>
                        <a:t>4. Influencias externas de amigos</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gn="ctr">
                        <a:lnSpc>
                          <a:spcPct val="115000"/>
                        </a:lnSpc>
                        <a:spcAft>
                          <a:spcPts val="0"/>
                        </a:spcAft>
                      </a:pPr>
                      <a:r>
                        <a:rPr lang="es-MX" sz="400">
                          <a:solidFill>
                            <a:schemeClr val="bg1"/>
                          </a:solidFill>
                          <a:effectLst/>
                        </a:rPr>
                        <a:t>8-13</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gn="ctr">
                        <a:lnSpc>
                          <a:spcPct val="115000"/>
                        </a:lnSpc>
                        <a:spcAft>
                          <a:spcPts val="0"/>
                        </a:spcAft>
                      </a:pPr>
                      <a:r>
                        <a:rPr lang="es-MX" sz="400">
                          <a:solidFill>
                            <a:schemeClr val="bg1"/>
                          </a:solidFill>
                          <a:effectLst/>
                        </a:rPr>
                        <a:t>350</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nSpc>
                          <a:spcPct val="115000"/>
                        </a:lnSpc>
                        <a:spcAft>
                          <a:spcPts val="0"/>
                        </a:spcAft>
                      </a:pPr>
                      <a:r>
                        <a:rPr lang="es-MX" sz="400">
                          <a:solidFill>
                            <a:schemeClr val="bg1"/>
                          </a:solidFill>
                          <a:effectLst/>
                        </a:rPr>
                        <a:t>Alpha de Cronbach = 0.696</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extLst>
                  <a:ext uri="{0D108BD9-81ED-4DB2-BD59-A6C34878D82A}">
                    <a16:rowId xmlns:a16="http://schemas.microsoft.com/office/drawing/2014/main" val="4268902064"/>
                  </a:ext>
                </a:extLst>
              </a:tr>
              <a:tr h="244517">
                <a:tc>
                  <a:txBody>
                    <a:bodyPr/>
                    <a:lstStyle/>
                    <a:p>
                      <a:pPr algn="r">
                        <a:lnSpc>
                          <a:spcPct val="115000"/>
                        </a:lnSpc>
                        <a:spcAft>
                          <a:spcPts val="0"/>
                        </a:spcAft>
                      </a:pPr>
                      <a:r>
                        <a:rPr lang="es-MX" sz="400">
                          <a:solidFill>
                            <a:schemeClr val="bg1"/>
                          </a:solidFill>
                          <a:effectLst/>
                        </a:rPr>
                        <a:t>Cuestionario situación de bullying en el ámbito familiar y en la escuela</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gn="ctr">
                        <a:lnSpc>
                          <a:spcPct val="115000"/>
                        </a:lnSpc>
                        <a:spcAft>
                          <a:spcPts val="0"/>
                        </a:spcAft>
                      </a:pPr>
                      <a:r>
                        <a:rPr lang="es-MX" sz="400">
                          <a:solidFill>
                            <a:schemeClr val="bg1"/>
                          </a:solidFill>
                          <a:effectLst/>
                        </a:rPr>
                        <a:t>16</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nSpc>
                          <a:spcPct val="115000"/>
                        </a:lnSpc>
                        <a:spcAft>
                          <a:spcPts val="0"/>
                        </a:spcAft>
                      </a:pPr>
                      <a:r>
                        <a:rPr lang="es-MX" sz="400">
                          <a:solidFill>
                            <a:schemeClr val="bg1"/>
                          </a:solidFill>
                          <a:effectLst/>
                        </a:rPr>
                        <a:t>Víctimas, victimarios y trato recibido en el hogar</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gn="ctr">
                        <a:lnSpc>
                          <a:spcPct val="115000"/>
                        </a:lnSpc>
                        <a:spcAft>
                          <a:spcPts val="0"/>
                        </a:spcAft>
                      </a:pPr>
                      <a:r>
                        <a:rPr lang="es-MX" sz="400">
                          <a:solidFill>
                            <a:schemeClr val="bg1"/>
                          </a:solidFill>
                          <a:effectLst/>
                        </a:rPr>
                        <a:t>9-17</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gn="ctr">
                        <a:lnSpc>
                          <a:spcPct val="115000"/>
                        </a:lnSpc>
                        <a:spcAft>
                          <a:spcPts val="0"/>
                        </a:spcAft>
                      </a:pPr>
                      <a:r>
                        <a:rPr lang="es-MX" sz="400">
                          <a:solidFill>
                            <a:schemeClr val="bg1"/>
                          </a:solidFill>
                          <a:effectLst/>
                        </a:rPr>
                        <a:t>352</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nSpc>
                          <a:spcPct val="115000"/>
                        </a:lnSpc>
                        <a:spcAft>
                          <a:spcPts val="0"/>
                        </a:spcAft>
                      </a:pPr>
                      <a:r>
                        <a:rPr lang="es-MX" sz="400">
                          <a:solidFill>
                            <a:schemeClr val="bg1"/>
                          </a:solidFill>
                          <a:effectLst/>
                        </a:rPr>
                        <a:t>Alpha de Cronbach = 0.783</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extLst>
                  <a:ext uri="{0D108BD9-81ED-4DB2-BD59-A6C34878D82A}">
                    <a16:rowId xmlns:a16="http://schemas.microsoft.com/office/drawing/2014/main" val="3852435649"/>
                  </a:ext>
                </a:extLst>
              </a:tr>
              <a:tr h="244517">
                <a:tc>
                  <a:txBody>
                    <a:bodyPr/>
                    <a:lstStyle/>
                    <a:p>
                      <a:pPr algn="r">
                        <a:lnSpc>
                          <a:spcPct val="115000"/>
                        </a:lnSpc>
                        <a:spcAft>
                          <a:spcPts val="0"/>
                        </a:spcAft>
                      </a:pPr>
                      <a:r>
                        <a:rPr lang="es-MX" sz="400">
                          <a:solidFill>
                            <a:schemeClr val="bg1"/>
                          </a:solidFill>
                          <a:effectLst/>
                        </a:rPr>
                        <a:t>Cuestionario para la exploración del bullying. CEBU</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gn="ctr">
                        <a:lnSpc>
                          <a:spcPct val="115000"/>
                        </a:lnSpc>
                        <a:spcAft>
                          <a:spcPts val="0"/>
                        </a:spcAft>
                      </a:pPr>
                      <a:r>
                        <a:rPr lang="es-MX" sz="400">
                          <a:solidFill>
                            <a:schemeClr val="bg1"/>
                          </a:solidFill>
                          <a:effectLst/>
                        </a:rPr>
                        <a:t>70</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nSpc>
                          <a:spcPct val="115000"/>
                        </a:lnSpc>
                        <a:spcAft>
                          <a:spcPts val="0"/>
                        </a:spcAft>
                      </a:pPr>
                      <a:r>
                        <a:rPr lang="es-MX" sz="400">
                          <a:solidFill>
                            <a:schemeClr val="bg1"/>
                          </a:solidFill>
                          <a:effectLst/>
                        </a:rPr>
                        <a:t>Víctima, agresor y observador</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gn="ctr">
                        <a:lnSpc>
                          <a:spcPct val="115000"/>
                        </a:lnSpc>
                        <a:spcAft>
                          <a:spcPts val="0"/>
                        </a:spcAft>
                      </a:pPr>
                      <a:r>
                        <a:rPr lang="es-MX" sz="400">
                          <a:solidFill>
                            <a:schemeClr val="bg1"/>
                          </a:solidFill>
                          <a:effectLst/>
                        </a:rPr>
                        <a:t> </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gn="ctr">
                        <a:lnSpc>
                          <a:spcPct val="115000"/>
                        </a:lnSpc>
                        <a:spcAft>
                          <a:spcPts val="0"/>
                        </a:spcAft>
                      </a:pPr>
                      <a:r>
                        <a:rPr lang="es-MX" sz="400">
                          <a:solidFill>
                            <a:schemeClr val="bg1"/>
                          </a:solidFill>
                          <a:effectLst/>
                        </a:rPr>
                        <a:t>30</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nSpc>
                          <a:spcPct val="115000"/>
                        </a:lnSpc>
                        <a:spcAft>
                          <a:spcPts val="0"/>
                        </a:spcAft>
                      </a:pPr>
                      <a:r>
                        <a:rPr lang="es-MX" sz="400">
                          <a:solidFill>
                            <a:schemeClr val="bg1"/>
                          </a:solidFill>
                          <a:effectLst/>
                        </a:rPr>
                        <a:t>Alpha de Cronbach = 0.933</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extLst>
                  <a:ext uri="{0D108BD9-81ED-4DB2-BD59-A6C34878D82A}">
                    <a16:rowId xmlns:a16="http://schemas.microsoft.com/office/drawing/2014/main" val="953308058"/>
                  </a:ext>
                </a:extLst>
              </a:tr>
              <a:tr h="914444">
                <a:tc>
                  <a:txBody>
                    <a:bodyPr/>
                    <a:lstStyle/>
                    <a:p>
                      <a:pPr algn="r">
                        <a:lnSpc>
                          <a:spcPct val="115000"/>
                        </a:lnSpc>
                        <a:spcAft>
                          <a:spcPts val="0"/>
                        </a:spcAft>
                      </a:pPr>
                      <a:r>
                        <a:rPr lang="es-MX" sz="400">
                          <a:solidFill>
                            <a:schemeClr val="bg1"/>
                          </a:solidFill>
                          <a:effectLst/>
                        </a:rPr>
                        <a:t>Cuestionario sobre intimidación y maltrato entre iguales. CIMEI</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gn="ctr">
                        <a:lnSpc>
                          <a:spcPct val="115000"/>
                        </a:lnSpc>
                        <a:spcAft>
                          <a:spcPts val="0"/>
                        </a:spcAft>
                      </a:pPr>
                      <a:r>
                        <a:rPr lang="es-MX" sz="400">
                          <a:solidFill>
                            <a:schemeClr val="bg1"/>
                          </a:solidFill>
                          <a:effectLst/>
                        </a:rPr>
                        <a:t>32</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nSpc>
                          <a:spcPct val="115000"/>
                        </a:lnSpc>
                        <a:spcAft>
                          <a:spcPts val="0"/>
                        </a:spcAft>
                      </a:pPr>
                      <a:r>
                        <a:rPr lang="es-MX" sz="400">
                          <a:solidFill>
                            <a:schemeClr val="bg1"/>
                          </a:solidFill>
                          <a:effectLst/>
                        </a:rPr>
                        <a:t>1. Aspectos situacionales del alumnado</a:t>
                      </a:r>
                      <a:endParaRPr lang="es-MX" sz="500">
                        <a:solidFill>
                          <a:schemeClr val="bg1"/>
                        </a:solidFill>
                        <a:effectLst/>
                      </a:endParaRPr>
                    </a:p>
                    <a:p>
                      <a:pPr>
                        <a:lnSpc>
                          <a:spcPct val="115000"/>
                        </a:lnSpc>
                        <a:spcAft>
                          <a:spcPts val="0"/>
                        </a:spcAft>
                      </a:pPr>
                      <a:r>
                        <a:rPr lang="es-MX" sz="400">
                          <a:solidFill>
                            <a:schemeClr val="bg1"/>
                          </a:solidFill>
                          <a:effectLst/>
                        </a:rPr>
                        <a:t>2. Condiciones del perfil de las víctimas</a:t>
                      </a:r>
                      <a:endParaRPr lang="es-MX" sz="500">
                        <a:solidFill>
                          <a:schemeClr val="bg1"/>
                        </a:solidFill>
                        <a:effectLst/>
                      </a:endParaRPr>
                    </a:p>
                    <a:p>
                      <a:pPr>
                        <a:lnSpc>
                          <a:spcPct val="115000"/>
                        </a:lnSpc>
                        <a:spcAft>
                          <a:spcPts val="0"/>
                        </a:spcAft>
                      </a:pPr>
                      <a:r>
                        <a:rPr lang="es-MX" sz="400">
                          <a:solidFill>
                            <a:schemeClr val="bg1"/>
                          </a:solidFill>
                          <a:effectLst/>
                        </a:rPr>
                        <a:t>3. Aspectos situacionales de las intimidaciones</a:t>
                      </a:r>
                      <a:endParaRPr lang="es-MX" sz="500">
                        <a:solidFill>
                          <a:schemeClr val="bg1"/>
                        </a:solidFill>
                        <a:effectLst/>
                      </a:endParaRPr>
                    </a:p>
                    <a:p>
                      <a:pPr>
                        <a:lnSpc>
                          <a:spcPct val="115000"/>
                        </a:lnSpc>
                        <a:spcAft>
                          <a:spcPts val="0"/>
                        </a:spcAft>
                      </a:pPr>
                      <a:r>
                        <a:rPr lang="es-MX" sz="400">
                          <a:solidFill>
                            <a:schemeClr val="bg1"/>
                          </a:solidFill>
                          <a:effectLst/>
                        </a:rPr>
                        <a:t>4. Condiciones del perfil de los agresores</a:t>
                      </a:r>
                      <a:endParaRPr lang="es-MX" sz="500">
                        <a:solidFill>
                          <a:schemeClr val="bg1"/>
                        </a:solidFill>
                        <a:effectLst/>
                      </a:endParaRPr>
                    </a:p>
                    <a:p>
                      <a:pPr>
                        <a:lnSpc>
                          <a:spcPct val="115000"/>
                        </a:lnSpc>
                        <a:spcAft>
                          <a:spcPts val="0"/>
                        </a:spcAft>
                      </a:pPr>
                      <a:r>
                        <a:rPr lang="es-MX" sz="400">
                          <a:solidFill>
                            <a:schemeClr val="bg1"/>
                          </a:solidFill>
                          <a:effectLst/>
                        </a:rPr>
                        <a:t>5. Condiciones del perfil de los espectadores</a:t>
                      </a:r>
                      <a:endParaRPr lang="es-MX" sz="500">
                        <a:solidFill>
                          <a:schemeClr val="bg1"/>
                        </a:solidFill>
                        <a:effectLst/>
                      </a:endParaRPr>
                    </a:p>
                    <a:p>
                      <a:pPr>
                        <a:lnSpc>
                          <a:spcPct val="115000"/>
                        </a:lnSpc>
                        <a:spcAft>
                          <a:spcPts val="0"/>
                        </a:spcAft>
                      </a:pPr>
                      <a:r>
                        <a:rPr lang="es-MX" sz="400">
                          <a:solidFill>
                            <a:schemeClr val="bg1"/>
                          </a:solidFill>
                          <a:effectLst/>
                        </a:rPr>
                        <a:t>6. Propuestas de solución</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gn="ctr">
                        <a:lnSpc>
                          <a:spcPct val="115000"/>
                        </a:lnSpc>
                        <a:spcAft>
                          <a:spcPts val="0"/>
                        </a:spcAft>
                      </a:pPr>
                      <a:r>
                        <a:rPr lang="es-MX" sz="400">
                          <a:solidFill>
                            <a:schemeClr val="bg1"/>
                          </a:solidFill>
                          <a:effectLst/>
                        </a:rPr>
                        <a:t>12-16</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gn="ctr">
                        <a:lnSpc>
                          <a:spcPct val="115000"/>
                        </a:lnSpc>
                        <a:spcAft>
                          <a:spcPts val="0"/>
                        </a:spcAft>
                      </a:pPr>
                      <a:r>
                        <a:rPr lang="es-MX" sz="400">
                          <a:solidFill>
                            <a:schemeClr val="bg1"/>
                          </a:solidFill>
                          <a:effectLst/>
                        </a:rPr>
                        <a:t>496</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nSpc>
                          <a:spcPct val="115000"/>
                        </a:lnSpc>
                        <a:spcAft>
                          <a:spcPts val="0"/>
                        </a:spcAft>
                      </a:pPr>
                      <a:r>
                        <a:rPr lang="es-MX" sz="400">
                          <a:solidFill>
                            <a:schemeClr val="bg1"/>
                          </a:solidFill>
                          <a:effectLst/>
                        </a:rPr>
                        <a:t>Alpha de Cronbach = 0.827</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extLst>
                  <a:ext uri="{0D108BD9-81ED-4DB2-BD59-A6C34878D82A}">
                    <a16:rowId xmlns:a16="http://schemas.microsoft.com/office/drawing/2014/main" val="1571556513"/>
                  </a:ext>
                </a:extLst>
              </a:tr>
              <a:tr h="495740">
                <a:tc>
                  <a:txBody>
                    <a:bodyPr/>
                    <a:lstStyle/>
                    <a:p>
                      <a:pPr algn="r">
                        <a:lnSpc>
                          <a:spcPct val="115000"/>
                        </a:lnSpc>
                        <a:spcAft>
                          <a:spcPts val="0"/>
                        </a:spcAft>
                      </a:pPr>
                      <a:r>
                        <a:rPr lang="es-MX" sz="400">
                          <a:solidFill>
                            <a:schemeClr val="bg1"/>
                          </a:solidFill>
                          <a:effectLst/>
                        </a:rPr>
                        <a:t>Escalas de agresión y victimización</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gn="ctr">
                        <a:lnSpc>
                          <a:spcPct val="115000"/>
                        </a:lnSpc>
                        <a:spcAft>
                          <a:spcPts val="0"/>
                        </a:spcAft>
                      </a:pPr>
                      <a:r>
                        <a:rPr lang="es-MX" sz="400">
                          <a:solidFill>
                            <a:schemeClr val="bg1"/>
                          </a:solidFill>
                          <a:effectLst/>
                        </a:rPr>
                        <a:t>21</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nSpc>
                          <a:spcPct val="115000"/>
                        </a:lnSpc>
                        <a:spcAft>
                          <a:spcPts val="0"/>
                        </a:spcAft>
                      </a:pPr>
                      <a:r>
                        <a:rPr lang="es-MX" sz="400">
                          <a:solidFill>
                            <a:schemeClr val="bg1"/>
                          </a:solidFill>
                          <a:effectLst/>
                        </a:rPr>
                        <a:t>Escala de agresión: Agresión física y verbal y enfado</a:t>
                      </a:r>
                      <a:endParaRPr lang="es-MX" sz="500">
                        <a:solidFill>
                          <a:schemeClr val="bg1"/>
                        </a:solidFill>
                        <a:effectLst/>
                      </a:endParaRPr>
                    </a:p>
                    <a:p>
                      <a:pPr>
                        <a:lnSpc>
                          <a:spcPct val="115000"/>
                        </a:lnSpc>
                        <a:spcAft>
                          <a:spcPts val="0"/>
                        </a:spcAft>
                      </a:pPr>
                      <a:r>
                        <a:rPr lang="es-MX" sz="400">
                          <a:solidFill>
                            <a:schemeClr val="bg1"/>
                          </a:solidFill>
                          <a:effectLst/>
                        </a:rPr>
                        <a:t>Escala de victimización: Victimización verbal, ser animado a pelear y victimización física</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gn="ctr">
                        <a:lnSpc>
                          <a:spcPct val="115000"/>
                        </a:lnSpc>
                        <a:spcAft>
                          <a:spcPts val="0"/>
                        </a:spcAft>
                      </a:pPr>
                      <a:r>
                        <a:rPr lang="es-MX" sz="400">
                          <a:solidFill>
                            <a:schemeClr val="bg1"/>
                          </a:solidFill>
                          <a:effectLst/>
                        </a:rPr>
                        <a:t>11-17</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gn="ctr">
                        <a:lnSpc>
                          <a:spcPct val="115000"/>
                        </a:lnSpc>
                        <a:spcAft>
                          <a:spcPts val="0"/>
                        </a:spcAft>
                      </a:pPr>
                      <a:r>
                        <a:rPr lang="es-MX" sz="400">
                          <a:solidFill>
                            <a:schemeClr val="bg1"/>
                          </a:solidFill>
                          <a:effectLst/>
                        </a:rPr>
                        <a:t>1004</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nSpc>
                          <a:spcPct val="115000"/>
                        </a:lnSpc>
                        <a:spcAft>
                          <a:spcPts val="0"/>
                        </a:spcAft>
                      </a:pPr>
                      <a:r>
                        <a:rPr lang="es-MX" sz="400">
                          <a:solidFill>
                            <a:schemeClr val="bg1"/>
                          </a:solidFill>
                          <a:effectLst/>
                        </a:rPr>
                        <a:t>Consistencia Interna:</a:t>
                      </a:r>
                      <a:endParaRPr lang="es-MX" sz="500">
                        <a:solidFill>
                          <a:schemeClr val="bg1"/>
                        </a:solidFill>
                        <a:effectLst/>
                      </a:endParaRPr>
                    </a:p>
                    <a:p>
                      <a:pPr>
                        <a:lnSpc>
                          <a:spcPct val="115000"/>
                        </a:lnSpc>
                        <a:spcAft>
                          <a:spcPts val="0"/>
                        </a:spcAft>
                      </a:pPr>
                      <a:r>
                        <a:rPr lang="es-MX" sz="400">
                          <a:solidFill>
                            <a:schemeClr val="bg1"/>
                          </a:solidFill>
                          <a:effectLst/>
                        </a:rPr>
                        <a:t>Agresión = 0.86</a:t>
                      </a:r>
                      <a:endParaRPr lang="es-MX" sz="500">
                        <a:solidFill>
                          <a:schemeClr val="bg1"/>
                        </a:solidFill>
                        <a:effectLst/>
                      </a:endParaRPr>
                    </a:p>
                    <a:p>
                      <a:pPr>
                        <a:lnSpc>
                          <a:spcPct val="115000"/>
                        </a:lnSpc>
                        <a:spcAft>
                          <a:spcPts val="0"/>
                        </a:spcAft>
                      </a:pPr>
                      <a:r>
                        <a:rPr lang="es-MX" sz="400">
                          <a:solidFill>
                            <a:schemeClr val="bg1"/>
                          </a:solidFill>
                          <a:effectLst/>
                        </a:rPr>
                        <a:t>Victimización= 0.85</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extLst>
                  <a:ext uri="{0D108BD9-81ED-4DB2-BD59-A6C34878D82A}">
                    <a16:rowId xmlns:a16="http://schemas.microsoft.com/office/drawing/2014/main" val="3187034272"/>
                  </a:ext>
                </a:extLst>
              </a:tr>
              <a:tr h="579481">
                <a:tc>
                  <a:txBody>
                    <a:bodyPr/>
                    <a:lstStyle/>
                    <a:p>
                      <a:pPr algn="r">
                        <a:lnSpc>
                          <a:spcPct val="115000"/>
                        </a:lnSpc>
                        <a:spcAft>
                          <a:spcPts val="0"/>
                        </a:spcAft>
                      </a:pPr>
                      <a:r>
                        <a:rPr lang="es-MX" sz="400">
                          <a:solidFill>
                            <a:schemeClr val="bg1"/>
                          </a:solidFill>
                          <a:effectLst/>
                        </a:rPr>
                        <a:t>Cuestionario de intimidación escolar. CIE-A</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gn="ctr">
                        <a:lnSpc>
                          <a:spcPct val="115000"/>
                        </a:lnSpc>
                        <a:spcAft>
                          <a:spcPts val="0"/>
                        </a:spcAft>
                      </a:pPr>
                      <a:r>
                        <a:rPr lang="es-MX" sz="400">
                          <a:solidFill>
                            <a:schemeClr val="bg1"/>
                          </a:solidFill>
                          <a:effectLst/>
                        </a:rPr>
                        <a:t>36</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nSpc>
                          <a:spcPct val="115000"/>
                        </a:lnSpc>
                        <a:spcAft>
                          <a:spcPts val="0"/>
                        </a:spcAft>
                      </a:pPr>
                      <a:r>
                        <a:rPr lang="es-MX" sz="400">
                          <a:solidFill>
                            <a:schemeClr val="bg1"/>
                          </a:solidFill>
                          <a:effectLst/>
                        </a:rPr>
                        <a:t>Victimización por intimidación; sintomatología de ansiedad, depresión, estrés postraumático y autoestima; e intimidación por parte de quienes responden a las situaciones de intimidación</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gn="ctr">
                        <a:lnSpc>
                          <a:spcPct val="115000"/>
                        </a:lnSpc>
                        <a:spcAft>
                          <a:spcPts val="0"/>
                        </a:spcAft>
                      </a:pPr>
                      <a:r>
                        <a:rPr lang="es-MX" sz="400">
                          <a:solidFill>
                            <a:schemeClr val="bg1"/>
                          </a:solidFill>
                          <a:effectLst/>
                        </a:rPr>
                        <a:t>8-18</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gn="ctr">
                        <a:lnSpc>
                          <a:spcPct val="115000"/>
                        </a:lnSpc>
                        <a:spcAft>
                          <a:spcPts val="0"/>
                        </a:spcAft>
                      </a:pPr>
                      <a:r>
                        <a:rPr lang="es-MX" sz="400">
                          <a:solidFill>
                            <a:schemeClr val="bg1"/>
                          </a:solidFill>
                          <a:effectLst/>
                        </a:rPr>
                        <a:t>788</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nSpc>
                          <a:spcPct val="115000"/>
                        </a:lnSpc>
                        <a:spcAft>
                          <a:spcPts val="0"/>
                        </a:spcAft>
                      </a:pPr>
                      <a:r>
                        <a:rPr lang="es-MX" sz="400">
                          <a:solidFill>
                            <a:schemeClr val="bg1"/>
                          </a:solidFill>
                          <a:effectLst/>
                        </a:rPr>
                        <a:t>Fiabilidad por componente:</a:t>
                      </a:r>
                      <a:endParaRPr lang="es-MX" sz="500">
                        <a:solidFill>
                          <a:schemeClr val="bg1"/>
                        </a:solidFill>
                        <a:effectLst/>
                      </a:endParaRPr>
                    </a:p>
                    <a:p>
                      <a:pPr>
                        <a:lnSpc>
                          <a:spcPct val="115000"/>
                        </a:lnSpc>
                        <a:spcAft>
                          <a:spcPts val="0"/>
                        </a:spcAft>
                      </a:pPr>
                      <a:r>
                        <a:rPr lang="es-MX" sz="400">
                          <a:solidFill>
                            <a:schemeClr val="bg1"/>
                          </a:solidFill>
                          <a:effectLst/>
                        </a:rPr>
                        <a:t>Primero = 0.87</a:t>
                      </a:r>
                      <a:endParaRPr lang="es-MX" sz="500">
                        <a:solidFill>
                          <a:schemeClr val="bg1"/>
                        </a:solidFill>
                        <a:effectLst/>
                      </a:endParaRPr>
                    </a:p>
                    <a:p>
                      <a:pPr>
                        <a:lnSpc>
                          <a:spcPct val="115000"/>
                        </a:lnSpc>
                        <a:spcAft>
                          <a:spcPts val="0"/>
                        </a:spcAft>
                      </a:pPr>
                      <a:r>
                        <a:rPr lang="es-MX" sz="400">
                          <a:solidFill>
                            <a:schemeClr val="bg1"/>
                          </a:solidFill>
                          <a:effectLst/>
                        </a:rPr>
                        <a:t>Segundo = 0.89</a:t>
                      </a:r>
                      <a:endParaRPr lang="es-MX" sz="500">
                        <a:solidFill>
                          <a:schemeClr val="bg1"/>
                        </a:solidFill>
                        <a:effectLst/>
                      </a:endParaRPr>
                    </a:p>
                    <a:p>
                      <a:pPr>
                        <a:lnSpc>
                          <a:spcPct val="115000"/>
                        </a:lnSpc>
                        <a:spcAft>
                          <a:spcPts val="0"/>
                        </a:spcAft>
                      </a:pPr>
                      <a:r>
                        <a:rPr lang="es-MX" sz="400">
                          <a:solidFill>
                            <a:schemeClr val="bg1"/>
                          </a:solidFill>
                          <a:effectLst/>
                        </a:rPr>
                        <a:t>Tercero = 0.83</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extLst>
                  <a:ext uri="{0D108BD9-81ED-4DB2-BD59-A6C34878D82A}">
                    <a16:rowId xmlns:a16="http://schemas.microsoft.com/office/drawing/2014/main" val="1030268499"/>
                  </a:ext>
                </a:extLst>
              </a:tr>
              <a:tr h="244517">
                <a:tc>
                  <a:txBody>
                    <a:bodyPr/>
                    <a:lstStyle/>
                    <a:p>
                      <a:pPr algn="r">
                        <a:lnSpc>
                          <a:spcPct val="115000"/>
                        </a:lnSpc>
                        <a:spcAft>
                          <a:spcPts val="0"/>
                        </a:spcAft>
                      </a:pPr>
                      <a:r>
                        <a:rPr lang="es-MX" sz="400">
                          <a:solidFill>
                            <a:schemeClr val="bg1"/>
                          </a:solidFill>
                          <a:effectLst/>
                        </a:rPr>
                        <a:t>Test Bull-S</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gn="ctr">
                        <a:lnSpc>
                          <a:spcPct val="115000"/>
                        </a:lnSpc>
                        <a:spcAft>
                          <a:spcPts val="0"/>
                        </a:spcAft>
                      </a:pPr>
                      <a:r>
                        <a:rPr lang="es-MX" sz="400">
                          <a:solidFill>
                            <a:schemeClr val="bg1"/>
                          </a:solidFill>
                          <a:effectLst/>
                        </a:rPr>
                        <a:t>15</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nSpc>
                          <a:spcPct val="115000"/>
                        </a:lnSpc>
                        <a:spcAft>
                          <a:spcPts val="0"/>
                        </a:spcAft>
                      </a:pPr>
                      <a:r>
                        <a:rPr lang="es-MX" sz="400">
                          <a:solidFill>
                            <a:schemeClr val="bg1"/>
                          </a:solidFill>
                          <a:effectLst/>
                        </a:rPr>
                        <a:t>1. Asociada a la víctima</a:t>
                      </a:r>
                      <a:endParaRPr lang="es-MX" sz="500">
                        <a:solidFill>
                          <a:schemeClr val="bg1"/>
                        </a:solidFill>
                        <a:effectLst/>
                      </a:endParaRPr>
                    </a:p>
                    <a:p>
                      <a:pPr>
                        <a:lnSpc>
                          <a:spcPct val="115000"/>
                        </a:lnSpc>
                        <a:spcAft>
                          <a:spcPts val="0"/>
                        </a:spcAft>
                      </a:pPr>
                      <a:r>
                        <a:rPr lang="es-MX" sz="400">
                          <a:solidFill>
                            <a:schemeClr val="bg1"/>
                          </a:solidFill>
                          <a:effectLst/>
                        </a:rPr>
                        <a:t>2. Asociada a la agresión</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gn="ctr">
                        <a:lnSpc>
                          <a:spcPct val="115000"/>
                        </a:lnSpc>
                        <a:spcAft>
                          <a:spcPts val="0"/>
                        </a:spcAft>
                      </a:pPr>
                      <a:r>
                        <a:rPr lang="es-MX" sz="400">
                          <a:solidFill>
                            <a:schemeClr val="bg1"/>
                          </a:solidFill>
                          <a:effectLst/>
                        </a:rPr>
                        <a:t>7-16</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gn="ctr">
                        <a:lnSpc>
                          <a:spcPct val="115000"/>
                        </a:lnSpc>
                        <a:spcAft>
                          <a:spcPts val="0"/>
                        </a:spcAft>
                      </a:pPr>
                      <a:r>
                        <a:rPr lang="es-MX" sz="400">
                          <a:solidFill>
                            <a:schemeClr val="bg1"/>
                          </a:solidFill>
                          <a:effectLst/>
                        </a:rPr>
                        <a:t>322</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nSpc>
                          <a:spcPct val="115000"/>
                        </a:lnSpc>
                        <a:spcAft>
                          <a:spcPts val="0"/>
                        </a:spcAft>
                      </a:pPr>
                      <a:r>
                        <a:rPr lang="es-MX" sz="400">
                          <a:solidFill>
                            <a:schemeClr val="bg1"/>
                          </a:solidFill>
                          <a:effectLst/>
                        </a:rPr>
                        <a:t>Fiabilidad por escala:</a:t>
                      </a:r>
                      <a:endParaRPr lang="es-MX" sz="500">
                        <a:solidFill>
                          <a:schemeClr val="bg1"/>
                        </a:solidFill>
                        <a:effectLst/>
                      </a:endParaRPr>
                    </a:p>
                    <a:p>
                      <a:pPr>
                        <a:lnSpc>
                          <a:spcPct val="115000"/>
                        </a:lnSpc>
                        <a:spcAft>
                          <a:spcPts val="0"/>
                        </a:spcAft>
                      </a:pPr>
                      <a:r>
                        <a:rPr lang="es-MX" sz="400">
                          <a:solidFill>
                            <a:schemeClr val="bg1"/>
                          </a:solidFill>
                          <a:effectLst/>
                        </a:rPr>
                        <a:t>Agresión = 0.82</a:t>
                      </a:r>
                      <a:endParaRPr lang="es-MX" sz="500">
                        <a:solidFill>
                          <a:schemeClr val="bg1"/>
                        </a:solidFill>
                        <a:effectLst/>
                      </a:endParaRPr>
                    </a:p>
                    <a:p>
                      <a:pPr>
                        <a:lnSpc>
                          <a:spcPct val="115000"/>
                        </a:lnSpc>
                        <a:spcAft>
                          <a:spcPts val="0"/>
                        </a:spcAft>
                      </a:pPr>
                      <a:r>
                        <a:rPr lang="es-MX" sz="400">
                          <a:solidFill>
                            <a:schemeClr val="bg1"/>
                          </a:solidFill>
                          <a:effectLst/>
                        </a:rPr>
                        <a:t>Victimización = 0.83</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extLst>
                  <a:ext uri="{0D108BD9-81ED-4DB2-BD59-A6C34878D82A}">
                    <a16:rowId xmlns:a16="http://schemas.microsoft.com/office/drawing/2014/main" val="2390866159"/>
                  </a:ext>
                </a:extLst>
              </a:tr>
              <a:tr h="579481">
                <a:tc>
                  <a:txBody>
                    <a:bodyPr/>
                    <a:lstStyle/>
                    <a:p>
                      <a:pPr algn="r">
                        <a:lnSpc>
                          <a:spcPct val="115000"/>
                        </a:lnSpc>
                        <a:spcAft>
                          <a:spcPts val="0"/>
                        </a:spcAft>
                      </a:pPr>
                      <a:r>
                        <a:rPr lang="es-MX" sz="400">
                          <a:solidFill>
                            <a:schemeClr val="bg1"/>
                          </a:solidFill>
                          <a:effectLst/>
                        </a:rPr>
                        <a:t>Cuestionario de secundaria de maltrato entre iguales por abuso de poder. MIAP</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gn="ctr">
                        <a:lnSpc>
                          <a:spcPct val="115000"/>
                        </a:lnSpc>
                        <a:spcAft>
                          <a:spcPts val="0"/>
                        </a:spcAft>
                      </a:pPr>
                      <a:r>
                        <a:rPr lang="es-MX" sz="400" dirty="0">
                          <a:solidFill>
                            <a:schemeClr val="bg1"/>
                          </a:solidFill>
                          <a:effectLst/>
                        </a:rPr>
                        <a:t>49</a:t>
                      </a:r>
                      <a:endParaRPr lang="es-MX" sz="500" dirty="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nSpc>
                          <a:spcPct val="115000"/>
                        </a:lnSpc>
                        <a:spcAft>
                          <a:spcPts val="0"/>
                        </a:spcAft>
                      </a:pPr>
                      <a:r>
                        <a:rPr lang="es-MX" sz="400">
                          <a:solidFill>
                            <a:schemeClr val="bg1"/>
                          </a:solidFill>
                          <a:effectLst/>
                        </a:rPr>
                        <a:t>1. Testigo bullying</a:t>
                      </a:r>
                      <a:endParaRPr lang="es-MX" sz="500">
                        <a:solidFill>
                          <a:schemeClr val="bg1"/>
                        </a:solidFill>
                        <a:effectLst/>
                      </a:endParaRPr>
                    </a:p>
                    <a:p>
                      <a:pPr>
                        <a:lnSpc>
                          <a:spcPct val="115000"/>
                        </a:lnSpc>
                        <a:spcAft>
                          <a:spcPts val="0"/>
                        </a:spcAft>
                      </a:pPr>
                      <a:r>
                        <a:rPr lang="es-MX" sz="400">
                          <a:solidFill>
                            <a:schemeClr val="bg1"/>
                          </a:solidFill>
                          <a:effectLst/>
                        </a:rPr>
                        <a:t>2. Víctima bullying</a:t>
                      </a:r>
                      <a:endParaRPr lang="es-MX" sz="500">
                        <a:solidFill>
                          <a:schemeClr val="bg1"/>
                        </a:solidFill>
                        <a:effectLst/>
                      </a:endParaRPr>
                    </a:p>
                    <a:p>
                      <a:pPr>
                        <a:lnSpc>
                          <a:spcPct val="115000"/>
                        </a:lnSpc>
                        <a:spcAft>
                          <a:spcPts val="0"/>
                        </a:spcAft>
                      </a:pPr>
                      <a:r>
                        <a:rPr lang="es-MX" sz="400">
                          <a:solidFill>
                            <a:schemeClr val="bg1"/>
                          </a:solidFill>
                          <a:effectLst/>
                        </a:rPr>
                        <a:t>3. Agresor y víctima bullying grave</a:t>
                      </a:r>
                      <a:endParaRPr lang="es-MX" sz="500">
                        <a:solidFill>
                          <a:schemeClr val="bg1"/>
                        </a:solidFill>
                        <a:effectLst/>
                      </a:endParaRPr>
                    </a:p>
                    <a:p>
                      <a:pPr>
                        <a:lnSpc>
                          <a:spcPct val="115000"/>
                        </a:lnSpc>
                        <a:spcAft>
                          <a:spcPts val="0"/>
                        </a:spcAft>
                      </a:pPr>
                      <a:r>
                        <a:rPr lang="es-MX" sz="400">
                          <a:solidFill>
                            <a:schemeClr val="bg1"/>
                          </a:solidFill>
                          <a:effectLst/>
                        </a:rPr>
                        <a:t>4. Agresor bullying</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gn="ctr">
                        <a:lnSpc>
                          <a:spcPct val="115000"/>
                        </a:lnSpc>
                        <a:spcAft>
                          <a:spcPts val="0"/>
                        </a:spcAft>
                      </a:pPr>
                      <a:r>
                        <a:rPr lang="es-MX" sz="400">
                          <a:solidFill>
                            <a:schemeClr val="bg1"/>
                          </a:solidFill>
                          <a:effectLst/>
                        </a:rPr>
                        <a:t>11-17</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gn="ctr">
                        <a:lnSpc>
                          <a:spcPct val="115000"/>
                        </a:lnSpc>
                        <a:spcAft>
                          <a:spcPts val="0"/>
                        </a:spcAft>
                      </a:pPr>
                      <a:r>
                        <a:rPr lang="es-MX" sz="400">
                          <a:solidFill>
                            <a:schemeClr val="bg1"/>
                          </a:solidFill>
                          <a:effectLst/>
                        </a:rPr>
                        <a:t>2341</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nSpc>
                          <a:spcPct val="115000"/>
                        </a:lnSpc>
                        <a:spcAft>
                          <a:spcPts val="0"/>
                        </a:spcAft>
                      </a:pPr>
                      <a:r>
                        <a:rPr lang="es-MX" sz="400">
                          <a:solidFill>
                            <a:schemeClr val="bg1"/>
                          </a:solidFill>
                          <a:effectLst/>
                        </a:rPr>
                        <a:t>Consistencia Interna por escala:</a:t>
                      </a:r>
                      <a:endParaRPr lang="es-MX" sz="500">
                        <a:solidFill>
                          <a:schemeClr val="bg1"/>
                        </a:solidFill>
                        <a:effectLst/>
                      </a:endParaRPr>
                    </a:p>
                    <a:p>
                      <a:pPr>
                        <a:lnSpc>
                          <a:spcPct val="115000"/>
                        </a:lnSpc>
                        <a:spcAft>
                          <a:spcPts val="0"/>
                        </a:spcAft>
                      </a:pPr>
                      <a:r>
                        <a:rPr lang="es-MX" sz="400">
                          <a:solidFill>
                            <a:schemeClr val="bg1"/>
                          </a:solidFill>
                          <a:effectLst/>
                        </a:rPr>
                        <a:t>Primera = 0.86</a:t>
                      </a:r>
                      <a:endParaRPr lang="es-MX" sz="500">
                        <a:solidFill>
                          <a:schemeClr val="bg1"/>
                        </a:solidFill>
                        <a:effectLst/>
                      </a:endParaRPr>
                    </a:p>
                    <a:p>
                      <a:pPr>
                        <a:lnSpc>
                          <a:spcPct val="115000"/>
                        </a:lnSpc>
                        <a:spcAft>
                          <a:spcPts val="0"/>
                        </a:spcAft>
                      </a:pPr>
                      <a:r>
                        <a:rPr lang="es-MX" sz="400">
                          <a:solidFill>
                            <a:schemeClr val="bg1"/>
                          </a:solidFill>
                          <a:effectLst/>
                        </a:rPr>
                        <a:t>Segunda = 0.80</a:t>
                      </a:r>
                      <a:endParaRPr lang="es-MX" sz="500">
                        <a:solidFill>
                          <a:schemeClr val="bg1"/>
                        </a:solidFill>
                        <a:effectLst/>
                      </a:endParaRPr>
                    </a:p>
                    <a:p>
                      <a:pPr>
                        <a:lnSpc>
                          <a:spcPct val="115000"/>
                        </a:lnSpc>
                        <a:spcAft>
                          <a:spcPts val="0"/>
                        </a:spcAft>
                      </a:pPr>
                      <a:r>
                        <a:rPr lang="es-MX" sz="400">
                          <a:solidFill>
                            <a:schemeClr val="bg1"/>
                          </a:solidFill>
                          <a:effectLst/>
                        </a:rPr>
                        <a:t>Tercera = 0.74</a:t>
                      </a:r>
                      <a:endParaRPr lang="es-MX" sz="500">
                        <a:solidFill>
                          <a:schemeClr val="bg1"/>
                        </a:solidFill>
                        <a:effectLst/>
                      </a:endParaRPr>
                    </a:p>
                    <a:p>
                      <a:pPr>
                        <a:lnSpc>
                          <a:spcPct val="115000"/>
                        </a:lnSpc>
                        <a:spcAft>
                          <a:spcPts val="0"/>
                        </a:spcAft>
                      </a:pPr>
                      <a:r>
                        <a:rPr lang="es-MX" sz="400">
                          <a:solidFill>
                            <a:schemeClr val="bg1"/>
                          </a:solidFill>
                          <a:effectLst/>
                        </a:rPr>
                        <a:t>Cuarta = 0.72</a:t>
                      </a:r>
                      <a:endParaRPr lang="es-MX" sz="500">
                        <a:solidFill>
                          <a:schemeClr val="bg1"/>
                        </a:solidFill>
                        <a:effectLst/>
                      </a:endParaRPr>
                    </a:p>
                    <a:p>
                      <a:pPr>
                        <a:lnSpc>
                          <a:spcPct val="115000"/>
                        </a:lnSpc>
                        <a:spcAft>
                          <a:spcPts val="0"/>
                        </a:spcAft>
                      </a:pPr>
                      <a:r>
                        <a:rPr lang="es-MX" sz="400">
                          <a:solidFill>
                            <a:schemeClr val="bg1"/>
                          </a:solidFill>
                          <a:effectLst/>
                        </a:rPr>
                        <a:t>Total = 0.89</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extLst>
                  <a:ext uri="{0D108BD9-81ED-4DB2-BD59-A6C34878D82A}">
                    <a16:rowId xmlns:a16="http://schemas.microsoft.com/office/drawing/2014/main" val="251467455"/>
                  </a:ext>
                </a:extLst>
              </a:tr>
              <a:tr h="411999">
                <a:tc>
                  <a:txBody>
                    <a:bodyPr/>
                    <a:lstStyle/>
                    <a:p>
                      <a:pPr algn="r">
                        <a:lnSpc>
                          <a:spcPct val="115000"/>
                        </a:lnSpc>
                        <a:spcAft>
                          <a:spcPts val="0"/>
                        </a:spcAft>
                      </a:pPr>
                      <a:r>
                        <a:rPr lang="es-MX" sz="400">
                          <a:solidFill>
                            <a:schemeClr val="bg1"/>
                          </a:solidFill>
                          <a:effectLst/>
                        </a:rPr>
                        <a:t>Roles de los compañeros</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gn="ctr">
                        <a:lnSpc>
                          <a:spcPct val="115000"/>
                        </a:lnSpc>
                        <a:spcAft>
                          <a:spcPts val="0"/>
                        </a:spcAft>
                      </a:pPr>
                      <a:r>
                        <a:rPr lang="es-MX" sz="400">
                          <a:solidFill>
                            <a:schemeClr val="bg1"/>
                          </a:solidFill>
                          <a:effectLst/>
                        </a:rPr>
                        <a:t>42</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nSpc>
                          <a:spcPct val="115000"/>
                        </a:lnSpc>
                        <a:spcAft>
                          <a:spcPts val="0"/>
                        </a:spcAft>
                      </a:pPr>
                      <a:r>
                        <a:rPr lang="es-MX" sz="400">
                          <a:solidFill>
                            <a:schemeClr val="bg1"/>
                          </a:solidFill>
                          <a:effectLst/>
                        </a:rPr>
                        <a:t>1. Agresor</a:t>
                      </a:r>
                      <a:endParaRPr lang="es-MX" sz="500">
                        <a:solidFill>
                          <a:schemeClr val="bg1"/>
                        </a:solidFill>
                        <a:effectLst/>
                      </a:endParaRPr>
                    </a:p>
                    <a:p>
                      <a:pPr>
                        <a:lnSpc>
                          <a:spcPct val="115000"/>
                        </a:lnSpc>
                        <a:spcAft>
                          <a:spcPts val="0"/>
                        </a:spcAft>
                      </a:pPr>
                      <a:r>
                        <a:rPr lang="es-MX" sz="400">
                          <a:solidFill>
                            <a:schemeClr val="bg1"/>
                          </a:solidFill>
                          <a:effectLst/>
                        </a:rPr>
                        <a:t>2. Víctima</a:t>
                      </a:r>
                      <a:endParaRPr lang="es-MX" sz="500">
                        <a:solidFill>
                          <a:schemeClr val="bg1"/>
                        </a:solidFill>
                        <a:effectLst/>
                      </a:endParaRPr>
                    </a:p>
                    <a:p>
                      <a:pPr>
                        <a:lnSpc>
                          <a:spcPct val="115000"/>
                        </a:lnSpc>
                        <a:spcAft>
                          <a:spcPts val="0"/>
                        </a:spcAft>
                      </a:pPr>
                      <a:r>
                        <a:rPr lang="es-MX" sz="400">
                          <a:solidFill>
                            <a:schemeClr val="bg1"/>
                          </a:solidFill>
                          <a:effectLst/>
                        </a:rPr>
                        <a:t>3. Defensor</a:t>
                      </a:r>
                      <a:endParaRPr lang="es-MX" sz="500">
                        <a:solidFill>
                          <a:schemeClr val="bg1"/>
                        </a:solidFill>
                        <a:effectLst/>
                      </a:endParaRPr>
                    </a:p>
                    <a:p>
                      <a:pPr>
                        <a:lnSpc>
                          <a:spcPct val="115000"/>
                        </a:lnSpc>
                        <a:spcAft>
                          <a:spcPts val="0"/>
                        </a:spcAft>
                      </a:pPr>
                      <a:r>
                        <a:rPr lang="es-MX" sz="400">
                          <a:solidFill>
                            <a:schemeClr val="bg1"/>
                          </a:solidFill>
                          <a:effectLst/>
                        </a:rPr>
                        <a:t>4. Outsider</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gn="ctr">
                        <a:lnSpc>
                          <a:spcPct val="115000"/>
                        </a:lnSpc>
                        <a:spcAft>
                          <a:spcPts val="0"/>
                        </a:spcAft>
                      </a:pPr>
                      <a:r>
                        <a:rPr lang="es-MX" sz="400">
                          <a:solidFill>
                            <a:schemeClr val="bg1"/>
                          </a:solidFill>
                          <a:effectLst/>
                        </a:rPr>
                        <a:t>8-13</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gn="ctr">
                        <a:lnSpc>
                          <a:spcPct val="115000"/>
                        </a:lnSpc>
                        <a:spcAft>
                          <a:spcPts val="0"/>
                        </a:spcAft>
                      </a:pPr>
                      <a:r>
                        <a:rPr lang="es-MX" sz="400">
                          <a:solidFill>
                            <a:schemeClr val="bg1"/>
                          </a:solidFill>
                          <a:effectLst/>
                        </a:rPr>
                        <a:t>2050</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nSpc>
                          <a:spcPct val="115000"/>
                        </a:lnSpc>
                        <a:spcAft>
                          <a:spcPts val="0"/>
                        </a:spcAft>
                      </a:pPr>
                      <a:r>
                        <a:rPr lang="es-MX" sz="400">
                          <a:solidFill>
                            <a:schemeClr val="bg1"/>
                          </a:solidFill>
                          <a:effectLst/>
                        </a:rPr>
                        <a:t>Consistencia Interna por rol:</a:t>
                      </a:r>
                      <a:endParaRPr lang="es-MX" sz="500">
                        <a:solidFill>
                          <a:schemeClr val="bg1"/>
                        </a:solidFill>
                        <a:effectLst/>
                      </a:endParaRPr>
                    </a:p>
                    <a:p>
                      <a:pPr>
                        <a:lnSpc>
                          <a:spcPct val="115000"/>
                        </a:lnSpc>
                        <a:spcAft>
                          <a:spcPts val="0"/>
                        </a:spcAft>
                      </a:pPr>
                      <a:r>
                        <a:rPr lang="es-MX" sz="400">
                          <a:solidFill>
                            <a:schemeClr val="bg1"/>
                          </a:solidFill>
                          <a:effectLst/>
                        </a:rPr>
                        <a:t>Primero = 0.96</a:t>
                      </a:r>
                      <a:endParaRPr lang="es-MX" sz="500">
                        <a:solidFill>
                          <a:schemeClr val="bg1"/>
                        </a:solidFill>
                        <a:effectLst/>
                      </a:endParaRPr>
                    </a:p>
                    <a:p>
                      <a:pPr>
                        <a:lnSpc>
                          <a:spcPct val="115000"/>
                        </a:lnSpc>
                        <a:spcAft>
                          <a:spcPts val="0"/>
                        </a:spcAft>
                      </a:pPr>
                      <a:r>
                        <a:rPr lang="es-MX" sz="400">
                          <a:solidFill>
                            <a:schemeClr val="bg1"/>
                          </a:solidFill>
                          <a:effectLst/>
                        </a:rPr>
                        <a:t>Segundo = 0.89</a:t>
                      </a:r>
                      <a:endParaRPr lang="es-MX" sz="500">
                        <a:solidFill>
                          <a:schemeClr val="bg1"/>
                        </a:solidFill>
                        <a:effectLst/>
                      </a:endParaRPr>
                    </a:p>
                    <a:p>
                      <a:pPr>
                        <a:lnSpc>
                          <a:spcPct val="115000"/>
                        </a:lnSpc>
                        <a:spcAft>
                          <a:spcPts val="0"/>
                        </a:spcAft>
                      </a:pPr>
                      <a:r>
                        <a:rPr lang="es-MX" sz="400">
                          <a:solidFill>
                            <a:schemeClr val="bg1"/>
                          </a:solidFill>
                          <a:effectLst/>
                        </a:rPr>
                        <a:t>Tercero = 0.81</a:t>
                      </a:r>
                      <a:endParaRPr lang="es-MX" sz="500">
                        <a:solidFill>
                          <a:schemeClr val="bg1"/>
                        </a:solidFill>
                        <a:effectLst/>
                      </a:endParaRPr>
                    </a:p>
                    <a:p>
                      <a:pPr>
                        <a:lnSpc>
                          <a:spcPct val="115000"/>
                        </a:lnSpc>
                        <a:spcAft>
                          <a:spcPts val="0"/>
                        </a:spcAft>
                      </a:pPr>
                      <a:r>
                        <a:rPr lang="es-MX" sz="400">
                          <a:solidFill>
                            <a:schemeClr val="bg1"/>
                          </a:solidFill>
                          <a:effectLst/>
                        </a:rPr>
                        <a:t>Cuarto = 0.67</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extLst>
                  <a:ext uri="{0D108BD9-81ED-4DB2-BD59-A6C34878D82A}">
                    <a16:rowId xmlns:a16="http://schemas.microsoft.com/office/drawing/2014/main" val="3667572279"/>
                  </a:ext>
                </a:extLst>
              </a:tr>
              <a:tr h="328258">
                <a:tc>
                  <a:txBody>
                    <a:bodyPr/>
                    <a:lstStyle/>
                    <a:p>
                      <a:pPr algn="r">
                        <a:lnSpc>
                          <a:spcPct val="115000"/>
                        </a:lnSpc>
                        <a:spcAft>
                          <a:spcPts val="0"/>
                        </a:spcAft>
                      </a:pPr>
                      <a:r>
                        <a:rPr lang="es-MX" sz="400">
                          <a:solidFill>
                            <a:schemeClr val="bg1"/>
                          </a:solidFill>
                          <a:effectLst/>
                        </a:rPr>
                        <a:t>Cuestionario de acoso entre iguales. CAI</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gn="ctr">
                        <a:lnSpc>
                          <a:spcPct val="115000"/>
                        </a:lnSpc>
                        <a:spcAft>
                          <a:spcPts val="0"/>
                        </a:spcAft>
                      </a:pPr>
                      <a:r>
                        <a:rPr lang="es-MX" sz="400">
                          <a:solidFill>
                            <a:schemeClr val="bg1"/>
                          </a:solidFill>
                          <a:effectLst/>
                        </a:rPr>
                        <a:t>49</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nSpc>
                          <a:spcPct val="115000"/>
                        </a:lnSpc>
                        <a:spcAft>
                          <a:spcPts val="0"/>
                        </a:spcAft>
                      </a:pPr>
                      <a:r>
                        <a:rPr lang="es-MX" sz="400">
                          <a:solidFill>
                            <a:schemeClr val="bg1"/>
                          </a:solidFill>
                          <a:effectLst/>
                        </a:rPr>
                        <a:t>1. Conductas de acoso. CAI-CA</a:t>
                      </a:r>
                      <a:endParaRPr lang="es-MX" sz="500">
                        <a:solidFill>
                          <a:schemeClr val="bg1"/>
                        </a:solidFill>
                        <a:effectLst/>
                      </a:endParaRPr>
                    </a:p>
                    <a:p>
                      <a:pPr>
                        <a:lnSpc>
                          <a:spcPct val="115000"/>
                        </a:lnSpc>
                        <a:spcAft>
                          <a:spcPts val="0"/>
                        </a:spcAft>
                      </a:pPr>
                      <a:r>
                        <a:rPr lang="es-MX" sz="400">
                          <a:solidFill>
                            <a:schemeClr val="bg1"/>
                          </a:solidFill>
                          <a:effectLst/>
                        </a:rPr>
                        <a:t>2. Conductas de acoso de género. CAI-CAG</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gn="ctr">
                        <a:lnSpc>
                          <a:spcPct val="115000"/>
                        </a:lnSpc>
                        <a:spcAft>
                          <a:spcPts val="0"/>
                        </a:spcAft>
                      </a:pPr>
                      <a:r>
                        <a:rPr lang="es-MX" sz="400">
                          <a:solidFill>
                            <a:schemeClr val="bg1"/>
                          </a:solidFill>
                          <a:effectLst/>
                        </a:rPr>
                        <a:t>9-16</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gn="ctr">
                        <a:lnSpc>
                          <a:spcPct val="115000"/>
                        </a:lnSpc>
                        <a:spcAft>
                          <a:spcPts val="0"/>
                        </a:spcAft>
                      </a:pPr>
                      <a:r>
                        <a:rPr lang="es-MX" sz="400">
                          <a:solidFill>
                            <a:schemeClr val="bg1"/>
                          </a:solidFill>
                          <a:effectLst/>
                        </a:rPr>
                        <a:t>1602</a:t>
                      </a:r>
                      <a:endParaRPr lang="es-MX" sz="50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tc>
                  <a:txBody>
                    <a:bodyPr/>
                    <a:lstStyle/>
                    <a:p>
                      <a:pPr>
                        <a:lnSpc>
                          <a:spcPct val="115000"/>
                        </a:lnSpc>
                        <a:spcAft>
                          <a:spcPts val="0"/>
                        </a:spcAft>
                      </a:pPr>
                      <a:r>
                        <a:rPr lang="es-MX" sz="400" dirty="0">
                          <a:solidFill>
                            <a:schemeClr val="bg1"/>
                          </a:solidFill>
                          <a:effectLst/>
                        </a:rPr>
                        <a:t>Consistencia Interna:</a:t>
                      </a:r>
                      <a:endParaRPr lang="es-MX" sz="500" dirty="0">
                        <a:solidFill>
                          <a:schemeClr val="bg1"/>
                        </a:solidFill>
                        <a:effectLst/>
                      </a:endParaRPr>
                    </a:p>
                    <a:p>
                      <a:pPr>
                        <a:lnSpc>
                          <a:spcPct val="115000"/>
                        </a:lnSpc>
                        <a:spcAft>
                          <a:spcPts val="0"/>
                        </a:spcAft>
                      </a:pPr>
                      <a:r>
                        <a:rPr lang="es-MX" sz="400" dirty="0">
                          <a:solidFill>
                            <a:schemeClr val="bg1"/>
                          </a:solidFill>
                          <a:effectLst/>
                        </a:rPr>
                        <a:t>CAI-CA = 0.93</a:t>
                      </a:r>
                      <a:endParaRPr lang="es-MX" sz="500" dirty="0">
                        <a:solidFill>
                          <a:schemeClr val="bg1"/>
                        </a:solidFill>
                        <a:effectLst/>
                      </a:endParaRPr>
                    </a:p>
                    <a:p>
                      <a:pPr>
                        <a:lnSpc>
                          <a:spcPct val="115000"/>
                        </a:lnSpc>
                        <a:spcAft>
                          <a:spcPts val="0"/>
                        </a:spcAft>
                      </a:pPr>
                      <a:r>
                        <a:rPr lang="es-MX" sz="400" dirty="0">
                          <a:solidFill>
                            <a:schemeClr val="bg1"/>
                          </a:solidFill>
                          <a:effectLst/>
                        </a:rPr>
                        <a:t>CAI-CAG (Chicos) = 0.75</a:t>
                      </a:r>
                      <a:endParaRPr lang="es-MX" sz="500" dirty="0">
                        <a:solidFill>
                          <a:schemeClr val="bg1"/>
                        </a:solidFill>
                        <a:effectLst/>
                      </a:endParaRPr>
                    </a:p>
                    <a:p>
                      <a:pPr>
                        <a:lnSpc>
                          <a:spcPct val="115000"/>
                        </a:lnSpc>
                        <a:spcAft>
                          <a:spcPts val="0"/>
                        </a:spcAft>
                      </a:pPr>
                      <a:r>
                        <a:rPr lang="es-MX" sz="400" dirty="0">
                          <a:solidFill>
                            <a:schemeClr val="bg1"/>
                          </a:solidFill>
                          <a:effectLst/>
                        </a:rPr>
                        <a:t>CAI-CAG (Chicas) = 0.63</a:t>
                      </a:r>
                      <a:endParaRPr lang="es-MX" sz="500" dirty="0">
                        <a:solidFill>
                          <a:schemeClr val="bg1"/>
                        </a:solidFill>
                        <a:effectLst/>
                        <a:latin typeface="Times New Roman" panose="02020603050405020304" pitchFamily="18" charset="0"/>
                        <a:ea typeface="Arial" panose="020B0604020202020204" pitchFamily="34" charset="0"/>
                        <a:cs typeface="Arial" panose="020B0604020202020204" pitchFamily="34" charset="0"/>
                      </a:endParaRPr>
                    </a:p>
                  </a:txBody>
                  <a:tcPr marL="29337" marR="29337" marT="0" marB="0" anchor="ctr"/>
                </a:tc>
                <a:extLst>
                  <a:ext uri="{0D108BD9-81ED-4DB2-BD59-A6C34878D82A}">
                    <a16:rowId xmlns:a16="http://schemas.microsoft.com/office/drawing/2014/main" val="1123804566"/>
                  </a:ext>
                </a:extLst>
              </a:tr>
            </a:tbl>
          </a:graphicData>
        </a:graphic>
      </p:graphicFrame>
    </p:spTree>
    <p:extLst>
      <p:ext uri="{BB962C8B-B14F-4D97-AF65-F5344CB8AC3E}">
        <p14:creationId xmlns:p14="http://schemas.microsoft.com/office/powerpoint/2010/main" val="2433508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1A35"/>
        </a:solidFill>
        <a:effectLst/>
      </p:bgPr>
    </p:bg>
    <p:spTree>
      <p:nvGrpSpPr>
        <p:cNvPr id="1" name=""/>
        <p:cNvGrpSpPr/>
        <p:nvPr/>
      </p:nvGrpSpPr>
      <p:grpSpPr>
        <a:xfrm>
          <a:off x="0" y="0"/>
          <a:ext cx="0" cy="0"/>
          <a:chOff x="0" y="0"/>
          <a:chExt cx="0" cy="0"/>
        </a:xfrm>
      </p:grpSpPr>
      <p:grpSp>
        <p:nvGrpSpPr>
          <p:cNvPr id="4" name="Grupo 86">
            <a:extLst>
              <a:ext uri="{FF2B5EF4-FFF2-40B4-BE49-F238E27FC236}">
                <a16:creationId xmlns:a16="http://schemas.microsoft.com/office/drawing/2014/main" id="{046C33D4-7774-43D7-86E7-5D578D510E36}"/>
              </a:ext>
            </a:extLst>
          </p:cNvPr>
          <p:cNvGrpSpPr/>
          <p:nvPr/>
        </p:nvGrpSpPr>
        <p:grpSpPr>
          <a:xfrm>
            <a:off x="0" y="0"/>
            <a:ext cx="12192000" cy="6858000"/>
            <a:chOff x="0" y="0"/>
            <a:chExt cx="12192000" cy="6858000"/>
          </a:xfrm>
        </p:grpSpPr>
        <p:sp>
          <p:nvSpPr>
            <p:cNvPr id="5" name="Rectángulo: esquinas redondeadas 12">
              <a:extLst>
                <a:ext uri="{FF2B5EF4-FFF2-40B4-BE49-F238E27FC236}">
                  <a16:creationId xmlns:a16="http://schemas.microsoft.com/office/drawing/2014/main" id="{AA864F84-4612-4072-8CC5-7ED2F2A3B7EE}"/>
                </a:ext>
              </a:extLst>
            </p:cNvPr>
            <p:cNvSpPr/>
            <p:nvPr/>
          </p:nvSpPr>
          <p:spPr>
            <a:xfrm>
              <a:off x="0" y="0"/>
              <a:ext cx="12192000" cy="6858000"/>
            </a:xfrm>
            <a:prstGeom prst="roundRect">
              <a:avLst>
                <a:gd name="adj" fmla="val 8257"/>
              </a:avLst>
            </a:prstGeom>
            <a:solidFill>
              <a:srgbClr val="14AC79"/>
            </a:solidFill>
            <a:ln>
              <a:no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esquinas redondeadas 74">
              <a:extLst>
                <a:ext uri="{FF2B5EF4-FFF2-40B4-BE49-F238E27FC236}">
                  <a16:creationId xmlns:a16="http://schemas.microsoft.com/office/drawing/2014/main" id="{B5712B76-B639-47B9-AE8A-471D6E75C821}"/>
                </a:ext>
              </a:extLst>
            </p:cNvPr>
            <p:cNvSpPr/>
            <p:nvPr/>
          </p:nvSpPr>
          <p:spPr>
            <a:xfrm>
              <a:off x="85380" y="90000"/>
              <a:ext cx="12013200" cy="6678000"/>
            </a:xfrm>
            <a:prstGeom prst="roundRect">
              <a:avLst>
                <a:gd name="adj" fmla="val 82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Rectángulo: esquinas redondeadas 75">
              <a:extLst>
                <a:ext uri="{FF2B5EF4-FFF2-40B4-BE49-F238E27FC236}">
                  <a16:creationId xmlns:a16="http://schemas.microsoft.com/office/drawing/2014/main" id="{578844BF-2A98-434F-B029-92B066CE2D69}"/>
                </a:ext>
              </a:extLst>
            </p:cNvPr>
            <p:cNvSpPr/>
            <p:nvPr/>
          </p:nvSpPr>
          <p:spPr>
            <a:xfrm>
              <a:off x="721073" y="180000"/>
              <a:ext cx="10753200" cy="6498000"/>
            </a:xfrm>
            <a:prstGeom prst="roundRect">
              <a:avLst>
                <a:gd name="adj" fmla="val 0"/>
              </a:avLst>
            </a:prstGeom>
            <a:solidFill>
              <a:srgbClr val="001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esquinas redondeadas 17">
              <a:extLst>
                <a:ext uri="{FF2B5EF4-FFF2-40B4-BE49-F238E27FC236}">
                  <a16:creationId xmlns:a16="http://schemas.microsoft.com/office/drawing/2014/main" id="{E6A040D6-4E20-427B-B6D8-55651DC23BFA}"/>
                </a:ext>
              </a:extLst>
            </p:cNvPr>
            <p:cNvSpPr/>
            <p:nvPr/>
          </p:nvSpPr>
          <p:spPr>
            <a:xfrm>
              <a:off x="285407" y="1989000"/>
              <a:ext cx="235639" cy="2880000"/>
            </a:xfrm>
            <a:prstGeom prst="roundRect">
              <a:avLst>
                <a:gd name="adj" fmla="val 50000"/>
              </a:avLst>
            </a:prstGeom>
            <a:pattFill prst="openDmnd">
              <a:fgClr>
                <a:schemeClr val="tx1">
                  <a:lumMod val="95000"/>
                  <a:lumOff val="5000"/>
                </a:schemeClr>
              </a:fgClr>
              <a:bgClr>
                <a:schemeClr val="bg2">
                  <a:lumMod val="25000"/>
                </a:schemeClr>
              </a:bgClr>
            </a:pattFill>
            <a:ln>
              <a:solidFill>
                <a:schemeClr val="tx1"/>
              </a:solidFill>
            </a:ln>
            <a:effectLst>
              <a:innerShdw blurRad="114300" dist="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Elipse 76">
              <a:extLst>
                <a:ext uri="{FF2B5EF4-FFF2-40B4-BE49-F238E27FC236}">
                  <a16:creationId xmlns:a16="http://schemas.microsoft.com/office/drawing/2014/main" id="{8534307E-F83F-43AD-973D-6A391A86AC2A}"/>
                </a:ext>
              </a:extLst>
            </p:cNvPr>
            <p:cNvSpPr/>
            <p:nvPr/>
          </p:nvSpPr>
          <p:spPr>
            <a:xfrm>
              <a:off x="277226" y="769500"/>
              <a:ext cx="252000" cy="2520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Elipse 21">
              <a:extLst>
                <a:ext uri="{FF2B5EF4-FFF2-40B4-BE49-F238E27FC236}">
                  <a16:creationId xmlns:a16="http://schemas.microsoft.com/office/drawing/2014/main" id="{10013391-AF14-4F58-A90B-D138E6E5DEA1}"/>
                </a:ext>
              </a:extLst>
            </p:cNvPr>
            <p:cNvSpPr/>
            <p:nvPr/>
          </p:nvSpPr>
          <p:spPr>
            <a:xfrm>
              <a:off x="368765" y="859500"/>
              <a:ext cx="72000" cy="72000"/>
            </a:xfrm>
            <a:prstGeom prst="ellipse">
              <a:avLst/>
            </a:prstGeom>
            <a:gradFill flip="none" rotWithShape="1">
              <a:gsLst>
                <a:gs pos="34000">
                  <a:srgbClr val="7030A0"/>
                </a:gs>
                <a:gs pos="85000">
                  <a:srgbClr val="FF0000"/>
                </a:gs>
                <a:gs pos="8000">
                  <a:schemeClr val="accent5"/>
                </a:gs>
                <a:gs pos="55000">
                  <a:srgbClr val="BB0D9A"/>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23">
              <a:extLst>
                <a:ext uri="{FF2B5EF4-FFF2-40B4-BE49-F238E27FC236}">
                  <a16:creationId xmlns:a16="http://schemas.microsoft.com/office/drawing/2014/main" id="{358D9D59-B699-439E-BC6C-DF3F415A88CF}"/>
                </a:ext>
              </a:extLst>
            </p:cNvPr>
            <p:cNvSpPr/>
            <p:nvPr/>
          </p:nvSpPr>
          <p:spPr>
            <a:xfrm>
              <a:off x="11606426" y="3249000"/>
              <a:ext cx="360000" cy="360000"/>
            </a:xfrm>
            <a:prstGeom prst="round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Triángulo isósceles 82">
              <a:extLst>
                <a:ext uri="{FF2B5EF4-FFF2-40B4-BE49-F238E27FC236}">
                  <a16:creationId xmlns:a16="http://schemas.microsoft.com/office/drawing/2014/main" id="{CC6C7F7B-5AE6-4874-9E16-8613FD97E6EE}"/>
                </a:ext>
              </a:extLst>
            </p:cNvPr>
            <p:cNvSpPr/>
            <p:nvPr/>
          </p:nvSpPr>
          <p:spPr>
            <a:xfrm flipV="1">
              <a:off x="11605290" y="5020892"/>
              <a:ext cx="360000" cy="360000"/>
            </a:xfrm>
            <a:prstGeom prst="triangl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3" name="Grupo 85">
              <a:extLst>
                <a:ext uri="{FF2B5EF4-FFF2-40B4-BE49-F238E27FC236}">
                  <a16:creationId xmlns:a16="http://schemas.microsoft.com/office/drawing/2014/main" id="{75A76253-A0C1-4FAE-9317-5F1A5F308BCE}"/>
                </a:ext>
              </a:extLst>
            </p:cNvPr>
            <p:cNvGrpSpPr/>
            <p:nvPr/>
          </p:nvGrpSpPr>
          <p:grpSpPr>
            <a:xfrm>
              <a:off x="11651050" y="1387108"/>
              <a:ext cx="263858" cy="450000"/>
              <a:chOff x="10620654" y="1322776"/>
              <a:chExt cx="263858" cy="450000"/>
            </a:xfrm>
          </p:grpSpPr>
          <p:sp>
            <p:nvSpPr>
              <p:cNvPr id="14" name="Rectángulo 83">
                <a:extLst>
                  <a:ext uri="{FF2B5EF4-FFF2-40B4-BE49-F238E27FC236}">
                    <a16:creationId xmlns:a16="http://schemas.microsoft.com/office/drawing/2014/main" id="{BBA839DE-A195-4D0C-9568-686633670519}"/>
                  </a:ext>
                </a:extLst>
              </p:cNvPr>
              <p:cNvSpPr/>
              <p:nvPr/>
            </p:nvSpPr>
            <p:spPr>
              <a:xfrm>
                <a:off x="10620654" y="132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15" name="Rectángulo 84">
                <a:extLst>
                  <a:ext uri="{FF2B5EF4-FFF2-40B4-BE49-F238E27FC236}">
                    <a16:creationId xmlns:a16="http://schemas.microsoft.com/office/drawing/2014/main" id="{E2CE3146-3883-40D1-B073-7B750B331873}"/>
                  </a:ext>
                </a:extLst>
              </p:cNvPr>
              <p:cNvSpPr/>
              <p:nvPr/>
            </p:nvSpPr>
            <p:spPr>
              <a:xfrm>
                <a:off x="10704512" y="141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grpSp>
      </p:grpSp>
      <p:sp>
        <p:nvSpPr>
          <p:cNvPr id="48" name="Rectangle 47">
            <a:extLst>
              <a:ext uri="{FF2B5EF4-FFF2-40B4-BE49-F238E27FC236}">
                <a16:creationId xmlns:a16="http://schemas.microsoft.com/office/drawing/2014/main" id="{24C57AFC-ADDB-4171-915D-C1689291004E}"/>
              </a:ext>
            </a:extLst>
          </p:cNvPr>
          <p:cNvSpPr/>
          <p:nvPr/>
        </p:nvSpPr>
        <p:spPr>
          <a:xfrm rot="16200000">
            <a:off x="4550242" y="-3655052"/>
            <a:ext cx="3083475" cy="10753200"/>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2669458 w 3083475"/>
              <a:gd name="connsiteY0" fmla="*/ 0 h 10753201"/>
              <a:gd name="connsiteX1" fmla="*/ 3083475 w 3083475"/>
              <a:gd name="connsiteY1" fmla="*/ 0 h 10753201"/>
              <a:gd name="connsiteX2" fmla="*/ 3083475 w 3083475"/>
              <a:gd name="connsiteY2" fmla="*/ 10753201 h 10753201"/>
              <a:gd name="connsiteX3" fmla="*/ 0 w 3083475"/>
              <a:gd name="connsiteY3" fmla="*/ 10753201 h 10753201"/>
              <a:gd name="connsiteX4" fmla="*/ 2669458 w 3083475"/>
              <a:gd name="connsiteY4" fmla="*/ 0 h 10753201"/>
              <a:gd name="connsiteX0" fmla="*/ 2669458 w 3083475"/>
              <a:gd name="connsiteY0" fmla="*/ 0 h 10753201"/>
              <a:gd name="connsiteX1" fmla="*/ 3083475 w 3083475"/>
              <a:gd name="connsiteY1" fmla="*/ 0 h 10753201"/>
              <a:gd name="connsiteX2" fmla="*/ 3083475 w 3083475"/>
              <a:gd name="connsiteY2" fmla="*/ 10753201 h 10753201"/>
              <a:gd name="connsiteX3" fmla="*/ 0 w 3083475"/>
              <a:gd name="connsiteY3" fmla="*/ 10753201 h 10753201"/>
              <a:gd name="connsiteX4" fmla="*/ 2669458 w 3083475"/>
              <a:gd name="connsiteY4" fmla="*/ 0 h 10753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475" h="10753201">
                <a:moveTo>
                  <a:pt x="2669458" y="0"/>
                </a:moveTo>
                <a:lnTo>
                  <a:pt x="3083475" y="0"/>
                </a:lnTo>
                <a:lnTo>
                  <a:pt x="3083475" y="10753201"/>
                </a:lnTo>
                <a:lnTo>
                  <a:pt x="0" y="10753201"/>
                </a:lnTo>
                <a:cubicBezTo>
                  <a:pt x="5122606" y="9513794"/>
                  <a:pt x="1779639" y="3584400"/>
                  <a:pt x="2669458" y="0"/>
                </a:cubicBezTo>
                <a:close/>
              </a:path>
            </a:pathLst>
          </a:custGeom>
          <a:blipFill dpi="0" rotWithShape="1">
            <a:blip r:embed="rId2"/>
            <a:srcRect/>
            <a:tile tx="0" ty="0" sx="20000" sy="2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9" name="Rectangle 48">
            <a:extLst>
              <a:ext uri="{FF2B5EF4-FFF2-40B4-BE49-F238E27FC236}">
                <a16:creationId xmlns:a16="http://schemas.microsoft.com/office/drawing/2014/main" id="{BE6854BE-9551-4AF3-BECD-F5C8DCA3BDCC}"/>
              </a:ext>
            </a:extLst>
          </p:cNvPr>
          <p:cNvSpPr/>
          <p:nvPr/>
        </p:nvSpPr>
        <p:spPr>
          <a:xfrm rot="5400000" flipV="1">
            <a:off x="4392186" y="-398393"/>
            <a:ext cx="3399587" cy="10753200"/>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0 w 3407939"/>
              <a:gd name="connsiteY0" fmla="*/ 14748 h 10753201"/>
              <a:gd name="connsiteX1" fmla="*/ 3407939 w 3407939"/>
              <a:gd name="connsiteY1" fmla="*/ 0 h 10753201"/>
              <a:gd name="connsiteX2" fmla="*/ 3407939 w 3407939"/>
              <a:gd name="connsiteY2" fmla="*/ 10753201 h 10753201"/>
              <a:gd name="connsiteX3" fmla="*/ 2993922 w 3407939"/>
              <a:gd name="connsiteY3" fmla="*/ 10753201 h 10753201"/>
              <a:gd name="connsiteX4" fmla="*/ 0 w 3407939"/>
              <a:gd name="connsiteY4" fmla="*/ 14748 h 10753201"/>
              <a:gd name="connsiteX0" fmla="*/ 0 w 3407939"/>
              <a:gd name="connsiteY0" fmla="*/ 14748 h 10753201"/>
              <a:gd name="connsiteX1" fmla="*/ 3407939 w 3407939"/>
              <a:gd name="connsiteY1" fmla="*/ 0 h 10753201"/>
              <a:gd name="connsiteX2" fmla="*/ 3407939 w 3407939"/>
              <a:gd name="connsiteY2" fmla="*/ 10753201 h 10753201"/>
              <a:gd name="connsiteX3" fmla="*/ 2993922 w 3407939"/>
              <a:gd name="connsiteY3" fmla="*/ 10753201 h 10753201"/>
              <a:gd name="connsiteX4" fmla="*/ 0 w 3407939"/>
              <a:gd name="connsiteY4" fmla="*/ 14748 h 10753201"/>
              <a:gd name="connsiteX0" fmla="*/ 9640 w 3417579"/>
              <a:gd name="connsiteY0" fmla="*/ 14748 h 10753201"/>
              <a:gd name="connsiteX1" fmla="*/ 3417579 w 3417579"/>
              <a:gd name="connsiteY1" fmla="*/ 0 h 10753201"/>
              <a:gd name="connsiteX2" fmla="*/ 3417579 w 3417579"/>
              <a:gd name="connsiteY2" fmla="*/ 10753201 h 10753201"/>
              <a:gd name="connsiteX3" fmla="*/ 3003562 w 3417579"/>
              <a:gd name="connsiteY3" fmla="*/ 10753201 h 10753201"/>
              <a:gd name="connsiteX4" fmla="*/ 2974903 w 3417579"/>
              <a:gd name="connsiteY4" fmla="*/ 1437886 h 10753201"/>
              <a:gd name="connsiteX5" fmla="*/ 9640 w 3417579"/>
              <a:gd name="connsiteY5" fmla="*/ 14748 h 10753201"/>
              <a:gd name="connsiteX0" fmla="*/ 9640 w 3417579"/>
              <a:gd name="connsiteY0" fmla="*/ 14748 h 10753201"/>
              <a:gd name="connsiteX1" fmla="*/ 3417579 w 3417579"/>
              <a:gd name="connsiteY1" fmla="*/ 0 h 10753201"/>
              <a:gd name="connsiteX2" fmla="*/ 3417579 w 3417579"/>
              <a:gd name="connsiteY2" fmla="*/ 10753201 h 10753201"/>
              <a:gd name="connsiteX3" fmla="*/ 3003562 w 3417579"/>
              <a:gd name="connsiteY3" fmla="*/ 10753201 h 10753201"/>
              <a:gd name="connsiteX4" fmla="*/ 2797922 w 3417579"/>
              <a:gd name="connsiteY4" fmla="*/ 8576105 h 10753201"/>
              <a:gd name="connsiteX5" fmla="*/ 2974903 w 3417579"/>
              <a:gd name="connsiteY5" fmla="*/ 1437886 h 10753201"/>
              <a:gd name="connsiteX6" fmla="*/ 9640 w 3417579"/>
              <a:gd name="connsiteY6" fmla="*/ 14748 h 10753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7579" h="10753201">
                <a:moveTo>
                  <a:pt x="9640" y="14748"/>
                </a:moveTo>
                <a:lnTo>
                  <a:pt x="3417579" y="0"/>
                </a:lnTo>
                <a:lnTo>
                  <a:pt x="3417579" y="10753201"/>
                </a:lnTo>
                <a:lnTo>
                  <a:pt x="3003562" y="10753201"/>
                </a:lnTo>
                <a:cubicBezTo>
                  <a:pt x="2934699" y="10390352"/>
                  <a:pt x="2802698" y="10128657"/>
                  <a:pt x="2797922" y="8576105"/>
                </a:cubicBezTo>
                <a:cubicBezTo>
                  <a:pt x="2793146" y="7023553"/>
                  <a:pt x="3474030" y="2864779"/>
                  <a:pt x="2974903" y="1437886"/>
                </a:cubicBezTo>
                <a:cubicBezTo>
                  <a:pt x="2475916" y="-351856"/>
                  <a:pt x="-179668" y="170821"/>
                  <a:pt x="9640" y="14748"/>
                </a:cubicBezTo>
                <a:close/>
              </a:path>
            </a:pathLst>
          </a:custGeom>
          <a:blipFill dpi="0" rotWithShape="1">
            <a:blip r:embed="rId2"/>
            <a:srcRect/>
            <a:tile tx="285750" ty="0" sx="20000" sy="2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2" name="Group 1">
            <a:extLst>
              <a:ext uri="{FF2B5EF4-FFF2-40B4-BE49-F238E27FC236}">
                <a16:creationId xmlns:a16="http://schemas.microsoft.com/office/drawing/2014/main" id="{349539E2-C3CC-465E-BAE9-F9E8DFDA39CE}"/>
              </a:ext>
            </a:extLst>
          </p:cNvPr>
          <p:cNvGrpSpPr/>
          <p:nvPr/>
        </p:nvGrpSpPr>
        <p:grpSpPr>
          <a:xfrm>
            <a:off x="721072" y="293740"/>
            <a:ext cx="3894408" cy="1078520"/>
            <a:chOff x="1220274" y="2060847"/>
            <a:chExt cx="3647476" cy="1078520"/>
          </a:xfrm>
        </p:grpSpPr>
        <p:sp>
          <p:nvSpPr>
            <p:cNvPr id="59" name="Parallelogram 38">
              <a:extLst>
                <a:ext uri="{FF2B5EF4-FFF2-40B4-BE49-F238E27FC236}">
                  <a16:creationId xmlns:a16="http://schemas.microsoft.com/office/drawing/2014/main" id="{910D4268-AD34-4163-AB6F-8FBABDDB6393}"/>
                </a:ext>
              </a:extLst>
            </p:cNvPr>
            <p:cNvSpPr/>
            <p:nvPr/>
          </p:nvSpPr>
          <p:spPr>
            <a:xfrm rot="16200000">
              <a:off x="1008463" y="2272658"/>
              <a:ext cx="834851" cy="411230"/>
            </a:xfrm>
            <a:prstGeom prst="parallelogram">
              <a:avLst>
                <a:gd name="adj" fmla="val 44901"/>
              </a:avLst>
            </a:prstGeom>
            <a:pattFill prst="lgConfetti">
              <a:fgClr>
                <a:schemeClr val="bg2">
                  <a:lumMod val="25000"/>
                </a:schemeClr>
              </a:fgClr>
              <a:bgClr>
                <a:schemeClr val="bg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7" name="Rectangle 56">
              <a:extLst>
                <a:ext uri="{FF2B5EF4-FFF2-40B4-BE49-F238E27FC236}">
                  <a16:creationId xmlns:a16="http://schemas.microsoft.com/office/drawing/2014/main" id="{EEAE2792-C99F-4EA8-8170-30EC652D1564}"/>
                </a:ext>
              </a:extLst>
            </p:cNvPr>
            <p:cNvSpPr/>
            <p:nvPr/>
          </p:nvSpPr>
          <p:spPr>
            <a:xfrm>
              <a:off x="1567969" y="2248973"/>
              <a:ext cx="3108972" cy="646724"/>
            </a:xfrm>
            <a:prstGeom prst="rect">
              <a:avLst/>
            </a:prstGeom>
            <a:pattFill prst="lgConfetti">
              <a:fgClr>
                <a:schemeClr val="bg2">
                  <a:lumMod val="25000"/>
                </a:schemeClr>
              </a:fgClr>
              <a:bgClr>
                <a:srgbClr val="A2AFC5"/>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8" name="Rectangle 57">
              <a:extLst>
                <a:ext uri="{FF2B5EF4-FFF2-40B4-BE49-F238E27FC236}">
                  <a16:creationId xmlns:a16="http://schemas.microsoft.com/office/drawing/2014/main" id="{3B1E87E7-3E35-49A7-AE69-1DD346C87AFF}"/>
                </a:ext>
              </a:extLst>
            </p:cNvPr>
            <p:cNvSpPr/>
            <p:nvPr/>
          </p:nvSpPr>
          <p:spPr>
            <a:xfrm>
              <a:off x="1758778" y="2418072"/>
              <a:ext cx="3108972" cy="721295"/>
            </a:xfrm>
            <a:prstGeom prst="rect">
              <a:avLst/>
            </a:prstGeom>
            <a:gradFill>
              <a:gsLst>
                <a:gs pos="2000">
                  <a:srgbClr val="1B4C5B"/>
                </a:gs>
                <a:gs pos="51000">
                  <a:srgbClr val="26697E"/>
                </a:gs>
                <a:gs pos="100000">
                  <a:srgbClr val="2E998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800" b="1" dirty="0">
                  <a:latin typeface="DK Breakfast Burrito" panose="02000000000000000000" pitchFamily="50" charset="0"/>
                  <a:ea typeface="ChildsWish" panose="02000603000000000000" pitchFamily="2" charset="0"/>
                  <a:cs typeface="Angie Atore" panose="00000400000000000000" pitchFamily="2" charset="-79"/>
                </a:rPr>
                <a:t>OBJETIVO</a:t>
              </a:r>
              <a:endParaRPr lang="es-MX" sz="4000" b="1" dirty="0">
                <a:latin typeface="DK Breakfast Burrito" panose="02000000000000000000" pitchFamily="50" charset="0"/>
                <a:ea typeface="ChildsWish" panose="02000603000000000000" pitchFamily="2" charset="0"/>
                <a:cs typeface="Angie Atore" panose="00000400000000000000" pitchFamily="2" charset="-79"/>
              </a:endParaRPr>
            </a:p>
          </p:txBody>
        </p:sp>
      </p:grpSp>
      <p:grpSp>
        <p:nvGrpSpPr>
          <p:cNvPr id="27" name="Group 26">
            <a:extLst>
              <a:ext uri="{FF2B5EF4-FFF2-40B4-BE49-F238E27FC236}">
                <a16:creationId xmlns:a16="http://schemas.microsoft.com/office/drawing/2014/main" id="{9FCC17EE-A426-4419-A061-19C5B2434025}"/>
              </a:ext>
            </a:extLst>
          </p:cNvPr>
          <p:cNvGrpSpPr/>
          <p:nvPr/>
        </p:nvGrpSpPr>
        <p:grpSpPr>
          <a:xfrm>
            <a:off x="896067" y="1567108"/>
            <a:ext cx="2059688" cy="1577302"/>
            <a:chOff x="1741284" y="1712828"/>
            <a:chExt cx="2353742" cy="1818893"/>
          </a:xfrm>
        </p:grpSpPr>
        <p:sp>
          <p:nvSpPr>
            <p:cNvPr id="16" name="Rectangle: Diagonal Corners Rounded 15">
              <a:extLst>
                <a:ext uri="{FF2B5EF4-FFF2-40B4-BE49-F238E27FC236}">
                  <a16:creationId xmlns:a16="http://schemas.microsoft.com/office/drawing/2014/main" id="{48357E60-9356-4A3A-9C17-0F0CD21DC98C}"/>
                </a:ext>
              </a:extLst>
            </p:cNvPr>
            <p:cNvSpPr/>
            <p:nvPr/>
          </p:nvSpPr>
          <p:spPr>
            <a:xfrm>
              <a:off x="1741284" y="1833361"/>
              <a:ext cx="2353742" cy="1698360"/>
            </a:xfrm>
            <a:prstGeom prst="round2DiagRect">
              <a:avLst>
                <a:gd name="adj1" fmla="val 50000"/>
                <a:gd name="adj2" fmla="val 5000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21" name="Graphic 20" descr="Game controller">
              <a:extLst>
                <a:ext uri="{FF2B5EF4-FFF2-40B4-BE49-F238E27FC236}">
                  <a16:creationId xmlns:a16="http://schemas.microsoft.com/office/drawing/2014/main" id="{50E4AD68-EA32-44F1-BC1D-F5E0F390720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046381" y="1712828"/>
              <a:ext cx="1812086" cy="1812086"/>
            </a:xfrm>
            <a:prstGeom prst="rect">
              <a:avLst/>
            </a:prstGeom>
            <a:scene3d>
              <a:camera prst="orthographicFront"/>
              <a:lightRig rig="threePt" dir="t"/>
            </a:scene3d>
            <a:sp3d>
              <a:bevelT w="1905000" h="1905000" prst="convex"/>
            </a:sp3d>
          </p:spPr>
        </p:pic>
      </p:grpSp>
      <p:cxnSp>
        <p:nvCxnSpPr>
          <p:cNvPr id="23" name="Straight Connector 22">
            <a:extLst>
              <a:ext uri="{FF2B5EF4-FFF2-40B4-BE49-F238E27FC236}">
                <a16:creationId xmlns:a16="http://schemas.microsoft.com/office/drawing/2014/main" id="{86EF23DC-FC3B-417B-AA16-6CC4EB742A5E}"/>
              </a:ext>
            </a:extLst>
          </p:cNvPr>
          <p:cNvCxnSpPr/>
          <p:nvPr/>
        </p:nvCxnSpPr>
        <p:spPr>
          <a:xfrm>
            <a:off x="3215680" y="1747108"/>
            <a:ext cx="0" cy="1260000"/>
          </a:xfrm>
          <a:prstGeom prst="line">
            <a:avLst/>
          </a:prstGeom>
          <a:ln w="5715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F7FB8E3A-F442-4E45-9A18-B453C4342F45}"/>
              </a:ext>
            </a:extLst>
          </p:cNvPr>
          <p:cNvSpPr/>
          <p:nvPr/>
        </p:nvSpPr>
        <p:spPr>
          <a:xfrm>
            <a:off x="3392458" y="1691656"/>
            <a:ext cx="7428685" cy="1323439"/>
          </a:xfrm>
          <a:prstGeom prst="rect">
            <a:avLst/>
          </a:prstGeom>
        </p:spPr>
        <p:txBody>
          <a:bodyPr wrap="square">
            <a:spAutoFit/>
          </a:bodyPr>
          <a:lstStyle/>
          <a:p>
            <a:r>
              <a:rPr lang="es-MX" sz="2000" dirty="0">
                <a:solidFill>
                  <a:schemeClr val="bg1"/>
                </a:solidFill>
                <a:latin typeface="Century Gothic" panose="020B0502020202020204" pitchFamily="34" charset="0"/>
                <a:ea typeface="DengXian Light" panose="02010600030101010101" pitchFamily="2" charset="-122"/>
              </a:rPr>
              <a:t>Desarrollar un sistema con tecnología de videojuegos que permita determinar la exposición de niños ante el acoso escolar (bullying), mediante el monitoreo en los niveles de estrés presentados durante el uso de la aplicación.</a:t>
            </a:r>
          </a:p>
        </p:txBody>
      </p:sp>
      <p:grpSp>
        <p:nvGrpSpPr>
          <p:cNvPr id="64" name="Group 63">
            <a:extLst>
              <a:ext uri="{FF2B5EF4-FFF2-40B4-BE49-F238E27FC236}">
                <a16:creationId xmlns:a16="http://schemas.microsoft.com/office/drawing/2014/main" id="{ECE39036-6301-4C08-BC13-D33CA6BAEA23}"/>
              </a:ext>
            </a:extLst>
          </p:cNvPr>
          <p:cNvGrpSpPr/>
          <p:nvPr/>
        </p:nvGrpSpPr>
        <p:grpSpPr>
          <a:xfrm>
            <a:off x="4913672" y="3659245"/>
            <a:ext cx="1057192" cy="880993"/>
            <a:chOff x="1741285" y="2186694"/>
            <a:chExt cx="1540400" cy="1283667"/>
          </a:xfrm>
        </p:grpSpPr>
        <p:sp>
          <p:nvSpPr>
            <p:cNvPr id="66" name="Rectangle: Diagonal Corners Rounded 65">
              <a:extLst>
                <a:ext uri="{FF2B5EF4-FFF2-40B4-BE49-F238E27FC236}">
                  <a16:creationId xmlns:a16="http://schemas.microsoft.com/office/drawing/2014/main" id="{3BA53722-840A-435E-B425-427CAA4A5A22}"/>
                </a:ext>
              </a:extLst>
            </p:cNvPr>
            <p:cNvSpPr/>
            <p:nvPr/>
          </p:nvSpPr>
          <p:spPr>
            <a:xfrm>
              <a:off x="1741285" y="2186694"/>
              <a:ext cx="1540400" cy="1283667"/>
            </a:xfrm>
            <a:prstGeom prst="round2DiagRect">
              <a:avLst>
                <a:gd name="adj1" fmla="val 50000"/>
                <a:gd name="adj2" fmla="val 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67" name="Graphic 66" descr="Tools">
              <a:extLst>
                <a:ext uri="{FF2B5EF4-FFF2-40B4-BE49-F238E27FC236}">
                  <a16:creationId xmlns:a16="http://schemas.microsoft.com/office/drawing/2014/main" id="{8D1935F7-FAA7-4FFF-846D-A2B0AA9A43E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2003233" y="2354666"/>
              <a:ext cx="1026935" cy="1026934"/>
            </a:xfrm>
            <a:prstGeom prst="rect">
              <a:avLst/>
            </a:prstGeom>
            <a:scene3d>
              <a:camera prst="orthographicFront"/>
              <a:lightRig rig="threePt" dir="t"/>
            </a:scene3d>
            <a:sp3d>
              <a:bevelT w="1143000" h="1143000" prst="convex"/>
            </a:sp3d>
          </p:spPr>
        </p:pic>
      </p:grpSp>
      <p:cxnSp>
        <p:nvCxnSpPr>
          <p:cNvPr id="72" name="Straight Connector 71">
            <a:extLst>
              <a:ext uri="{FF2B5EF4-FFF2-40B4-BE49-F238E27FC236}">
                <a16:creationId xmlns:a16="http://schemas.microsoft.com/office/drawing/2014/main" id="{5D9AEFA7-3B47-4BCE-BA63-C747ED38CDBF}"/>
              </a:ext>
            </a:extLst>
          </p:cNvPr>
          <p:cNvCxnSpPr>
            <a:cxnSpLocks/>
          </p:cNvCxnSpPr>
          <p:nvPr/>
        </p:nvCxnSpPr>
        <p:spPr>
          <a:xfrm>
            <a:off x="4724064" y="3640286"/>
            <a:ext cx="1" cy="880993"/>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D218D094-F26B-44F5-B20E-2B86ED7C9B49}"/>
              </a:ext>
            </a:extLst>
          </p:cNvPr>
          <p:cNvSpPr/>
          <p:nvPr/>
        </p:nvSpPr>
        <p:spPr>
          <a:xfrm>
            <a:off x="896067" y="3704421"/>
            <a:ext cx="3718107" cy="707886"/>
          </a:xfrm>
          <a:prstGeom prst="rect">
            <a:avLst/>
          </a:prstGeom>
        </p:spPr>
        <p:txBody>
          <a:bodyPr wrap="square">
            <a:spAutoFit/>
          </a:bodyPr>
          <a:lstStyle/>
          <a:p>
            <a:pPr algn="r"/>
            <a:r>
              <a:rPr lang="es-MX" sz="2000" b="1">
                <a:solidFill>
                  <a:schemeClr val="bg1"/>
                </a:solidFill>
                <a:latin typeface="Century Gothic" panose="020B0502020202020204" pitchFamily="34" charset="0"/>
                <a:ea typeface="DengXian Light" panose="02010600030101010101" pitchFamily="2" charset="-122"/>
              </a:rPr>
              <a:t>Desarrollar</a:t>
            </a:r>
            <a:r>
              <a:rPr lang="es-MX" sz="2000">
                <a:solidFill>
                  <a:schemeClr val="bg1"/>
                </a:solidFill>
                <a:latin typeface="Century Gothic" panose="020B0502020202020204" pitchFamily="34" charset="0"/>
                <a:ea typeface="DengXian Light" panose="02010600030101010101" pitchFamily="2" charset="-122"/>
              </a:rPr>
              <a:t> una </a:t>
            </a:r>
            <a:r>
              <a:rPr lang="es-MX" sz="2000" dirty="0">
                <a:solidFill>
                  <a:schemeClr val="bg1"/>
                </a:solidFill>
                <a:latin typeface="Century Gothic" panose="020B0502020202020204" pitchFamily="34" charset="0"/>
                <a:ea typeface="DengXian Light" panose="02010600030101010101" pitchFamily="2" charset="-122"/>
              </a:rPr>
              <a:t>aplicación para dispositivos Android</a:t>
            </a:r>
          </a:p>
        </p:txBody>
      </p:sp>
      <p:sp>
        <p:nvSpPr>
          <p:cNvPr id="35" name="Rectangle 34">
            <a:extLst>
              <a:ext uri="{FF2B5EF4-FFF2-40B4-BE49-F238E27FC236}">
                <a16:creationId xmlns:a16="http://schemas.microsoft.com/office/drawing/2014/main" id="{73465038-65DF-4D97-B81D-60870CC2D38B}"/>
              </a:ext>
            </a:extLst>
          </p:cNvPr>
          <p:cNvSpPr/>
          <p:nvPr/>
        </p:nvSpPr>
        <p:spPr>
          <a:xfrm>
            <a:off x="7514162" y="3712150"/>
            <a:ext cx="3078014" cy="707886"/>
          </a:xfrm>
          <a:prstGeom prst="rect">
            <a:avLst/>
          </a:prstGeom>
        </p:spPr>
        <p:txBody>
          <a:bodyPr wrap="square">
            <a:spAutoFit/>
          </a:bodyPr>
          <a:lstStyle/>
          <a:p>
            <a:r>
              <a:rPr lang="es-MX" sz="2000" b="1" dirty="0">
                <a:solidFill>
                  <a:schemeClr val="bg1"/>
                </a:solidFill>
                <a:latin typeface="Century Gothic" panose="020B0502020202020204" pitchFamily="34" charset="0"/>
                <a:ea typeface="DengXian Light" panose="02010600030101010101" pitchFamily="2" charset="-122"/>
              </a:rPr>
              <a:t>Monitorear</a:t>
            </a:r>
            <a:r>
              <a:rPr lang="es-MX" sz="2000" dirty="0">
                <a:solidFill>
                  <a:schemeClr val="bg1"/>
                </a:solidFill>
                <a:latin typeface="Century Gothic" panose="020B0502020202020204" pitchFamily="34" charset="0"/>
                <a:ea typeface="DengXian Light" panose="02010600030101010101" pitchFamily="2" charset="-122"/>
              </a:rPr>
              <a:t> los niveles de estrés</a:t>
            </a:r>
          </a:p>
        </p:txBody>
      </p:sp>
      <p:grpSp>
        <p:nvGrpSpPr>
          <p:cNvPr id="40" name="Group 39">
            <a:extLst>
              <a:ext uri="{FF2B5EF4-FFF2-40B4-BE49-F238E27FC236}">
                <a16:creationId xmlns:a16="http://schemas.microsoft.com/office/drawing/2014/main" id="{85F6AA01-E571-4F22-84F3-37E96315A658}"/>
              </a:ext>
            </a:extLst>
          </p:cNvPr>
          <p:cNvGrpSpPr/>
          <p:nvPr/>
        </p:nvGrpSpPr>
        <p:grpSpPr>
          <a:xfrm>
            <a:off x="6125779" y="3651337"/>
            <a:ext cx="1057192" cy="880993"/>
            <a:chOff x="1692956" y="5168534"/>
            <a:chExt cx="1080000" cy="900000"/>
          </a:xfrm>
        </p:grpSpPr>
        <p:sp>
          <p:nvSpPr>
            <p:cNvPr id="82" name="Rectangle: Diagonal Corners Rounded 81">
              <a:extLst>
                <a:ext uri="{FF2B5EF4-FFF2-40B4-BE49-F238E27FC236}">
                  <a16:creationId xmlns:a16="http://schemas.microsoft.com/office/drawing/2014/main" id="{3D7B52DB-802D-445C-8266-D72992B16ED1}"/>
                </a:ext>
              </a:extLst>
            </p:cNvPr>
            <p:cNvSpPr/>
            <p:nvPr/>
          </p:nvSpPr>
          <p:spPr>
            <a:xfrm flipV="1">
              <a:off x="1692956" y="5168534"/>
              <a:ext cx="1080000" cy="900000"/>
            </a:xfrm>
            <a:prstGeom prst="round2DiagRect">
              <a:avLst>
                <a:gd name="adj1" fmla="val 50000"/>
                <a:gd name="adj2" fmla="val 0"/>
              </a:avLst>
            </a:prstGeom>
            <a:solidFill>
              <a:srgbClr val="F892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83" name="Graphic 82" descr="Heartbeat">
              <a:extLst>
                <a:ext uri="{FF2B5EF4-FFF2-40B4-BE49-F238E27FC236}">
                  <a16:creationId xmlns:a16="http://schemas.microsoft.com/office/drawing/2014/main" id="{7AF67D7A-7F1B-4414-9680-F4B935CF6CDF}"/>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flipV="1">
              <a:off x="1769191" y="5225177"/>
              <a:ext cx="891505" cy="755100"/>
            </a:xfrm>
            <a:prstGeom prst="rect">
              <a:avLst/>
            </a:prstGeom>
            <a:scene3d>
              <a:camera prst="orthographicFront"/>
              <a:lightRig rig="threePt" dir="t"/>
            </a:scene3d>
            <a:sp3d>
              <a:bevelT w="1143000" h="1143000" prst="convex"/>
            </a:sp3d>
          </p:spPr>
        </p:pic>
      </p:grpSp>
      <p:cxnSp>
        <p:nvCxnSpPr>
          <p:cNvPr id="84" name="Straight Connector 83">
            <a:extLst>
              <a:ext uri="{FF2B5EF4-FFF2-40B4-BE49-F238E27FC236}">
                <a16:creationId xmlns:a16="http://schemas.microsoft.com/office/drawing/2014/main" id="{C40D50EB-162F-40CB-ACF4-CCA5CB6C96F7}"/>
              </a:ext>
            </a:extLst>
          </p:cNvPr>
          <p:cNvCxnSpPr>
            <a:cxnSpLocks/>
          </p:cNvCxnSpPr>
          <p:nvPr/>
        </p:nvCxnSpPr>
        <p:spPr>
          <a:xfrm>
            <a:off x="7397093" y="3651337"/>
            <a:ext cx="1" cy="880993"/>
          </a:xfrm>
          <a:prstGeom prst="line">
            <a:avLst/>
          </a:prstGeom>
          <a:ln w="57150">
            <a:solidFill>
              <a:srgbClr val="D7084E"/>
            </a:solidFill>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A0C8F52A-B52D-42D3-A653-384714281E8E}"/>
              </a:ext>
            </a:extLst>
          </p:cNvPr>
          <p:cNvGrpSpPr/>
          <p:nvPr/>
        </p:nvGrpSpPr>
        <p:grpSpPr>
          <a:xfrm>
            <a:off x="6125779" y="4877268"/>
            <a:ext cx="1057192" cy="880993"/>
            <a:chOff x="1741285" y="2186694"/>
            <a:chExt cx="1540400" cy="1283667"/>
          </a:xfrm>
        </p:grpSpPr>
        <p:sp>
          <p:nvSpPr>
            <p:cNvPr id="89" name="Rectangle: Diagonal Corners Rounded 88">
              <a:extLst>
                <a:ext uri="{FF2B5EF4-FFF2-40B4-BE49-F238E27FC236}">
                  <a16:creationId xmlns:a16="http://schemas.microsoft.com/office/drawing/2014/main" id="{8BD083A8-5C0D-4081-80FD-E7F989F0207D}"/>
                </a:ext>
              </a:extLst>
            </p:cNvPr>
            <p:cNvSpPr/>
            <p:nvPr/>
          </p:nvSpPr>
          <p:spPr>
            <a:xfrm>
              <a:off x="1741285" y="2186694"/>
              <a:ext cx="1540400" cy="1283667"/>
            </a:xfrm>
            <a:prstGeom prst="round2DiagRect">
              <a:avLst>
                <a:gd name="adj1" fmla="val 50000"/>
                <a:gd name="adj2" fmla="val 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94" name="Graphic 93" descr="List">
              <a:extLst>
                <a:ext uri="{FF2B5EF4-FFF2-40B4-BE49-F238E27FC236}">
                  <a16:creationId xmlns:a16="http://schemas.microsoft.com/office/drawing/2014/main" id="{92ED0E25-A101-4EFD-AE81-3A8F2DB7060C}"/>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2003234" y="2354666"/>
              <a:ext cx="1026933" cy="1026934"/>
            </a:xfrm>
            <a:prstGeom prst="rect">
              <a:avLst/>
            </a:prstGeom>
            <a:scene3d>
              <a:camera prst="orthographicFront"/>
              <a:lightRig rig="threePt" dir="t"/>
            </a:scene3d>
            <a:sp3d>
              <a:bevelT w="1143000" h="1143000" prst="convex"/>
            </a:sp3d>
          </p:spPr>
        </p:pic>
      </p:grpSp>
      <p:grpSp>
        <p:nvGrpSpPr>
          <p:cNvPr id="51" name="Group 50">
            <a:extLst>
              <a:ext uri="{FF2B5EF4-FFF2-40B4-BE49-F238E27FC236}">
                <a16:creationId xmlns:a16="http://schemas.microsoft.com/office/drawing/2014/main" id="{E128EC02-5AE1-4BCE-902E-DDB4B8E25CCF}"/>
              </a:ext>
            </a:extLst>
          </p:cNvPr>
          <p:cNvGrpSpPr/>
          <p:nvPr/>
        </p:nvGrpSpPr>
        <p:grpSpPr>
          <a:xfrm>
            <a:off x="4913673" y="4853417"/>
            <a:ext cx="1066026" cy="880993"/>
            <a:chOff x="4260178" y="5858842"/>
            <a:chExt cx="1089025" cy="900000"/>
          </a:xfrm>
        </p:grpSpPr>
        <p:sp>
          <p:nvSpPr>
            <p:cNvPr id="100" name="Rectangle: Diagonal Corners Rounded 99">
              <a:extLst>
                <a:ext uri="{FF2B5EF4-FFF2-40B4-BE49-F238E27FC236}">
                  <a16:creationId xmlns:a16="http://schemas.microsoft.com/office/drawing/2014/main" id="{C46E6BD9-086D-4FC1-B688-4D175925EFFE}"/>
                </a:ext>
              </a:extLst>
            </p:cNvPr>
            <p:cNvSpPr/>
            <p:nvPr/>
          </p:nvSpPr>
          <p:spPr>
            <a:xfrm flipH="1">
              <a:off x="4269203" y="5858842"/>
              <a:ext cx="1080000" cy="900000"/>
            </a:xfrm>
            <a:prstGeom prst="round2DiagRect">
              <a:avLst>
                <a:gd name="adj1" fmla="val 50000"/>
                <a:gd name="adj2"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42" name="Picture 41">
              <a:extLst>
                <a:ext uri="{FF2B5EF4-FFF2-40B4-BE49-F238E27FC236}">
                  <a16:creationId xmlns:a16="http://schemas.microsoft.com/office/drawing/2014/main" id="{3A066A43-6EEA-4917-B8F2-543BCDB76EFF}"/>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flipH="1">
              <a:off x="4260178" y="6021571"/>
              <a:ext cx="1057781" cy="605688"/>
            </a:xfrm>
            <a:prstGeom prst="rect">
              <a:avLst/>
            </a:prstGeom>
            <a:scene3d>
              <a:camera prst="orthographicFront"/>
              <a:lightRig rig="threePt" dir="t"/>
            </a:scene3d>
            <a:sp3d>
              <a:bevelT w="762000" h="2032000" prst="convex"/>
            </a:sp3d>
          </p:spPr>
        </p:pic>
      </p:grpSp>
      <p:cxnSp>
        <p:nvCxnSpPr>
          <p:cNvPr id="102" name="Straight Connector 101">
            <a:extLst>
              <a:ext uri="{FF2B5EF4-FFF2-40B4-BE49-F238E27FC236}">
                <a16:creationId xmlns:a16="http://schemas.microsoft.com/office/drawing/2014/main" id="{9D1E4941-B451-49E6-A19B-23842250D3A1}"/>
              </a:ext>
            </a:extLst>
          </p:cNvPr>
          <p:cNvCxnSpPr>
            <a:cxnSpLocks/>
          </p:cNvCxnSpPr>
          <p:nvPr/>
        </p:nvCxnSpPr>
        <p:spPr>
          <a:xfrm flipH="1">
            <a:off x="4724063" y="4853417"/>
            <a:ext cx="1" cy="862941"/>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20D645F2-7AE9-46A6-BB4A-D3FFAC99341A}"/>
              </a:ext>
            </a:extLst>
          </p:cNvPr>
          <p:cNvCxnSpPr>
            <a:cxnSpLocks/>
          </p:cNvCxnSpPr>
          <p:nvPr/>
        </p:nvCxnSpPr>
        <p:spPr>
          <a:xfrm flipH="1">
            <a:off x="7397092" y="4877268"/>
            <a:ext cx="1" cy="862941"/>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221ABAC3-4703-4190-8133-AD2BCF6157E4}"/>
              </a:ext>
            </a:extLst>
          </p:cNvPr>
          <p:cNvSpPr/>
          <p:nvPr/>
        </p:nvSpPr>
        <p:spPr>
          <a:xfrm>
            <a:off x="7496454" y="5041055"/>
            <a:ext cx="3444520" cy="400110"/>
          </a:xfrm>
          <a:prstGeom prst="rect">
            <a:avLst/>
          </a:prstGeom>
        </p:spPr>
        <p:txBody>
          <a:bodyPr wrap="square">
            <a:spAutoFit/>
          </a:bodyPr>
          <a:lstStyle/>
          <a:p>
            <a:r>
              <a:rPr lang="es-MX" sz="2000" b="1" dirty="0">
                <a:solidFill>
                  <a:schemeClr val="bg1"/>
                </a:solidFill>
                <a:latin typeface="Century Gothic" panose="020B0502020202020204" pitchFamily="34" charset="0"/>
                <a:ea typeface="DengXian Light" panose="02010600030101010101" pitchFamily="2" charset="-122"/>
              </a:rPr>
              <a:t>Generar</a:t>
            </a:r>
            <a:r>
              <a:rPr lang="es-MX" sz="2000" dirty="0">
                <a:solidFill>
                  <a:schemeClr val="bg1"/>
                </a:solidFill>
                <a:latin typeface="Century Gothic" panose="020B0502020202020204" pitchFamily="34" charset="0"/>
                <a:ea typeface="DengXian Light" panose="02010600030101010101" pitchFamily="2" charset="-122"/>
              </a:rPr>
              <a:t> reportes</a:t>
            </a:r>
          </a:p>
        </p:txBody>
      </p:sp>
      <p:sp>
        <p:nvSpPr>
          <p:cNvPr id="50" name="Rectangle 49">
            <a:extLst>
              <a:ext uri="{FF2B5EF4-FFF2-40B4-BE49-F238E27FC236}">
                <a16:creationId xmlns:a16="http://schemas.microsoft.com/office/drawing/2014/main" id="{C2F13304-98BC-4CBD-BE49-1247F5708728}"/>
              </a:ext>
            </a:extLst>
          </p:cNvPr>
          <p:cNvSpPr/>
          <p:nvPr/>
        </p:nvSpPr>
        <p:spPr>
          <a:xfrm>
            <a:off x="1160142" y="4793028"/>
            <a:ext cx="3444518" cy="923330"/>
          </a:xfrm>
          <a:prstGeom prst="rect">
            <a:avLst/>
          </a:prstGeom>
        </p:spPr>
        <p:txBody>
          <a:bodyPr wrap="square">
            <a:spAutoFit/>
          </a:bodyPr>
          <a:lstStyle/>
          <a:p>
            <a:pPr algn="r"/>
            <a:r>
              <a:rPr lang="es-MX" b="1" dirty="0">
                <a:solidFill>
                  <a:schemeClr val="bg1"/>
                </a:solidFill>
                <a:latin typeface="Century Gothic" panose="020B0502020202020204" pitchFamily="34" charset="0"/>
                <a:ea typeface="DengXian Light" panose="02010600030101010101" pitchFamily="2" charset="-122"/>
              </a:rPr>
              <a:t>Implementar</a:t>
            </a:r>
            <a:r>
              <a:rPr lang="es-MX" dirty="0">
                <a:solidFill>
                  <a:schemeClr val="bg1"/>
                </a:solidFill>
                <a:latin typeface="Century Gothic" panose="020B0502020202020204" pitchFamily="34" charset="0"/>
                <a:ea typeface="DengXian Light" panose="02010600030101010101" pitchFamily="2" charset="-122"/>
              </a:rPr>
              <a:t> el uso de una diadema de ondas cerebrales</a:t>
            </a:r>
          </a:p>
        </p:txBody>
      </p:sp>
    </p:spTree>
    <p:extLst>
      <p:ext uri="{BB962C8B-B14F-4D97-AF65-F5344CB8AC3E}">
        <p14:creationId xmlns:p14="http://schemas.microsoft.com/office/powerpoint/2010/main" val="2129945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1A35"/>
        </a:solidFill>
        <a:effectLst/>
      </p:bgPr>
    </p:bg>
    <p:spTree>
      <p:nvGrpSpPr>
        <p:cNvPr id="1" name=""/>
        <p:cNvGrpSpPr/>
        <p:nvPr/>
      </p:nvGrpSpPr>
      <p:grpSpPr>
        <a:xfrm>
          <a:off x="0" y="0"/>
          <a:ext cx="0" cy="0"/>
          <a:chOff x="0" y="0"/>
          <a:chExt cx="0" cy="0"/>
        </a:xfrm>
      </p:grpSpPr>
      <p:grpSp>
        <p:nvGrpSpPr>
          <p:cNvPr id="4" name="Grupo 86">
            <a:extLst>
              <a:ext uri="{FF2B5EF4-FFF2-40B4-BE49-F238E27FC236}">
                <a16:creationId xmlns:a16="http://schemas.microsoft.com/office/drawing/2014/main" id="{046C33D4-7774-43D7-86E7-5D578D510E36}"/>
              </a:ext>
            </a:extLst>
          </p:cNvPr>
          <p:cNvGrpSpPr/>
          <p:nvPr/>
        </p:nvGrpSpPr>
        <p:grpSpPr>
          <a:xfrm>
            <a:off x="0" y="-13375"/>
            <a:ext cx="12192000" cy="6858000"/>
            <a:chOff x="0" y="0"/>
            <a:chExt cx="12192000" cy="6858000"/>
          </a:xfrm>
        </p:grpSpPr>
        <p:sp>
          <p:nvSpPr>
            <p:cNvPr id="5" name="Rectángulo: esquinas redondeadas 12">
              <a:extLst>
                <a:ext uri="{FF2B5EF4-FFF2-40B4-BE49-F238E27FC236}">
                  <a16:creationId xmlns:a16="http://schemas.microsoft.com/office/drawing/2014/main" id="{AA864F84-4612-4072-8CC5-7ED2F2A3B7EE}"/>
                </a:ext>
              </a:extLst>
            </p:cNvPr>
            <p:cNvSpPr/>
            <p:nvPr/>
          </p:nvSpPr>
          <p:spPr>
            <a:xfrm>
              <a:off x="0" y="0"/>
              <a:ext cx="12192000" cy="6858000"/>
            </a:xfrm>
            <a:prstGeom prst="roundRect">
              <a:avLst>
                <a:gd name="adj" fmla="val 8257"/>
              </a:avLst>
            </a:prstGeom>
            <a:solidFill>
              <a:srgbClr val="14AC79"/>
            </a:solidFill>
            <a:ln>
              <a:no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esquinas redondeadas 74">
              <a:extLst>
                <a:ext uri="{FF2B5EF4-FFF2-40B4-BE49-F238E27FC236}">
                  <a16:creationId xmlns:a16="http://schemas.microsoft.com/office/drawing/2014/main" id="{B5712B76-B639-47B9-AE8A-471D6E75C821}"/>
                </a:ext>
              </a:extLst>
            </p:cNvPr>
            <p:cNvSpPr/>
            <p:nvPr/>
          </p:nvSpPr>
          <p:spPr>
            <a:xfrm>
              <a:off x="85380" y="90000"/>
              <a:ext cx="12013200" cy="6678000"/>
            </a:xfrm>
            <a:prstGeom prst="roundRect">
              <a:avLst>
                <a:gd name="adj" fmla="val 82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Rectángulo: esquinas redondeadas 75">
              <a:extLst>
                <a:ext uri="{FF2B5EF4-FFF2-40B4-BE49-F238E27FC236}">
                  <a16:creationId xmlns:a16="http://schemas.microsoft.com/office/drawing/2014/main" id="{578844BF-2A98-434F-B029-92B066CE2D69}"/>
                </a:ext>
              </a:extLst>
            </p:cNvPr>
            <p:cNvSpPr/>
            <p:nvPr/>
          </p:nvSpPr>
          <p:spPr>
            <a:xfrm>
              <a:off x="721073" y="180000"/>
              <a:ext cx="10753200" cy="6498000"/>
            </a:xfrm>
            <a:prstGeom prst="roundRect">
              <a:avLst>
                <a:gd name="adj" fmla="val 0"/>
              </a:avLst>
            </a:prstGeom>
            <a:solidFill>
              <a:srgbClr val="001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esquinas redondeadas 17">
              <a:extLst>
                <a:ext uri="{FF2B5EF4-FFF2-40B4-BE49-F238E27FC236}">
                  <a16:creationId xmlns:a16="http://schemas.microsoft.com/office/drawing/2014/main" id="{E6A040D6-4E20-427B-B6D8-55651DC23BFA}"/>
                </a:ext>
              </a:extLst>
            </p:cNvPr>
            <p:cNvSpPr/>
            <p:nvPr/>
          </p:nvSpPr>
          <p:spPr>
            <a:xfrm>
              <a:off x="285407" y="1989000"/>
              <a:ext cx="235639" cy="2880000"/>
            </a:xfrm>
            <a:prstGeom prst="roundRect">
              <a:avLst>
                <a:gd name="adj" fmla="val 50000"/>
              </a:avLst>
            </a:prstGeom>
            <a:pattFill prst="openDmnd">
              <a:fgClr>
                <a:schemeClr val="tx1">
                  <a:lumMod val="95000"/>
                  <a:lumOff val="5000"/>
                </a:schemeClr>
              </a:fgClr>
              <a:bgClr>
                <a:schemeClr val="bg2">
                  <a:lumMod val="25000"/>
                </a:schemeClr>
              </a:bgClr>
            </a:pattFill>
            <a:ln>
              <a:solidFill>
                <a:schemeClr val="tx1"/>
              </a:solidFill>
            </a:ln>
            <a:effectLst>
              <a:innerShdw blurRad="114300" dist="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Elipse 76">
              <a:extLst>
                <a:ext uri="{FF2B5EF4-FFF2-40B4-BE49-F238E27FC236}">
                  <a16:creationId xmlns:a16="http://schemas.microsoft.com/office/drawing/2014/main" id="{8534307E-F83F-43AD-973D-6A391A86AC2A}"/>
                </a:ext>
              </a:extLst>
            </p:cNvPr>
            <p:cNvSpPr/>
            <p:nvPr/>
          </p:nvSpPr>
          <p:spPr>
            <a:xfrm>
              <a:off x="277226" y="769500"/>
              <a:ext cx="252000" cy="2520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Elipse 21">
              <a:extLst>
                <a:ext uri="{FF2B5EF4-FFF2-40B4-BE49-F238E27FC236}">
                  <a16:creationId xmlns:a16="http://schemas.microsoft.com/office/drawing/2014/main" id="{10013391-AF14-4F58-A90B-D138E6E5DEA1}"/>
                </a:ext>
              </a:extLst>
            </p:cNvPr>
            <p:cNvSpPr/>
            <p:nvPr/>
          </p:nvSpPr>
          <p:spPr>
            <a:xfrm>
              <a:off x="368765" y="859500"/>
              <a:ext cx="72000" cy="72000"/>
            </a:xfrm>
            <a:prstGeom prst="ellipse">
              <a:avLst/>
            </a:prstGeom>
            <a:gradFill flip="none" rotWithShape="1">
              <a:gsLst>
                <a:gs pos="34000">
                  <a:srgbClr val="7030A0"/>
                </a:gs>
                <a:gs pos="85000">
                  <a:srgbClr val="FF0000"/>
                </a:gs>
                <a:gs pos="8000">
                  <a:schemeClr val="accent5"/>
                </a:gs>
                <a:gs pos="55000">
                  <a:srgbClr val="BB0D9A"/>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23">
              <a:extLst>
                <a:ext uri="{FF2B5EF4-FFF2-40B4-BE49-F238E27FC236}">
                  <a16:creationId xmlns:a16="http://schemas.microsoft.com/office/drawing/2014/main" id="{358D9D59-B699-439E-BC6C-DF3F415A88CF}"/>
                </a:ext>
              </a:extLst>
            </p:cNvPr>
            <p:cNvSpPr/>
            <p:nvPr/>
          </p:nvSpPr>
          <p:spPr>
            <a:xfrm>
              <a:off x="11606426" y="3249000"/>
              <a:ext cx="360000" cy="360000"/>
            </a:xfrm>
            <a:prstGeom prst="round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Triángulo isósceles 82">
              <a:extLst>
                <a:ext uri="{FF2B5EF4-FFF2-40B4-BE49-F238E27FC236}">
                  <a16:creationId xmlns:a16="http://schemas.microsoft.com/office/drawing/2014/main" id="{CC6C7F7B-5AE6-4874-9E16-8613FD97E6EE}"/>
                </a:ext>
              </a:extLst>
            </p:cNvPr>
            <p:cNvSpPr/>
            <p:nvPr/>
          </p:nvSpPr>
          <p:spPr>
            <a:xfrm flipV="1">
              <a:off x="11605290" y="5020892"/>
              <a:ext cx="360000" cy="360000"/>
            </a:xfrm>
            <a:prstGeom prst="triangl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3" name="Grupo 85">
              <a:extLst>
                <a:ext uri="{FF2B5EF4-FFF2-40B4-BE49-F238E27FC236}">
                  <a16:creationId xmlns:a16="http://schemas.microsoft.com/office/drawing/2014/main" id="{75A76253-A0C1-4FAE-9317-5F1A5F308BCE}"/>
                </a:ext>
              </a:extLst>
            </p:cNvPr>
            <p:cNvGrpSpPr/>
            <p:nvPr/>
          </p:nvGrpSpPr>
          <p:grpSpPr>
            <a:xfrm>
              <a:off x="11651050" y="1387108"/>
              <a:ext cx="263858" cy="450000"/>
              <a:chOff x="10620654" y="1322776"/>
              <a:chExt cx="263858" cy="450000"/>
            </a:xfrm>
          </p:grpSpPr>
          <p:sp>
            <p:nvSpPr>
              <p:cNvPr id="14" name="Rectángulo 83">
                <a:extLst>
                  <a:ext uri="{FF2B5EF4-FFF2-40B4-BE49-F238E27FC236}">
                    <a16:creationId xmlns:a16="http://schemas.microsoft.com/office/drawing/2014/main" id="{BBA839DE-A195-4D0C-9568-686633670519}"/>
                  </a:ext>
                </a:extLst>
              </p:cNvPr>
              <p:cNvSpPr/>
              <p:nvPr/>
            </p:nvSpPr>
            <p:spPr>
              <a:xfrm>
                <a:off x="10620654" y="132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15" name="Rectángulo 84">
                <a:extLst>
                  <a:ext uri="{FF2B5EF4-FFF2-40B4-BE49-F238E27FC236}">
                    <a16:creationId xmlns:a16="http://schemas.microsoft.com/office/drawing/2014/main" id="{E2CE3146-3883-40D1-B073-7B750B331873}"/>
                  </a:ext>
                </a:extLst>
              </p:cNvPr>
              <p:cNvSpPr/>
              <p:nvPr/>
            </p:nvSpPr>
            <p:spPr>
              <a:xfrm>
                <a:off x="10704512" y="141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grpSp>
      </p:grpSp>
      <p:sp>
        <p:nvSpPr>
          <p:cNvPr id="86" name="Rectangle 85">
            <a:extLst>
              <a:ext uri="{FF2B5EF4-FFF2-40B4-BE49-F238E27FC236}">
                <a16:creationId xmlns:a16="http://schemas.microsoft.com/office/drawing/2014/main" id="{8ADC8A1B-1977-495C-A746-EE1BB204EB8A}"/>
              </a:ext>
            </a:extLst>
          </p:cNvPr>
          <p:cNvSpPr/>
          <p:nvPr/>
        </p:nvSpPr>
        <p:spPr>
          <a:xfrm rot="16200000">
            <a:off x="5424338" y="606580"/>
            <a:ext cx="6459794" cy="5633384"/>
          </a:xfrm>
          <a:custGeom>
            <a:avLst/>
            <a:gdLst>
              <a:gd name="connsiteX0" fmla="*/ 0 w 6457955"/>
              <a:gd name="connsiteY0" fmla="*/ 0 h 766417"/>
              <a:gd name="connsiteX1" fmla="*/ 6457955 w 6457955"/>
              <a:gd name="connsiteY1" fmla="*/ 0 h 766417"/>
              <a:gd name="connsiteX2" fmla="*/ 6457955 w 6457955"/>
              <a:gd name="connsiteY2" fmla="*/ 766417 h 766417"/>
              <a:gd name="connsiteX3" fmla="*/ 0 w 6457955"/>
              <a:gd name="connsiteY3" fmla="*/ 766417 h 766417"/>
              <a:gd name="connsiteX4" fmla="*/ 0 w 6457955"/>
              <a:gd name="connsiteY4" fmla="*/ 0 h 766417"/>
              <a:gd name="connsiteX0" fmla="*/ 1839 w 6459794"/>
              <a:gd name="connsiteY0" fmla="*/ 4866967 h 5633384"/>
              <a:gd name="connsiteX1" fmla="*/ 0 w 6459794"/>
              <a:gd name="connsiteY1" fmla="*/ 0 h 5633384"/>
              <a:gd name="connsiteX2" fmla="*/ 6459794 w 6459794"/>
              <a:gd name="connsiteY2" fmla="*/ 5633384 h 5633384"/>
              <a:gd name="connsiteX3" fmla="*/ 1839 w 6459794"/>
              <a:gd name="connsiteY3" fmla="*/ 5633384 h 5633384"/>
              <a:gd name="connsiteX4" fmla="*/ 1839 w 6459794"/>
              <a:gd name="connsiteY4" fmla="*/ 4866967 h 5633384"/>
              <a:gd name="connsiteX0" fmla="*/ 1839 w 6459794"/>
              <a:gd name="connsiteY0" fmla="*/ 4866967 h 5633384"/>
              <a:gd name="connsiteX1" fmla="*/ 0 w 6459794"/>
              <a:gd name="connsiteY1" fmla="*/ 0 h 5633384"/>
              <a:gd name="connsiteX2" fmla="*/ 6459794 w 6459794"/>
              <a:gd name="connsiteY2" fmla="*/ 5633384 h 5633384"/>
              <a:gd name="connsiteX3" fmla="*/ 1839 w 6459794"/>
              <a:gd name="connsiteY3" fmla="*/ 5633384 h 5633384"/>
              <a:gd name="connsiteX4" fmla="*/ 1839 w 6459794"/>
              <a:gd name="connsiteY4" fmla="*/ 4866967 h 5633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9794" h="5633384">
                <a:moveTo>
                  <a:pt x="1839" y="4866967"/>
                </a:moveTo>
                <a:lnTo>
                  <a:pt x="0" y="0"/>
                </a:lnTo>
                <a:cubicBezTo>
                  <a:pt x="811162" y="8588311"/>
                  <a:pt x="4306529" y="3755589"/>
                  <a:pt x="6459794" y="5633384"/>
                </a:cubicBezTo>
                <a:lnTo>
                  <a:pt x="1839" y="5633384"/>
                </a:lnTo>
                <a:lnTo>
                  <a:pt x="1839" y="4866967"/>
                </a:lnTo>
                <a:close/>
              </a:path>
            </a:pathLst>
          </a:custGeom>
          <a:blipFill dpi="0" rotWithShape="1">
            <a:blip r:embed="rId2"/>
            <a:srcRect/>
            <a:tile tx="0" ty="0" sx="20000" sy="3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8" name="Rectangle 85">
            <a:extLst>
              <a:ext uri="{FF2B5EF4-FFF2-40B4-BE49-F238E27FC236}">
                <a16:creationId xmlns:a16="http://schemas.microsoft.com/office/drawing/2014/main" id="{C0546513-B790-4DBB-BD7A-2F8AEC368BF4}"/>
              </a:ext>
            </a:extLst>
          </p:cNvPr>
          <p:cNvSpPr/>
          <p:nvPr/>
        </p:nvSpPr>
        <p:spPr>
          <a:xfrm rot="16200000" flipH="1" flipV="1">
            <a:off x="308371" y="577992"/>
            <a:ext cx="6459794" cy="5633384"/>
          </a:xfrm>
          <a:custGeom>
            <a:avLst/>
            <a:gdLst>
              <a:gd name="connsiteX0" fmla="*/ 0 w 6457955"/>
              <a:gd name="connsiteY0" fmla="*/ 0 h 766417"/>
              <a:gd name="connsiteX1" fmla="*/ 6457955 w 6457955"/>
              <a:gd name="connsiteY1" fmla="*/ 0 h 766417"/>
              <a:gd name="connsiteX2" fmla="*/ 6457955 w 6457955"/>
              <a:gd name="connsiteY2" fmla="*/ 766417 h 766417"/>
              <a:gd name="connsiteX3" fmla="*/ 0 w 6457955"/>
              <a:gd name="connsiteY3" fmla="*/ 766417 h 766417"/>
              <a:gd name="connsiteX4" fmla="*/ 0 w 6457955"/>
              <a:gd name="connsiteY4" fmla="*/ 0 h 766417"/>
              <a:gd name="connsiteX0" fmla="*/ 1839 w 6459794"/>
              <a:gd name="connsiteY0" fmla="*/ 4866967 h 5633384"/>
              <a:gd name="connsiteX1" fmla="*/ 0 w 6459794"/>
              <a:gd name="connsiteY1" fmla="*/ 0 h 5633384"/>
              <a:gd name="connsiteX2" fmla="*/ 6459794 w 6459794"/>
              <a:gd name="connsiteY2" fmla="*/ 5633384 h 5633384"/>
              <a:gd name="connsiteX3" fmla="*/ 1839 w 6459794"/>
              <a:gd name="connsiteY3" fmla="*/ 5633384 h 5633384"/>
              <a:gd name="connsiteX4" fmla="*/ 1839 w 6459794"/>
              <a:gd name="connsiteY4" fmla="*/ 4866967 h 5633384"/>
              <a:gd name="connsiteX0" fmla="*/ 1839 w 6459794"/>
              <a:gd name="connsiteY0" fmla="*/ 4866967 h 5633384"/>
              <a:gd name="connsiteX1" fmla="*/ 0 w 6459794"/>
              <a:gd name="connsiteY1" fmla="*/ 0 h 5633384"/>
              <a:gd name="connsiteX2" fmla="*/ 6459794 w 6459794"/>
              <a:gd name="connsiteY2" fmla="*/ 5633384 h 5633384"/>
              <a:gd name="connsiteX3" fmla="*/ 1839 w 6459794"/>
              <a:gd name="connsiteY3" fmla="*/ 5633384 h 5633384"/>
              <a:gd name="connsiteX4" fmla="*/ 1839 w 6459794"/>
              <a:gd name="connsiteY4" fmla="*/ 4866967 h 5633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9794" h="5633384">
                <a:moveTo>
                  <a:pt x="1839" y="4866967"/>
                </a:moveTo>
                <a:lnTo>
                  <a:pt x="0" y="0"/>
                </a:lnTo>
                <a:cubicBezTo>
                  <a:pt x="811162" y="8588311"/>
                  <a:pt x="4306529" y="3755589"/>
                  <a:pt x="6459794" y="5633384"/>
                </a:cubicBezTo>
                <a:lnTo>
                  <a:pt x="1839" y="5633384"/>
                </a:lnTo>
                <a:lnTo>
                  <a:pt x="1839" y="4866967"/>
                </a:lnTo>
                <a:close/>
              </a:path>
            </a:pathLst>
          </a:custGeom>
          <a:blipFill dpi="0" rotWithShape="1">
            <a:blip r:embed="rId2"/>
            <a:srcRect/>
            <a:tile tx="0" ty="0" sx="20000" sy="3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2" name="Group 1">
            <a:extLst>
              <a:ext uri="{FF2B5EF4-FFF2-40B4-BE49-F238E27FC236}">
                <a16:creationId xmlns:a16="http://schemas.microsoft.com/office/drawing/2014/main" id="{349539E2-C3CC-465E-BAE9-F9E8DFDA39CE}"/>
              </a:ext>
            </a:extLst>
          </p:cNvPr>
          <p:cNvGrpSpPr/>
          <p:nvPr/>
        </p:nvGrpSpPr>
        <p:grpSpPr>
          <a:xfrm>
            <a:off x="721072" y="293740"/>
            <a:ext cx="3894408" cy="1078520"/>
            <a:chOff x="1220274" y="2060847"/>
            <a:chExt cx="3647476" cy="1078520"/>
          </a:xfrm>
        </p:grpSpPr>
        <p:sp>
          <p:nvSpPr>
            <p:cNvPr id="59" name="Parallelogram 38">
              <a:extLst>
                <a:ext uri="{FF2B5EF4-FFF2-40B4-BE49-F238E27FC236}">
                  <a16:creationId xmlns:a16="http://schemas.microsoft.com/office/drawing/2014/main" id="{910D4268-AD34-4163-AB6F-8FBABDDB6393}"/>
                </a:ext>
              </a:extLst>
            </p:cNvPr>
            <p:cNvSpPr/>
            <p:nvPr/>
          </p:nvSpPr>
          <p:spPr>
            <a:xfrm rot="16200000">
              <a:off x="1008463" y="2272658"/>
              <a:ext cx="834851" cy="411230"/>
            </a:xfrm>
            <a:prstGeom prst="parallelogram">
              <a:avLst>
                <a:gd name="adj" fmla="val 44901"/>
              </a:avLst>
            </a:prstGeom>
            <a:pattFill prst="lgConfetti">
              <a:fgClr>
                <a:schemeClr val="bg2">
                  <a:lumMod val="25000"/>
                </a:schemeClr>
              </a:fgClr>
              <a:bgClr>
                <a:schemeClr val="bg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7" name="Rectangle 56">
              <a:extLst>
                <a:ext uri="{FF2B5EF4-FFF2-40B4-BE49-F238E27FC236}">
                  <a16:creationId xmlns:a16="http://schemas.microsoft.com/office/drawing/2014/main" id="{EEAE2792-C99F-4EA8-8170-30EC652D1564}"/>
                </a:ext>
              </a:extLst>
            </p:cNvPr>
            <p:cNvSpPr/>
            <p:nvPr/>
          </p:nvSpPr>
          <p:spPr>
            <a:xfrm>
              <a:off x="1567969" y="2248973"/>
              <a:ext cx="3108972" cy="646724"/>
            </a:xfrm>
            <a:prstGeom prst="rect">
              <a:avLst/>
            </a:prstGeom>
            <a:pattFill prst="lgConfetti">
              <a:fgClr>
                <a:schemeClr val="bg2">
                  <a:lumMod val="25000"/>
                </a:schemeClr>
              </a:fgClr>
              <a:bgClr>
                <a:srgbClr val="A2AFC5"/>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8" name="Rectangle 57">
              <a:extLst>
                <a:ext uri="{FF2B5EF4-FFF2-40B4-BE49-F238E27FC236}">
                  <a16:creationId xmlns:a16="http://schemas.microsoft.com/office/drawing/2014/main" id="{3B1E87E7-3E35-49A7-AE69-1DD346C87AFF}"/>
                </a:ext>
              </a:extLst>
            </p:cNvPr>
            <p:cNvSpPr/>
            <p:nvPr/>
          </p:nvSpPr>
          <p:spPr>
            <a:xfrm>
              <a:off x="1758778" y="2418072"/>
              <a:ext cx="3108972" cy="721295"/>
            </a:xfrm>
            <a:prstGeom prst="rect">
              <a:avLst/>
            </a:prstGeom>
            <a:gradFill>
              <a:gsLst>
                <a:gs pos="2000">
                  <a:srgbClr val="1B4C5B"/>
                </a:gs>
                <a:gs pos="51000">
                  <a:srgbClr val="26697E"/>
                </a:gs>
                <a:gs pos="100000">
                  <a:srgbClr val="2E998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800" b="1" dirty="0">
                  <a:latin typeface="DK Breakfast Burrito" panose="02000000000000000000" pitchFamily="50" charset="0"/>
                  <a:ea typeface="ChildsWish" panose="02000603000000000000" pitchFamily="2" charset="0"/>
                  <a:cs typeface="Angie Atore" panose="00000400000000000000" pitchFamily="2" charset="-79"/>
                </a:rPr>
                <a:t>ESTADO DEL ARTE</a:t>
              </a:r>
              <a:endParaRPr lang="es-MX" sz="4000" b="1" dirty="0">
                <a:latin typeface="DK Breakfast Burrito" panose="02000000000000000000" pitchFamily="50" charset="0"/>
                <a:ea typeface="ChildsWish" panose="02000603000000000000" pitchFamily="2" charset="0"/>
                <a:cs typeface="Angie Atore" panose="00000400000000000000" pitchFamily="2" charset="-79"/>
              </a:endParaRPr>
            </a:p>
          </p:txBody>
        </p:sp>
      </p:grpSp>
      <p:grpSp>
        <p:nvGrpSpPr>
          <p:cNvPr id="39" name="Group 38">
            <a:extLst>
              <a:ext uri="{FF2B5EF4-FFF2-40B4-BE49-F238E27FC236}">
                <a16:creationId xmlns:a16="http://schemas.microsoft.com/office/drawing/2014/main" id="{71C5396C-8E46-4CF8-B53F-FB9EBD690CEF}"/>
              </a:ext>
            </a:extLst>
          </p:cNvPr>
          <p:cNvGrpSpPr/>
          <p:nvPr/>
        </p:nvGrpSpPr>
        <p:grpSpPr>
          <a:xfrm>
            <a:off x="4933920" y="-961613"/>
            <a:ext cx="5347529" cy="3375632"/>
            <a:chOff x="1085902" y="53927"/>
            <a:chExt cx="6662924" cy="4205976"/>
          </a:xfrm>
        </p:grpSpPr>
        <p:sp>
          <p:nvSpPr>
            <p:cNvPr id="34" name="Flowchart: Card 33">
              <a:extLst>
                <a:ext uri="{FF2B5EF4-FFF2-40B4-BE49-F238E27FC236}">
                  <a16:creationId xmlns:a16="http://schemas.microsoft.com/office/drawing/2014/main" id="{C71AB453-F3AA-4D34-8719-6BACE1EB86AB}"/>
                </a:ext>
              </a:extLst>
            </p:cNvPr>
            <p:cNvSpPr/>
            <p:nvPr/>
          </p:nvSpPr>
          <p:spPr>
            <a:xfrm rot="10800000" flipH="1">
              <a:off x="2981106" y="2667949"/>
              <a:ext cx="4767720" cy="1591954"/>
            </a:xfrm>
            <a:prstGeom prst="flowChartPunchedCard">
              <a:avLst/>
            </a:prstGeom>
            <a:solidFill>
              <a:srgbClr val="0D6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800" dirty="0">
                <a:latin typeface="DK Breakfast Burrito" panose="02000000000000000000" pitchFamily="50" charset="0"/>
              </a:endParaRPr>
            </a:p>
          </p:txBody>
        </p:sp>
        <p:sp>
          <p:nvSpPr>
            <p:cNvPr id="17" name="Partial Circle 16">
              <a:extLst>
                <a:ext uri="{FF2B5EF4-FFF2-40B4-BE49-F238E27FC236}">
                  <a16:creationId xmlns:a16="http://schemas.microsoft.com/office/drawing/2014/main" id="{BC13EA40-E897-470E-9623-A89FDE01574F}"/>
                </a:ext>
              </a:extLst>
            </p:cNvPr>
            <p:cNvSpPr/>
            <p:nvPr/>
          </p:nvSpPr>
          <p:spPr>
            <a:xfrm>
              <a:off x="1085902" y="53927"/>
              <a:ext cx="3721636" cy="3721636"/>
            </a:xfrm>
            <a:prstGeom prst="pie">
              <a:avLst>
                <a:gd name="adj1" fmla="val 0"/>
                <a:gd name="adj2" fmla="val 5352390"/>
              </a:avLst>
            </a:prstGeom>
            <a:solidFill>
              <a:srgbClr val="2690B8"/>
            </a:solidFill>
            <a:ln>
              <a:noFill/>
            </a:ln>
            <a:effectLst>
              <a:outerShdw blurRad="3302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800">
                <a:solidFill>
                  <a:schemeClr val="tx1"/>
                </a:solidFill>
                <a:latin typeface="DK Breakfast Burrito" panose="02000000000000000000" pitchFamily="50" charset="0"/>
              </a:endParaRPr>
            </a:p>
          </p:txBody>
        </p:sp>
        <p:pic>
          <p:nvPicPr>
            <p:cNvPr id="37" name="Graphic 36" descr="Smart Phone">
              <a:extLst>
                <a:ext uri="{FF2B5EF4-FFF2-40B4-BE49-F238E27FC236}">
                  <a16:creationId xmlns:a16="http://schemas.microsoft.com/office/drawing/2014/main" id="{308C7011-C7B0-4DC4-AB04-7A460AFF09F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930295" y="1941972"/>
              <a:ext cx="1451954" cy="1451954"/>
            </a:xfrm>
            <a:prstGeom prst="rect">
              <a:avLst/>
            </a:prstGeom>
            <a:effectLst>
              <a:outerShdw blurRad="50800" dist="38100" dir="5400000" algn="t" rotWithShape="0">
                <a:prstClr val="black">
                  <a:alpha val="40000"/>
                </a:prstClr>
              </a:outerShdw>
            </a:effectLst>
          </p:spPr>
        </p:pic>
        <p:sp>
          <p:nvSpPr>
            <p:cNvPr id="38" name="TextBox 37">
              <a:extLst>
                <a:ext uri="{FF2B5EF4-FFF2-40B4-BE49-F238E27FC236}">
                  <a16:creationId xmlns:a16="http://schemas.microsoft.com/office/drawing/2014/main" id="{E900BB17-F16A-486D-B94F-1FFBFF501A85}"/>
                </a:ext>
              </a:extLst>
            </p:cNvPr>
            <p:cNvSpPr txBox="1"/>
            <p:nvPr/>
          </p:nvSpPr>
          <p:spPr>
            <a:xfrm>
              <a:off x="4287962" y="2980804"/>
              <a:ext cx="3378360" cy="1150452"/>
            </a:xfrm>
            <a:prstGeom prst="rect">
              <a:avLst/>
            </a:prstGeom>
            <a:noFill/>
          </p:spPr>
          <p:txBody>
            <a:bodyPr wrap="square" rtlCol="0">
              <a:spAutoFit/>
            </a:bodyPr>
            <a:lstStyle/>
            <a:p>
              <a:r>
                <a:rPr lang="es-MX" sz="5400" dirty="0" err="1">
                  <a:solidFill>
                    <a:schemeClr val="bg1"/>
                  </a:solidFill>
                  <a:latin typeface="DK Breakfast Burrito" panose="02000000000000000000" pitchFamily="50" charset="0"/>
                </a:rPr>
                <a:t>Know</a:t>
              </a:r>
              <a:r>
                <a:rPr lang="es-MX" sz="5400" dirty="0">
                  <a:solidFill>
                    <a:schemeClr val="bg1"/>
                  </a:solidFill>
                  <a:latin typeface="DK Breakfast Burrito" panose="02000000000000000000" pitchFamily="50" charset="0"/>
                </a:rPr>
                <a:t> </a:t>
              </a:r>
              <a:r>
                <a:rPr lang="es-MX" sz="5400" dirty="0" err="1">
                  <a:solidFill>
                    <a:schemeClr val="bg1"/>
                  </a:solidFill>
                  <a:latin typeface="DK Breakfast Burrito" panose="02000000000000000000" pitchFamily="50" charset="0"/>
                </a:rPr>
                <a:t>Bulling</a:t>
              </a:r>
              <a:endParaRPr lang="es-MX" sz="5400" dirty="0">
                <a:solidFill>
                  <a:schemeClr val="bg1"/>
                </a:solidFill>
                <a:latin typeface="DK Breakfast Burrito" panose="02000000000000000000" pitchFamily="50" charset="0"/>
              </a:endParaRPr>
            </a:p>
          </p:txBody>
        </p:sp>
      </p:grpSp>
      <p:grpSp>
        <p:nvGrpSpPr>
          <p:cNvPr id="69" name="Group 68">
            <a:extLst>
              <a:ext uri="{FF2B5EF4-FFF2-40B4-BE49-F238E27FC236}">
                <a16:creationId xmlns:a16="http://schemas.microsoft.com/office/drawing/2014/main" id="{1BB6BB7B-B4CB-4906-B16F-484D2F257A95}"/>
              </a:ext>
            </a:extLst>
          </p:cNvPr>
          <p:cNvGrpSpPr/>
          <p:nvPr/>
        </p:nvGrpSpPr>
        <p:grpSpPr>
          <a:xfrm>
            <a:off x="2525817" y="1079718"/>
            <a:ext cx="5543160" cy="3421400"/>
            <a:chOff x="1085902" y="53927"/>
            <a:chExt cx="6906679" cy="4263004"/>
          </a:xfrm>
        </p:grpSpPr>
        <p:sp>
          <p:nvSpPr>
            <p:cNvPr id="70" name="Flowchart: Card 69">
              <a:extLst>
                <a:ext uri="{FF2B5EF4-FFF2-40B4-BE49-F238E27FC236}">
                  <a16:creationId xmlns:a16="http://schemas.microsoft.com/office/drawing/2014/main" id="{099D22CE-BFB7-4E7D-8FFE-A51D0A0AA202}"/>
                </a:ext>
              </a:extLst>
            </p:cNvPr>
            <p:cNvSpPr/>
            <p:nvPr/>
          </p:nvSpPr>
          <p:spPr>
            <a:xfrm rot="10800000" flipH="1">
              <a:off x="2981106" y="2667949"/>
              <a:ext cx="4767720" cy="1591954"/>
            </a:xfrm>
            <a:prstGeom prst="flowChartPunchedCard">
              <a:avLst/>
            </a:prstGeom>
            <a:solidFill>
              <a:srgbClr val="7E2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800" dirty="0">
                <a:latin typeface="DK Breakfast Burrito" panose="02000000000000000000" pitchFamily="50" charset="0"/>
              </a:endParaRPr>
            </a:p>
          </p:txBody>
        </p:sp>
        <p:sp>
          <p:nvSpPr>
            <p:cNvPr id="71" name="Partial Circle 70">
              <a:extLst>
                <a:ext uri="{FF2B5EF4-FFF2-40B4-BE49-F238E27FC236}">
                  <a16:creationId xmlns:a16="http://schemas.microsoft.com/office/drawing/2014/main" id="{2143B677-3226-4A5A-A5F3-6AD54793D283}"/>
                </a:ext>
              </a:extLst>
            </p:cNvPr>
            <p:cNvSpPr/>
            <p:nvPr/>
          </p:nvSpPr>
          <p:spPr>
            <a:xfrm>
              <a:off x="1085902" y="53927"/>
              <a:ext cx="3721636" cy="3721636"/>
            </a:xfrm>
            <a:prstGeom prst="pie">
              <a:avLst>
                <a:gd name="adj1" fmla="val 0"/>
                <a:gd name="adj2" fmla="val 5352390"/>
              </a:avLst>
            </a:prstGeom>
            <a:solidFill>
              <a:srgbClr val="9B4697"/>
            </a:solidFill>
            <a:ln>
              <a:noFill/>
            </a:ln>
            <a:effectLst>
              <a:outerShdw blurRad="3302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800" dirty="0">
                <a:solidFill>
                  <a:schemeClr val="tx1"/>
                </a:solidFill>
                <a:latin typeface="DK Breakfast Burrito" panose="02000000000000000000" pitchFamily="50" charset="0"/>
              </a:endParaRPr>
            </a:p>
          </p:txBody>
        </p:sp>
        <p:pic>
          <p:nvPicPr>
            <p:cNvPr id="73" name="Graphic 72" descr="Group">
              <a:extLst>
                <a:ext uri="{FF2B5EF4-FFF2-40B4-BE49-F238E27FC236}">
                  <a16:creationId xmlns:a16="http://schemas.microsoft.com/office/drawing/2014/main" id="{4CB0072A-7BB4-4817-8321-EEFA82A3D57A}"/>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013034" y="1884945"/>
              <a:ext cx="1451954" cy="1451954"/>
            </a:xfrm>
            <a:prstGeom prst="rect">
              <a:avLst/>
            </a:prstGeom>
            <a:effectLst>
              <a:outerShdw blurRad="50800" dist="38100" dir="5400000" algn="t" rotWithShape="0">
                <a:prstClr val="black">
                  <a:alpha val="40000"/>
                </a:prstClr>
              </a:outerShdw>
            </a:effectLst>
          </p:spPr>
        </p:pic>
        <p:sp>
          <p:nvSpPr>
            <p:cNvPr id="74" name="TextBox 73">
              <a:extLst>
                <a:ext uri="{FF2B5EF4-FFF2-40B4-BE49-F238E27FC236}">
                  <a16:creationId xmlns:a16="http://schemas.microsoft.com/office/drawing/2014/main" id="{416C1AF3-E280-4379-98C9-D4790EC6DB71}"/>
                </a:ext>
              </a:extLst>
            </p:cNvPr>
            <p:cNvSpPr txBox="1"/>
            <p:nvPr/>
          </p:nvSpPr>
          <p:spPr>
            <a:xfrm>
              <a:off x="4199577" y="2667949"/>
              <a:ext cx="3793004" cy="1648982"/>
            </a:xfrm>
            <a:prstGeom prst="rect">
              <a:avLst/>
            </a:prstGeom>
            <a:noFill/>
          </p:spPr>
          <p:txBody>
            <a:bodyPr wrap="square" rtlCol="0">
              <a:spAutoFit/>
            </a:bodyPr>
            <a:lstStyle/>
            <a:p>
              <a:pPr algn="ctr"/>
              <a:r>
                <a:rPr lang="es-MX" sz="4000" dirty="0">
                  <a:solidFill>
                    <a:schemeClr val="bg1"/>
                  </a:solidFill>
                  <a:latin typeface="DK Breakfast Burrito" panose="02000000000000000000" pitchFamily="50" charset="0"/>
                </a:rPr>
                <a:t>Escuela libre de acoso</a:t>
              </a:r>
            </a:p>
          </p:txBody>
        </p:sp>
      </p:grpSp>
      <p:grpSp>
        <p:nvGrpSpPr>
          <p:cNvPr id="75" name="Group 74">
            <a:extLst>
              <a:ext uri="{FF2B5EF4-FFF2-40B4-BE49-F238E27FC236}">
                <a16:creationId xmlns:a16="http://schemas.microsoft.com/office/drawing/2014/main" id="{FB1501F0-3746-49B9-88FA-B8C411A7F617}"/>
              </a:ext>
            </a:extLst>
          </p:cNvPr>
          <p:cNvGrpSpPr/>
          <p:nvPr/>
        </p:nvGrpSpPr>
        <p:grpSpPr>
          <a:xfrm>
            <a:off x="167617" y="2924217"/>
            <a:ext cx="5329329" cy="3399551"/>
            <a:chOff x="1108577" y="46325"/>
            <a:chExt cx="6640249" cy="4235778"/>
          </a:xfrm>
        </p:grpSpPr>
        <p:sp>
          <p:nvSpPr>
            <p:cNvPr id="76" name="Flowchart: Card 75">
              <a:extLst>
                <a:ext uri="{FF2B5EF4-FFF2-40B4-BE49-F238E27FC236}">
                  <a16:creationId xmlns:a16="http://schemas.microsoft.com/office/drawing/2014/main" id="{9AC4A7AD-46EB-4DC3-901A-83E5F9F3DE55}"/>
                </a:ext>
              </a:extLst>
            </p:cNvPr>
            <p:cNvSpPr/>
            <p:nvPr/>
          </p:nvSpPr>
          <p:spPr>
            <a:xfrm rot="10800000" flipH="1">
              <a:off x="2981106" y="2667949"/>
              <a:ext cx="4767720" cy="1591954"/>
            </a:xfrm>
            <a:prstGeom prst="flowChartPunchedCard">
              <a:avLst/>
            </a:prstGeom>
            <a:solidFill>
              <a:srgbClr val="D08D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800" dirty="0">
                <a:latin typeface="DK Breakfast Burrito" panose="02000000000000000000" pitchFamily="50" charset="0"/>
              </a:endParaRPr>
            </a:p>
          </p:txBody>
        </p:sp>
        <p:sp>
          <p:nvSpPr>
            <p:cNvPr id="77" name="Partial Circle 76">
              <a:extLst>
                <a:ext uri="{FF2B5EF4-FFF2-40B4-BE49-F238E27FC236}">
                  <a16:creationId xmlns:a16="http://schemas.microsoft.com/office/drawing/2014/main" id="{07FDA60D-2BD2-484B-A9C7-2AD5C2E43F13}"/>
                </a:ext>
              </a:extLst>
            </p:cNvPr>
            <p:cNvSpPr/>
            <p:nvPr/>
          </p:nvSpPr>
          <p:spPr>
            <a:xfrm>
              <a:off x="1108577" y="46325"/>
              <a:ext cx="3721636" cy="3721635"/>
            </a:xfrm>
            <a:prstGeom prst="pie">
              <a:avLst>
                <a:gd name="adj1" fmla="val 0"/>
                <a:gd name="adj2" fmla="val 5352390"/>
              </a:avLst>
            </a:prstGeom>
            <a:solidFill>
              <a:srgbClr val="EAAA24"/>
            </a:solidFill>
            <a:ln>
              <a:noFill/>
            </a:ln>
            <a:effectLst>
              <a:outerShdw blurRad="3302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800" dirty="0">
                <a:solidFill>
                  <a:schemeClr val="tx1"/>
                </a:solidFill>
                <a:latin typeface="DK Breakfast Burrito" panose="02000000000000000000" pitchFamily="50" charset="0"/>
              </a:endParaRPr>
            </a:p>
          </p:txBody>
        </p:sp>
        <p:pic>
          <p:nvPicPr>
            <p:cNvPr id="78" name="Graphic 77" descr="Smart Phone">
              <a:extLst>
                <a:ext uri="{FF2B5EF4-FFF2-40B4-BE49-F238E27FC236}">
                  <a16:creationId xmlns:a16="http://schemas.microsoft.com/office/drawing/2014/main" id="{980D0891-7FB1-4EB3-A853-526AB575FCD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930295" y="1941972"/>
              <a:ext cx="1451954" cy="1451954"/>
            </a:xfrm>
            <a:prstGeom prst="rect">
              <a:avLst/>
            </a:prstGeom>
            <a:effectLst>
              <a:outerShdw blurRad="50800" dist="38100" dir="5400000" algn="t" rotWithShape="0">
                <a:prstClr val="black">
                  <a:alpha val="40000"/>
                </a:prstClr>
              </a:outerShdw>
            </a:effectLst>
          </p:spPr>
        </p:pic>
        <p:sp>
          <p:nvSpPr>
            <p:cNvPr id="79" name="TextBox 78">
              <a:extLst>
                <a:ext uri="{FF2B5EF4-FFF2-40B4-BE49-F238E27FC236}">
                  <a16:creationId xmlns:a16="http://schemas.microsoft.com/office/drawing/2014/main" id="{789231E2-4856-4EEE-9EA4-4335CA16B129}"/>
                </a:ext>
              </a:extLst>
            </p:cNvPr>
            <p:cNvSpPr txBox="1"/>
            <p:nvPr/>
          </p:nvSpPr>
          <p:spPr>
            <a:xfrm>
              <a:off x="4779107" y="2633122"/>
              <a:ext cx="2607284" cy="1648981"/>
            </a:xfrm>
            <a:prstGeom prst="rect">
              <a:avLst/>
            </a:prstGeom>
            <a:noFill/>
          </p:spPr>
          <p:txBody>
            <a:bodyPr wrap="square" rtlCol="0">
              <a:spAutoFit/>
            </a:bodyPr>
            <a:lstStyle/>
            <a:p>
              <a:pPr algn="ctr"/>
              <a:r>
                <a:rPr lang="es-MX" sz="8000" dirty="0">
                  <a:solidFill>
                    <a:schemeClr val="bg1"/>
                  </a:solidFill>
                  <a:latin typeface="DK Breakfast Burrito" panose="02000000000000000000" pitchFamily="50" charset="0"/>
                </a:rPr>
                <a:t>Stop !t</a:t>
              </a:r>
            </a:p>
          </p:txBody>
        </p:sp>
      </p:grpSp>
    </p:spTree>
    <p:extLst>
      <p:ext uri="{BB962C8B-B14F-4D97-AF65-F5344CB8AC3E}">
        <p14:creationId xmlns:p14="http://schemas.microsoft.com/office/powerpoint/2010/main" val="2347185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1A35"/>
        </a:solidFill>
        <a:effectLst/>
      </p:bgPr>
    </p:bg>
    <p:spTree>
      <p:nvGrpSpPr>
        <p:cNvPr id="1" name=""/>
        <p:cNvGrpSpPr/>
        <p:nvPr/>
      </p:nvGrpSpPr>
      <p:grpSpPr>
        <a:xfrm>
          <a:off x="0" y="0"/>
          <a:ext cx="0" cy="0"/>
          <a:chOff x="0" y="0"/>
          <a:chExt cx="0" cy="0"/>
        </a:xfrm>
      </p:grpSpPr>
      <p:grpSp>
        <p:nvGrpSpPr>
          <p:cNvPr id="4" name="Grupo 86">
            <a:extLst>
              <a:ext uri="{FF2B5EF4-FFF2-40B4-BE49-F238E27FC236}">
                <a16:creationId xmlns:a16="http://schemas.microsoft.com/office/drawing/2014/main" id="{046C33D4-7774-43D7-86E7-5D578D510E36}"/>
              </a:ext>
            </a:extLst>
          </p:cNvPr>
          <p:cNvGrpSpPr/>
          <p:nvPr/>
        </p:nvGrpSpPr>
        <p:grpSpPr>
          <a:xfrm>
            <a:off x="0" y="0"/>
            <a:ext cx="12192000" cy="6858000"/>
            <a:chOff x="0" y="0"/>
            <a:chExt cx="12192000" cy="6858000"/>
          </a:xfrm>
        </p:grpSpPr>
        <p:sp>
          <p:nvSpPr>
            <p:cNvPr id="5" name="Rectángulo: esquinas redondeadas 12">
              <a:extLst>
                <a:ext uri="{FF2B5EF4-FFF2-40B4-BE49-F238E27FC236}">
                  <a16:creationId xmlns:a16="http://schemas.microsoft.com/office/drawing/2014/main" id="{AA864F84-4612-4072-8CC5-7ED2F2A3B7EE}"/>
                </a:ext>
              </a:extLst>
            </p:cNvPr>
            <p:cNvSpPr/>
            <p:nvPr/>
          </p:nvSpPr>
          <p:spPr>
            <a:xfrm>
              <a:off x="0" y="0"/>
              <a:ext cx="12192000" cy="6858000"/>
            </a:xfrm>
            <a:prstGeom prst="roundRect">
              <a:avLst>
                <a:gd name="adj" fmla="val 8257"/>
              </a:avLst>
            </a:prstGeom>
            <a:solidFill>
              <a:srgbClr val="14AC79"/>
            </a:solidFill>
            <a:ln>
              <a:no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esquinas redondeadas 74">
              <a:extLst>
                <a:ext uri="{FF2B5EF4-FFF2-40B4-BE49-F238E27FC236}">
                  <a16:creationId xmlns:a16="http://schemas.microsoft.com/office/drawing/2014/main" id="{B5712B76-B639-47B9-AE8A-471D6E75C821}"/>
                </a:ext>
              </a:extLst>
            </p:cNvPr>
            <p:cNvSpPr/>
            <p:nvPr/>
          </p:nvSpPr>
          <p:spPr>
            <a:xfrm>
              <a:off x="85380" y="90000"/>
              <a:ext cx="12013200" cy="6678000"/>
            </a:xfrm>
            <a:prstGeom prst="roundRect">
              <a:avLst>
                <a:gd name="adj" fmla="val 82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Rectángulo: esquinas redondeadas 75">
              <a:extLst>
                <a:ext uri="{FF2B5EF4-FFF2-40B4-BE49-F238E27FC236}">
                  <a16:creationId xmlns:a16="http://schemas.microsoft.com/office/drawing/2014/main" id="{578844BF-2A98-434F-B029-92B066CE2D69}"/>
                </a:ext>
              </a:extLst>
            </p:cNvPr>
            <p:cNvSpPr/>
            <p:nvPr/>
          </p:nvSpPr>
          <p:spPr>
            <a:xfrm>
              <a:off x="721073" y="180000"/>
              <a:ext cx="10753200" cy="6498000"/>
            </a:xfrm>
            <a:prstGeom prst="roundRect">
              <a:avLst>
                <a:gd name="adj" fmla="val 0"/>
              </a:avLst>
            </a:prstGeom>
            <a:solidFill>
              <a:srgbClr val="001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esquinas redondeadas 17">
              <a:extLst>
                <a:ext uri="{FF2B5EF4-FFF2-40B4-BE49-F238E27FC236}">
                  <a16:creationId xmlns:a16="http://schemas.microsoft.com/office/drawing/2014/main" id="{E6A040D6-4E20-427B-B6D8-55651DC23BFA}"/>
                </a:ext>
              </a:extLst>
            </p:cNvPr>
            <p:cNvSpPr/>
            <p:nvPr/>
          </p:nvSpPr>
          <p:spPr>
            <a:xfrm>
              <a:off x="285407" y="1989000"/>
              <a:ext cx="235639" cy="2880000"/>
            </a:xfrm>
            <a:prstGeom prst="roundRect">
              <a:avLst>
                <a:gd name="adj" fmla="val 50000"/>
              </a:avLst>
            </a:prstGeom>
            <a:pattFill prst="openDmnd">
              <a:fgClr>
                <a:schemeClr val="tx1">
                  <a:lumMod val="95000"/>
                  <a:lumOff val="5000"/>
                </a:schemeClr>
              </a:fgClr>
              <a:bgClr>
                <a:schemeClr val="bg2">
                  <a:lumMod val="25000"/>
                </a:schemeClr>
              </a:bgClr>
            </a:pattFill>
            <a:ln>
              <a:solidFill>
                <a:schemeClr val="tx1"/>
              </a:solidFill>
            </a:ln>
            <a:effectLst>
              <a:innerShdw blurRad="114300" dist="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Elipse 76">
              <a:extLst>
                <a:ext uri="{FF2B5EF4-FFF2-40B4-BE49-F238E27FC236}">
                  <a16:creationId xmlns:a16="http://schemas.microsoft.com/office/drawing/2014/main" id="{8534307E-F83F-43AD-973D-6A391A86AC2A}"/>
                </a:ext>
              </a:extLst>
            </p:cNvPr>
            <p:cNvSpPr/>
            <p:nvPr/>
          </p:nvSpPr>
          <p:spPr>
            <a:xfrm>
              <a:off x="277226" y="769500"/>
              <a:ext cx="252000" cy="2520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Elipse 21">
              <a:extLst>
                <a:ext uri="{FF2B5EF4-FFF2-40B4-BE49-F238E27FC236}">
                  <a16:creationId xmlns:a16="http://schemas.microsoft.com/office/drawing/2014/main" id="{10013391-AF14-4F58-A90B-D138E6E5DEA1}"/>
                </a:ext>
              </a:extLst>
            </p:cNvPr>
            <p:cNvSpPr/>
            <p:nvPr/>
          </p:nvSpPr>
          <p:spPr>
            <a:xfrm>
              <a:off x="368765" y="859500"/>
              <a:ext cx="72000" cy="72000"/>
            </a:xfrm>
            <a:prstGeom prst="ellipse">
              <a:avLst/>
            </a:prstGeom>
            <a:gradFill flip="none" rotWithShape="1">
              <a:gsLst>
                <a:gs pos="34000">
                  <a:srgbClr val="7030A0"/>
                </a:gs>
                <a:gs pos="85000">
                  <a:srgbClr val="FF0000"/>
                </a:gs>
                <a:gs pos="8000">
                  <a:schemeClr val="accent5"/>
                </a:gs>
                <a:gs pos="55000">
                  <a:srgbClr val="BB0D9A"/>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23">
              <a:extLst>
                <a:ext uri="{FF2B5EF4-FFF2-40B4-BE49-F238E27FC236}">
                  <a16:creationId xmlns:a16="http://schemas.microsoft.com/office/drawing/2014/main" id="{358D9D59-B699-439E-BC6C-DF3F415A88CF}"/>
                </a:ext>
              </a:extLst>
            </p:cNvPr>
            <p:cNvSpPr/>
            <p:nvPr/>
          </p:nvSpPr>
          <p:spPr>
            <a:xfrm>
              <a:off x="11606426" y="3249000"/>
              <a:ext cx="360000" cy="360000"/>
            </a:xfrm>
            <a:prstGeom prst="round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Triángulo isósceles 82">
              <a:extLst>
                <a:ext uri="{FF2B5EF4-FFF2-40B4-BE49-F238E27FC236}">
                  <a16:creationId xmlns:a16="http://schemas.microsoft.com/office/drawing/2014/main" id="{CC6C7F7B-5AE6-4874-9E16-8613FD97E6EE}"/>
                </a:ext>
              </a:extLst>
            </p:cNvPr>
            <p:cNvSpPr/>
            <p:nvPr/>
          </p:nvSpPr>
          <p:spPr>
            <a:xfrm flipV="1">
              <a:off x="11605290" y="5020892"/>
              <a:ext cx="360000" cy="360000"/>
            </a:xfrm>
            <a:prstGeom prst="triangl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3" name="Grupo 85">
              <a:extLst>
                <a:ext uri="{FF2B5EF4-FFF2-40B4-BE49-F238E27FC236}">
                  <a16:creationId xmlns:a16="http://schemas.microsoft.com/office/drawing/2014/main" id="{75A76253-A0C1-4FAE-9317-5F1A5F308BCE}"/>
                </a:ext>
              </a:extLst>
            </p:cNvPr>
            <p:cNvGrpSpPr/>
            <p:nvPr/>
          </p:nvGrpSpPr>
          <p:grpSpPr>
            <a:xfrm>
              <a:off x="11651050" y="1387108"/>
              <a:ext cx="263858" cy="450000"/>
              <a:chOff x="10620654" y="1322776"/>
              <a:chExt cx="263858" cy="450000"/>
            </a:xfrm>
          </p:grpSpPr>
          <p:sp>
            <p:nvSpPr>
              <p:cNvPr id="14" name="Rectángulo 83">
                <a:extLst>
                  <a:ext uri="{FF2B5EF4-FFF2-40B4-BE49-F238E27FC236}">
                    <a16:creationId xmlns:a16="http://schemas.microsoft.com/office/drawing/2014/main" id="{BBA839DE-A195-4D0C-9568-686633670519}"/>
                  </a:ext>
                </a:extLst>
              </p:cNvPr>
              <p:cNvSpPr/>
              <p:nvPr/>
            </p:nvSpPr>
            <p:spPr>
              <a:xfrm>
                <a:off x="10620654" y="132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15" name="Rectángulo 84">
                <a:extLst>
                  <a:ext uri="{FF2B5EF4-FFF2-40B4-BE49-F238E27FC236}">
                    <a16:creationId xmlns:a16="http://schemas.microsoft.com/office/drawing/2014/main" id="{E2CE3146-3883-40D1-B073-7B750B331873}"/>
                  </a:ext>
                </a:extLst>
              </p:cNvPr>
              <p:cNvSpPr/>
              <p:nvPr/>
            </p:nvSpPr>
            <p:spPr>
              <a:xfrm>
                <a:off x="10704512" y="141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grpSp>
      </p:grpSp>
      <p:sp>
        <p:nvSpPr>
          <p:cNvPr id="3" name="Block Arc 2">
            <a:extLst>
              <a:ext uri="{FF2B5EF4-FFF2-40B4-BE49-F238E27FC236}">
                <a16:creationId xmlns:a16="http://schemas.microsoft.com/office/drawing/2014/main" id="{8D2E2F4D-4124-4B08-9F4F-F3F9E5E95245}"/>
              </a:ext>
            </a:extLst>
          </p:cNvPr>
          <p:cNvSpPr/>
          <p:nvPr/>
        </p:nvSpPr>
        <p:spPr>
          <a:xfrm rot="5400000">
            <a:off x="-2074276" y="636997"/>
            <a:ext cx="5584005" cy="5584005"/>
          </a:xfrm>
          <a:prstGeom prst="blockArc">
            <a:avLst>
              <a:gd name="adj1" fmla="val 10800000"/>
              <a:gd name="adj2" fmla="val 21576524"/>
              <a:gd name="adj3" fmla="val 2414"/>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17" name="Rectangle 16">
            <a:extLst>
              <a:ext uri="{FF2B5EF4-FFF2-40B4-BE49-F238E27FC236}">
                <a16:creationId xmlns:a16="http://schemas.microsoft.com/office/drawing/2014/main" id="{F59A7CB4-4403-496E-8435-13C5A0F88121}"/>
              </a:ext>
            </a:extLst>
          </p:cNvPr>
          <p:cNvSpPr/>
          <p:nvPr/>
        </p:nvSpPr>
        <p:spPr>
          <a:xfrm>
            <a:off x="3299977" y="143843"/>
            <a:ext cx="5584005" cy="830997"/>
          </a:xfrm>
          <a:prstGeom prst="rect">
            <a:avLst/>
          </a:prstGeom>
        </p:spPr>
        <p:txBody>
          <a:bodyPr wrap="square">
            <a:spAutoFit/>
          </a:bodyPr>
          <a:lstStyle/>
          <a:p>
            <a:r>
              <a:rPr lang="es-MX" sz="4800" b="1" dirty="0">
                <a:solidFill>
                  <a:schemeClr val="bg1"/>
                </a:solidFill>
                <a:effectLst>
                  <a:outerShdw blurRad="38100" dist="38100" dir="2700000" algn="tl">
                    <a:srgbClr val="000000">
                      <a:alpha val="43137"/>
                    </a:srgbClr>
                  </a:outerShdw>
                </a:effectLst>
                <a:latin typeface="ADAM" pitchFamily="50" charset="0"/>
              </a:rPr>
              <a:t>Marco teórico</a:t>
            </a:r>
            <a:endParaRPr lang="es-MX" sz="4800" dirty="0">
              <a:latin typeface="ADAM" pitchFamily="50" charset="0"/>
            </a:endParaRPr>
          </a:p>
        </p:txBody>
      </p:sp>
      <p:sp>
        <p:nvSpPr>
          <p:cNvPr id="50" name="Oval 49">
            <a:extLst>
              <a:ext uri="{FF2B5EF4-FFF2-40B4-BE49-F238E27FC236}">
                <a16:creationId xmlns:a16="http://schemas.microsoft.com/office/drawing/2014/main" id="{B361D5CE-D8CC-4657-8B73-A857F661AE61}"/>
              </a:ext>
            </a:extLst>
          </p:cNvPr>
          <p:cNvSpPr/>
          <p:nvPr/>
        </p:nvSpPr>
        <p:spPr>
          <a:xfrm>
            <a:off x="2923357" y="2623551"/>
            <a:ext cx="1008112" cy="1008112"/>
          </a:xfrm>
          <a:prstGeom prst="ellipse">
            <a:avLst/>
          </a:prstGeom>
          <a:solidFill>
            <a:srgbClr val="0D6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Oval 50">
            <a:extLst>
              <a:ext uri="{FF2B5EF4-FFF2-40B4-BE49-F238E27FC236}">
                <a16:creationId xmlns:a16="http://schemas.microsoft.com/office/drawing/2014/main" id="{F9BE3505-A55F-49FF-BB99-2E907854E66D}"/>
              </a:ext>
            </a:extLst>
          </p:cNvPr>
          <p:cNvSpPr/>
          <p:nvPr/>
        </p:nvSpPr>
        <p:spPr>
          <a:xfrm>
            <a:off x="2499454" y="4199222"/>
            <a:ext cx="1008112" cy="1008112"/>
          </a:xfrm>
          <a:prstGeom prst="ellipse">
            <a:avLst/>
          </a:prstGeom>
          <a:solidFill>
            <a:srgbClr val="FF3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2" name="Oval 51">
            <a:extLst>
              <a:ext uri="{FF2B5EF4-FFF2-40B4-BE49-F238E27FC236}">
                <a16:creationId xmlns:a16="http://schemas.microsoft.com/office/drawing/2014/main" id="{A7B831B1-B2D4-4E7D-97F4-4781B44AF677}"/>
              </a:ext>
            </a:extLst>
          </p:cNvPr>
          <p:cNvSpPr/>
          <p:nvPr/>
        </p:nvSpPr>
        <p:spPr>
          <a:xfrm>
            <a:off x="1227523" y="5335982"/>
            <a:ext cx="1008112" cy="1008112"/>
          </a:xfrm>
          <a:prstGeom prst="ellipse">
            <a:avLst/>
          </a:prstGeom>
          <a:solidFill>
            <a:srgbClr val="9B46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TextBox 28">
            <a:extLst>
              <a:ext uri="{FF2B5EF4-FFF2-40B4-BE49-F238E27FC236}">
                <a16:creationId xmlns:a16="http://schemas.microsoft.com/office/drawing/2014/main" id="{B1CCA555-2AD7-4F82-9931-41FC3ED57C2B}"/>
              </a:ext>
            </a:extLst>
          </p:cNvPr>
          <p:cNvSpPr txBox="1"/>
          <p:nvPr/>
        </p:nvSpPr>
        <p:spPr>
          <a:xfrm>
            <a:off x="3025748" y="1198671"/>
            <a:ext cx="1882429" cy="646331"/>
          </a:xfrm>
          <a:prstGeom prst="rect">
            <a:avLst/>
          </a:prstGeom>
          <a:noFill/>
        </p:spPr>
        <p:txBody>
          <a:bodyPr wrap="square" rtlCol="0">
            <a:spAutoFit/>
          </a:bodyPr>
          <a:lstStyle/>
          <a:p>
            <a:r>
              <a:rPr lang="es-MX" sz="3600" dirty="0">
                <a:solidFill>
                  <a:schemeClr val="bg1"/>
                </a:solidFill>
                <a:effectLst>
                  <a:outerShdw blurRad="38100" dist="38100" dir="2700000" algn="tl">
                    <a:srgbClr val="000000">
                      <a:alpha val="43137"/>
                    </a:srgbClr>
                  </a:outerShdw>
                </a:effectLst>
                <a:latin typeface="Amatic" panose="02000803000000000000" pitchFamily="2" charset="0"/>
              </a:rPr>
              <a:t>ACOSO ESCOLAR</a:t>
            </a:r>
          </a:p>
        </p:txBody>
      </p:sp>
      <mc:AlternateContent xmlns:mc="http://schemas.openxmlformats.org/markup-compatibility/2006">
        <mc:Choice xmlns:pslz="http://schemas.microsoft.com/office/powerpoint/2016/slidezoom" xmlns="" Requires="pslz">
          <p:graphicFrame>
            <p:nvGraphicFramePr>
              <p:cNvPr id="33" name="Slide Zoom 32">
                <a:extLst>
                  <a:ext uri="{FF2B5EF4-FFF2-40B4-BE49-F238E27FC236}">
                    <a16:creationId xmlns:a16="http://schemas.microsoft.com/office/drawing/2014/main" id="{D68EDA98-078E-45DA-9DB3-FA257622472B}"/>
                  </a:ext>
                </a:extLst>
              </p:cNvPr>
              <p:cNvGraphicFramePr>
                <a:graphicFrameLocks noChangeAspect="1"/>
              </p:cNvGraphicFramePr>
              <p:nvPr>
                <p:extLst>
                  <p:ext uri="{D42A27DB-BD31-4B8C-83A1-F6EECF244321}">
                    <p14:modId xmlns:p14="http://schemas.microsoft.com/office/powerpoint/2010/main" val="3457319610"/>
                  </p:ext>
                </p:extLst>
              </p:nvPr>
            </p:nvGraphicFramePr>
            <p:xfrm>
              <a:off x="1955600" y="991858"/>
              <a:ext cx="1080000" cy="1017801"/>
            </p:xfrm>
            <a:graphic>
              <a:graphicData uri="http://schemas.microsoft.com/office/powerpoint/2016/slidezoom">
                <pslz:sldZm>
                  <pslz:sldZmObj sldId="342" cId="329051072">
                    <pslz:zmPr id="{3015335A-A213-4472-BA4F-EF00C68992A5}" returnToParent="0" imageType="cover" transitionDur="1000">
                      <p166:blipFill xmlns:p166="http://schemas.microsoft.com/office/powerpoint/2016/6/main">
                        <a:blip r:embed="rId2">
                          <a:extLst>
                            <a:ext uri="{28A0092B-C50C-407E-A947-70E740481C1C}">
                              <a14:useLocalDpi xmlns:a14="http://schemas.microsoft.com/office/drawing/2010/main" val="0"/>
                            </a:ext>
                          </a:extLst>
                        </a:blip>
                        <a:stretch>
                          <a:fillRect/>
                        </a:stretch>
                      </p166:blipFill>
                      <p166:spPr xmlns:p166="http://schemas.microsoft.com/office/powerpoint/2016/6/main">
                        <a:xfrm>
                          <a:off x="0" y="0"/>
                          <a:ext cx="1080000" cy="1017801"/>
                        </a:xfrm>
                        <a:prstGeom prst="rect">
                          <a:avLst/>
                        </a:prstGeom>
                        <a:ln w="3175">
                          <a:noFill/>
                        </a:ln>
                      </p166:spPr>
                    </pslz:zmPr>
                  </pslz:sldZmObj>
                </pslz:sldZm>
              </a:graphicData>
            </a:graphic>
          </p:graphicFrame>
        </mc:Choice>
        <mc:Fallback>
          <p:pic>
            <p:nvPicPr>
              <p:cNvPr id="33" name="Slide Zoom 32">
                <a:extLst>
                  <a:ext uri="{FF2B5EF4-FFF2-40B4-BE49-F238E27FC236}">
                    <a16:creationId xmlns:a16="http://schemas.microsoft.com/office/drawing/2014/main" id="{D68EDA98-078E-45DA-9DB3-FA257622472B}"/>
                  </a:ext>
                </a:extLst>
              </p:cNvPr>
              <p:cNvPicPr>
                <a:picLocks noGrp="1" noRot="1" noChangeAspect="1" noMove="1" noResize="1" noEditPoints="1" noAdjustHandles="1" noChangeArrowheads="1" noChangeShapeType="1"/>
              </p:cNvPicPr>
              <p:nvPr/>
            </p:nvPicPr>
            <p:blipFill>
              <a:blip r:embed="rId3" cstate="print">
                <a:extLst>
                  <a:ext uri="{28A0092B-C50C-407E-A947-70E740481C1C}">
                    <a14:useLocalDpi xmlns:a14="http://schemas.microsoft.com/office/drawing/2010/main" val="0"/>
                  </a:ext>
                </a:extLst>
              </a:blip>
              <a:stretch>
                <a:fillRect/>
              </a:stretch>
            </p:blipFill>
            <p:spPr>
              <a:xfrm>
                <a:off x="1955600" y="991858"/>
                <a:ext cx="1080000" cy="1017801"/>
              </a:xfrm>
              <a:prstGeom prst="rect">
                <a:avLst/>
              </a:prstGeom>
              <a:ln w="3175">
                <a:noFill/>
              </a:ln>
            </p:spPr>
          </p:pic>
        </mc:Fallback>
      </mc:AlternateContent>
      <mc:AlternateContent xmlns:mc="http://schemas.openxmlformats.org/markup-compatibility/2006">
        <mc:Choice xmlns:pslz="http://schemas.microsoft.com/office/powerpoint/2016/slidezoom" xmlns="" Requires="pslz">
          <p:graphicFrame>
            <p:nvGraphicFramePr>
              <p:cNvPr id="39" name="Slide Zoom 38">
                <a:extLst>
                  <a:ext uri="{FF2B5EF4-FFF2-40B4-BE49-F238E27FC236}">
                    <a16:creationId xmlns:a16="http://schemas.microsoft.com/office/drawing/2014/main" id="{AC7CEDE9-148D-4640-B12A-9F52B0643DD9}"/>
                  </a:ext>
                </a:extLst>
              </p:cNvPr>
              <p:cNvGraphicFramePr>
                <a:graphicFrameLocks noChangeAspect="1"/>
              </p:cNvGraphicFramePr>
              <p:nvPr>
                <p:extLst>
                  <p:ext uri="{D42A27DB-BD31-4B8C-83A1-F6EECF244321}">
                    <p14:modId xmlns:p14="http://schemas.microsoft.com/office/powerpoint/2010/main" val="3923888619"/>
                  </p:ext>
                </p:extLst>
              </p:nvPr>
            </p:nvGraphicFramePr>
            <p:xfrm>
              <a:off x="2968336" y="2043327"/>
              <a:ext cx="379831" cy="357956"/>
            </p:xfrm>
            <a:graphic>
              <a:graphicData uri="http://schemas.microsoft.com/office/powerpoint/2016/slidezoom">
                <pslz:sldZm>
                  <pslz:sldZmObj sldId="317" cId="1098406398">
                    <pslz:zmPr id="{409083F1-058C-411B-B5F1-AFEC5C05EA64}" returnToParent="0" imageType="cover" transitionDur="1000">
                      <p166:blipFill xmlns:p166="http://schemas.microsoft.com/office/powerpoint/2016/6/main">
                        <a:blip r:embed="rId4">
                          <a:extLst>
                            <a:ext uri="{28A0092B-C50C-407E-A947-70E740481C1C}">
                              <a14:useLocalDpi xmlns:a14="http://schemas.microsoft.com/office/drawing/2010/main" val="0"/>
                            </a:ext>
                          </a:extLst>
                        </a:blip>
                        <a:stretch>
                          <a:fillRect/>
                        </a:stretch>
                      </p166:blipFill>
                      <p166:spPr xmlns:p166="http://schemas.microsoft.com/office/powerpoint/2016/6/main">
                        <a:xfrm>
                          <a:off x="0" y="0"/>
                          <a:ext cx="379831" cy="357956"/>
                        </a:xfrm>
                        <a:prstGeom prst="rect">
                          <a:avLst/>
                        </a:prstGeom>
                        <a:ln w="3175">
                          <a:noFill/>
                        </a:ln>
                      </p166:spPr>
                    </pslz:zmPr>
                  </pslz:sldZmObj>
                </pslz:sldZm>
              </a:graphicData>
            </a:graphic>
          </p:graphicFrame>
        </mc:Choice>
        <mc:Fallback>
          <p:pic>
            <p:nvPicPr>
              <p:cNvPr id="39" name="Slide Zoom 38">
                <a:extLst>
                  <a:ext uri="{FF2B5EF4-FFF2-40B4-BE49-F238E27FC236}">
                    <a16:creationId xmlns:a16="http://schemas.microsoft.com/office/drawing/2014/main" id="{AC7CEDE9-148D-4640-B12A-9F52B0643DD9}"/>
                  </a:ext>
                </a:extLst>
              </p:cNvPr>
              <p:cNvPicPr>
                <a:picLocks noGrp="1" noRot="1" noChangeAspect="1" noMove="1" noResize="1" noEditPoints="1" noAdjustHandles="1" noChangeArrowheads="1" noChangeShapeType="1"/>
              </p:cNvPicPr>
              <p:nvPr/>
            </p:nvPicPr>
            <p:blipFill>
              <a:blip r:embed="rId5" cstate="print">
                <a:extLst>
                  <a:ext uri="{28A0092B-C50C-407E-A947-70E740481C1C}">
                    <a14:useLocalDpi xmlns:a14="http://schemas.microsoft.com/office/drawing/2010/main" val="0"/>
                  </a:ext>
                </a:extLst>
              </a:blip>
              <a:stretch>
                <a:fillRect/>
              </a:stretch>
            </p:blipFill>
            <p:spPr>
              <a:xfrm>
                <a:off x="2968336" y="2043327"/>
                <a:ext cx="379831" cy="357956"/>
              </a:xfrm>
              <a:prstGeom prst="rect">
                <a:avLst/>
              </a:prstGeom>
              <a:ln w="3175">
                <a:noFill/>
              </a:ln>
            </p:spPr>
          </p:pic>
        </mc:Fallback>
      </mc:AlternateContent>
      <p:sp>
        <p:nvSpPr>
          <p:cNvPr id="60" name="TextBox 59">
            <a:extLst>
              <a:ext uri="{FF2B5EF4-FFF2-40B4-BE49-F238E27FC236}">
                <a16:creationId xmlns:a16="http://schemas.microsoft.com/office/drawing/2014/main" id="{5C78E972-246B-47DB-9A14-295D8D6EC20C}"/>
              </a:ext>
            </a:extLst>
          </p:cNvPr>
          <p:cNvSpPr txBox="1"/>
          <p:nvPr/>
        </p:nvSpPr>
        <p:spPr>
          <a:xfrm>
            <a:off x="4063622" y="2890918"/>
            <a:ext cx="1468463" cy="646331"/>
          </a:xfrm>
          <a:prstGeom prst="rect">
            <a:avLst/>
          </a:prstGeom>
          <a:noFill/>
        </p:spPr>
        <p:txBody>
          <a:bodyPr wrap="square" rtlCol="0">
            <a:spAutoFit/>
          </a:bodyPr>
          <a:lstStyle/>
          <a:p>
            <a:r>
              <a:rPr lang="es-MX" sz="3600" dirty="0">
                <a:solidFill>
                  <a:schemeClr val="bg1"/>
                </a:solidFill>
                <a:effectLst>
                  <a:outerShdw blurRad="38100" dist="38100" dir="2700000" algn="tl">
                    <a:srgbClr val="000000">
                      <a:alpha val="43137"/>
                    </a:srgbClr>
                  </a:outerShdw>
                </a:effectLst>
                <a:latin typeface="Amatic" panose="02000803000000000000" pitchFamily="2" charset="0"/>
              </a:rPr>
              <a:t>Psicología</a:t>
            </a:r>
          </a:p>
        </p:txBody>
      </p:sp>
      <p:sp>
        <p:nvSpPr>
          <p:cNvPr id="61" name="TextBox 60">
            <a:extLst>
              <a:ext uri="{FF2B5EF4-FFF2-40B4-BE49-F238E27FC236}">
                <a16:creationId xmlns:a16="http://schemas.microsoft.com/office/drawing/2014/main" id="{80010EB8-F7AB-45E5-984F-8EB2D4C35609}"/>
              </a:ext>
            </a:extLst>
          </p:cNvPr>
          <p:cNvSpPr txBox="1"/>
          <p:nvPr/>
        </p:nvSpPr>
        <p:spPr>
          <a:xfrm>
            <a:off x="3535955" y="4359803"/>
            <a:ext cx="2744443" cy="646331"/>
          </a:xfrm>
          <a:prstGeom prst="rect">
            <a:avLst/>
          </a:prstGeom>
          <a:noFill/>
        </p:spPr>
        <p:txBody>
          <a:bodyPr wrap="square" rtlCol="0">
            <a:spAutoFit/>
          </a:bodyPr>
          <a:lstStyle/>
          <a:p>
            <a:r>
              <a:rPr lang="es-MX" sz="3600" dirty="0">
                <a:solidFill>
                  <a:schemeClr val="bg1"/>
                </a:solidFill>
                <a:effectLst>
                  <a:outerShdw blurRad="38100" dist="38100" dir="2700000" algn="tl">
                    <a:srgbClr val="000000">
                      <a:alpha val="43137"/>
                    </a:srgbClr>
                  </a:outerShdw>
                </a:effectLst>
                <a:latin typeface="Amatic" panose="02000803000000000000" pitchFamily="2" charset="0"/>
              </a:rPr>
              <a:t>Método Probabilístico</a:t>
            </a:r>
          </a:p>
        </p:txBody>
      </p:sp>
      <p:sp>
        <p:nvSpPr>
          <p:cNvPr id="62" name="TextBox 61">
            <a:extLst>
              <a:ext uri="{FF2B5EF4-FFF2-40B4-BE49-F238E27FC236}">
                <a16:creationId xmlns:a16="http://schemas.microsoft.com/office/drawing/2014/main" id="{B5647D45-D687-4B49-B353-3ABCAB29C0C8}"/>
              </a:ext>
            </a:extLst>
          </p:cNvPr>
          <p:cNvSpPr txBox="1"/>
          <p:nvPr/>
        </p:nvSpPr>
        <p:spPr>
          <a:xfrm>
            <a:off x="2301776" y="5626221"/>
            <a:ext cx="3282229" cy="646331"/>
          </a:xfrm>
          <a:prstGeom prst="rect">
            <a:avLst/>
          </a:prstGeom>
          <a:noFill/>
        </p:spPr>
        <p:txBody>
          <a:bodyPr wrap="square" rtlCol="0">
            <a:spAutoFit/>
          </a:bodyPr>
          <a:lstStyle/>
          <a:p>
            <a:r>
              <a:rPr lang="es-MX" sz="3600" dirty="0">
                <a:solidFill>
                  <a:schemeClr val="bg1"/>
                </a:solidFill>
                <a:effectLst>
                  <a:outerShdw blurRad="38100" dist="38100" dir="2700000" algn="tl">
                    <a:srgbClr val="000000">
                      <a:alpha val="43137"/>
                    </a:srgbClr>
                  </a:outerShdw>
                </a:effectLst>
                <a:latin typeface="Amatic" panose="02000803000000000000" pitchFamily="2" charset="0"/>
              </a:rPr>
              <a:t>Instrumento-Videojuego</a:t>
            </a:r>
          </a:p>
        </p:txBody>
      </p:sp>
    </p:spTree>
    <p:extLst>
      <p:ext uri="{BB962C8B-B14F-4D97-AF65-F5344CB8AC3E}">
        <p14:creationId xmlns:p14="http://schemas.microsoft.com/office/powerpoint/2010/main" val="1310655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1A35"/>
        </a:solidFill>
        <a:effectLst/>
      </p:bgPr>
    </p:bg>
    <p:spTree>
      <p:nvGrpSpPr>
        <p:cNvPr id="1" name=""/>
        <p:cNvGrpSpPr/>
        <p:nvPr/>
      </p:nvGrpSpPr>
      <p:grpSpPr>
        <a:xfrm>
          <a:off x="0" y="0"/>
          <a:ext cx="0" cy="0"/>
          <a:chOff x="0" y="0"/>
          <a:chExt cx="0" cy="0"/>
        </a:xfrm>
      </p:grpSpPr>
      <p:grpSp>
        <p:nvGrpSpPr>
          <p:cNvPr id="4" name="Grupo 86">
            <a:extLst>
              <a:ext uri="{FF2B5EF4-FFF2-40B4-BE49-F238E27FC236}">
                <a16:creationId xmlns:a16="http://schemas.microsoft.com/office/drawing/2014/main" id="{046C33D4-7774-43D7-86E7-5D578D510E36}"/>
              </a:ext>
            </a:extLst>
          </p:cNvPr>
          <p:cNvGrpSpPr/>
          <p:nvPr/>
        </p:nvGrpSpPr>
        <p:grpSpPr>
          <a:xfrm>
            <a:off x="0" y="-13375"/>
            <a:ext cx="12192000" cy="6858000"/>
            <a:chOff x="0" y="0"/>
            <a:chExt cx="12192000" cy="6858000"/>
          </a:xfrm>
        </p:grpSpPr>
        <p:sp>
          <p:nvSpPr>
            <p:cNvPr id="5" name="Rectángulo: esquinas redondeadas 12">
              <a:extLst>
                <a:ext uri="{FF2B5EF4-FFF2-40B4-BE49-F238E27FC236}">
                  <a16:creationId xmlns:a16="http://schemas.microsoft.com/office/drawing/2014/main" id="{AA864F84-4612-4072-8CC5-7ED2F2A3B7EE}"/>
                </a:ext>
              </a:extLst>
            </p:cNvPr>
            <p:cNvSpPr/>
            <p:nvPr/>
          </p:nvSpPr>
          <p:spPr>
            <a:xfrm>
              <a:off x="0" y="0"/>
              <a:ext cx="12192000" cy="6858000"/>
            </a:xfrm>
            <a:prstGeom prst="roundRect">
              <a:avLst>
                <a:gd name="adj" fmla="val 8257"/>
              </a:avLst>
            </a:prstGeom>
            <a:solidFill>
              <a:srgbClr val="14AC79"/>
            </a:solidFill>
            <a:ln>
              <a:no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esquinas redondeadas 74">
              <a:extLst>
                <a:ext uri="{FF2B5EF4-FFF2-40B4-BE49-F238E27FC236}">
                  <a16:creationId xmlns:a16="http://schemas.microsoft.com/office/drawing/2014/main" id="{B5712B76-B639-47B9-AE8A-471D6E75C821}"/>
                </a:ext>
              </a:extLst>
            </p:cNvPr>
            <p:cNvSpPr/>
            <p:nvPr/>
          </p:nvSpPr>
          <p:spPr>
            <a:xfrm>
              <a:off x="85380" y="90000"/>
              <a:ext cx="12013200" cy="6678000"/>
            </a:xfrm>
            <a:prstGeom prst="roundRect">
              <a:avLst>
                <a:gd name="adj" fmla="val 82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Rectángulo: esquinas redondeadas 75">
              <a:extLst>
                <a:ext uri="{FF2B5EF4-FFF2-40B4-BE49-F238E27FC236}">
                  <a16:creationId xmlns:a16="http://schemas.microsoft.com/office/drawing/2014/main" id="{578844BF-2A98-434F-B029-92B066CE2D69}"/>
                </a:ext>
              </a:extLst>
            </p:cNvPr>
            <p:cNvSpPr/>
            <p:nvPr/>
          </p:nvSpPr>
          <p:spPr>
            <a:xfrm>
              <a:off x="721073" y="180000"/>
              <a:ext cx="10753200" cy="6498000"/>
            </a:xfrm>
            <a:prstGeom prst="roundRect">
              <a:avLst>
                <a:gd name="adj" fmla="val 0"/>
              </a:avLst>
            </a:prstGeom>
            <a:solidFill>
              <a:srgbClr val="001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esquinas redondeadas 17">
              <a:extLst>
                <a:ext uri="{FF2B5EF4-FFF2-40B4-BE49-F238E27FC236}">
                  <a16:creationId xmlns:a16="http://schemas.microsoft.com/office/drawing/2014/main" id="{E6A040D6-4E20-427B-B6D8-55651DC23BFA}"/>
                </a:ext>
              </a:extLst>
            </p:cNvPr>
            <p:cNvSpPr/>
            <p:nvPr/>
          </p:nvSpPr>
          <p:spPr>
            <a:xfrm>
              <a:off x="285407" y="1989000"/>
              <a:ext cx="235639" cy="2880000"/>
            </a:xfrm>
            <a:prstGeom prst="roundRect">
              <a:avLst>
                <a:gd name="adj" fmla="val 50000"/>
              </a:avLst>
            </a:prstGeom>
            <a:pattFill prst="openDmnd">
              <a:fgClr>
                <a:schemeClr val="tx1">
                  <a:lumMod val="95000"/>
                  <a:lumOff val="5000"/>
                </a:schemeClr>
              </a:fgClr>
              <a:bgClr>
                <a:schemeClr val="bg2">
                  <a:lumMod val="25000"/>
                </a:schemeClr>
              </a:bgClr>
            </a:pattFill>
            <a:ln>
              <a:solidFill>
                <a:schemeClr val="tx1"/>
              </a:solidFill>
            </a:ln>
            <a:effectLst>
              <a:innerShdw blurRad="114300" dist="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Elipse 76">
              <a:extLst>
                <a:ext uri="{FF2B5EF4-FFF2-40B4-BE49-F238E27FC236}">
                  <a16:creationId xmlns:a16="http://schemas.microsoft.com/office/drawing/2014/main" id="{8534307E-F83F-43AD-973D-6A391A86AC2A}"/>
                </a:ext>
              </a:extLst>
            </p:cNvPr>
            <p:cNvSpPr/>
            <p:nvPr/>
          </p:nvSpPr>
          <p:spPr>
            <a:xfrm>
              <a:off x="277226" y="769500"/>
              <a:ext cx="252000" cy="2520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Elipse 21">
              <a:extLst>
                <a:ext uri="{FF2B5EF4-FFF2-40B4-BE49-F238E27FC236}">
                  <a16:creationId xmlns:a16="http://schemas.microsoft.com/office/drawing/2014/main" id="{10013391-AF14-4F58-A90B-D138E6E5DEA1}"/>
                </a:ext>
              </a:extLst>
            </p:cNvPr>
            <p:cNvSpPr/>
            <p:nvPr/>
          </p:nvSpPr>
          <p:spPr>
            <a:xfrm>
              <a:off x="368765" y="859500"/>
              <a:ext cx="72000" cy="72000"/>
            </a:xfrm>
            <a:prstGeom prst="ellipse">
              <a:avLst/>
            </a:prstGeom>
            <a:gradFill flip="none" rotWithShape="1">
              <a:gsLst>
                <a:gs pos="34000">
                  <a:srgbClr val="7030A0"/>
                </a:gs>
                <a:gs pos="85000">
                  <a:srgbClr val="FF0000"/>
                </a:gs>
                <a:gs pos="8000">
                  <a:schemeClr val="accent5"/>
                </a:gs>
                <a:gs pos="55000">
                  <a:srgbClr val="BB0D9A"/>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23">
              <a:hlinkClick r:id="rId2" action="ppaction://hlinksldjump"/>
              <a:extLst>
                <a:ext uri="{FF2B5EF4-FFF2-40B4-BE49-F238E27FC236}">
                  <a16:creationId xmlns:a16="http://schemas.microsoft.com/office/drawing/2014/main" id="{358D9D59-B699-439E-BC6C-DF3F415A88CF}"/>
                </a:ext>
              </a:extLst>
            </p:cNvPr>
            <p:cNvSpPr/>
            <p:nvPr/>
          </p:nvSpPr>
          <p:spPr>
            <a:xfrm>
              <a:off x="11606426" y="3249000"/>
              <a:ext cx="360000" cy="360000"/>
            </a:xfrm>
            <a:prstGeom prst="round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Triángulo isósceles 82">
              <a:hlinkClick r:id="rId3" action="ppaction://hlinksldjump"/>
              <a:extLst>
                <a:ext uri="{FF2B5EF4-FFF2-40B4-BE49-F238E27FC236}">
                  <a16:creationId xmlns:a16="http://schemas.microsoft.com/office/drawing/2014/main" id="{CC6C7F7B-5AE6-4874-9E16-8613FD97E6EE}"/>
                </a:ext>
              </a:extLst>
            </p:cNvPr>
            <p:cNvSpPr/>
            <p:nvPr/>
          </p:nvSpPr>
          <p:spPr>
            <a:xfrm flipV="1">
              <a:off x="11605290" y="5020892"/>
              <a:ext cx="360000" cy="360000"/>
            </a:xfrm>
            <a:prstGeom prst="triangl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3" name="Grupo 85">
              <a:extLst>
                <a:ext uri="{FF2B5EF4-FFF2-40B4-BE49-F238E27FC236}">
                  <a16:creationId xmlns:a16="http://schemas.microsoft.com/office/drawing/2014/main" id="{75A76253-A0C1-4FAE-9317-5F1A5F308BCE}"/>
                </a:ext>
              </a:extLst>
            </p:cNvPr>
            <p:cNvGrpSpPr/>
            <p:nvPr/>
          </p:nvGrpSpPr>
          <p:grpSpPr>
            <a:xfrm>
              <a:off x="11651050" y="1387108"/>
              <a:ext cx="263858" cy="450000"/>
              <a:chOff x="10620654" y="1322776"/>
              <a:chExt cx="263858" cy="450000"/>
            </a:xfrm>
          </p:grpSpPr>
          <p:sp>
            <p:nvSpPr>
              <p:cNvPr id="14" name="Rectángulo 83">
                <a:hlinkClick r:id="rId3" action="ppaction://hlinksldjump"/>
                <a:extLst>
                  <a:ext uri="{FF2B5EF4-FFF2-40B4-BE49-F238E27FC236}">
                    <a16:creationId xmlns:a16="http://schemas.microsoft.com/office/drawing/2014/main" id="{BBA839DE-A195-4D0C-9568-686633670519}"/>
                  </a:ext>
                </a:extLst>
              </p:cNvPr>
              <p:cNvSpPr/>
              <p:nvPr/>
            </p:nvSpPr>
            <p:spPr>
              <a:xfrm>
                <a:off x="10620654" y="132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15" name="Rectángulo 84">
                <a:hlinkClick r:id="rId3" action="ppaction://hlinksldjump"/>
                <a:extLst>
                  <a:ext uri="{FF2B5EF4-FFF2-40B4-BE49-F238E27FC236}">
                    <a16:creationId xmlns:a16="http://schemas.microsoft.com/office/drawing/2014/main" id="{E2CE3146-3883-40D1-B073-7B750B331873}"/>
                  </a:ext>
                </a:extLst>
              </p:cNvPr>
              <p:cNvSpPr/>
              <p:nvPr/>
            </p:nvSpPr>
            <p:spPr>
              <a:xfrm>
                <a:off x="10704512" y="141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grpSp>
      </p:grpSp>
      <p:sp>
        <p:nvSpPr>
          <p:cNvPr id="35" name="Rectangle 34">
            <a:extLst>
              <a:ext uri="{FF2B5EF4-FFF2-40B4-BE49-F238E27FC236}">
                <a16:creationId xmlns:a16="http://schemas.microsoft.com/office/drawing/2014/main" id="{DB21BAEB-0A5A-4CE3-84A5-6E298F50B32A}"/>
              </a:ext>
            </a:extLst>
          </p:cNvPr>
          <p:cNvSpPr/>
          <p:nvPr/>
        </p:nvSpPr>
        <p:spPr>
          <a:xfrm rot="16200000">
            <a:off x="5440772" y="-4554067"/>
            <a:ext cx="1302415" cy="10753201"/>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367510 w 781527"/>
              <a:gd name="connsiteY0" fmla="*/ 0 h 10753201"/>
              <a:gd name="connsiteX1" fmla="*/ 781527 w 781527"/>
              <a:gd name="connsiteY1" fmla="*/ 0 h 10753201"/>
              <a:gd name="connsiteX2" fmla="*/ 781527 w 781527"/>
              <a:gd name="connsiteY2" fmla="*/ 10753201 h 10753201"/>
              <a:gd name="connsiteX3" fmla="*/ 367510 w 781527"/>
              <a:gd name="connsiteY3" fmla="*/ 10753201 h 10753201"/>
              <a:gd name="connsiteX4" fmla="*/ 55 w 781527"/>
              <a:gd name="connsiteY4" fmla="*/ 771860 h 10753201"/>
              <a:gd name="connsiteX5" fmla="*/ 367510 w 781527"/>
              <a:gd name="connsiteY5" fmla="*/ 0 h 10753201"/>
              <a:gd name="connsiteX0" fmla="*/ 368308 w 782325"/>
              <a:gd name="connsiteY0" fmla="*/ 0 h 10753201"/>
              <a:gd name="connsiteX1" fmla="*/ 782325 w 782325"/>
              <a:gd name="connsiteY1" fmla="*/ 0 h 10753201"/>
              <a:gd name="connsiteX2" fmla="*/ 782325 w 782325"/>
              <a:gd name="connsiteY2" fmla="*/ 10753201 h 10753201"/>
              <a:gd name="connsiteX3" fmla="*/ 368308 w 782325"/>
              <a:gd name="connsiteY3" fmla="*/ 10753201 h 10753201"/>
              <a:gd name="connsiteX4" fmla="*/ 649782 w 782325"/>
              <a:gd name="connsiteY4" fmla="*/ 3544557 h 10753201"/>
              <a:gd name="connsiteX5" fmla="*/ 853 w 782325"/>
              <a:gd name="connsiteY5" fmla="*/ 771860 h 10753201"/>
              <a:gd name="connsiteX6" fmla="*/ 368308 w 782325"/>
              <a:gd name="connsiteY6" fmla="*/ 0 h 10753201"/>
              <a:gd name="connsiteX0" fmla="*/ 368289 w 782306"/>
              <a:gd name="connsiteY0" fmla="*/ 0 h 10753201"/>
              <a:gd name="connsiteX1" fmla="*/ 782306 w 782306"/>
              <a:gd name="connsiteY1" fmla="*/ 0 h 10753201"/>
              <a:gd name="connsiteX2" fmla="*/ 782306 w 782306"/>
              <a:gd name="connsiteY2" fmla="*/ 10753201 h 10753201"/>
              <a:gd name="connsiteX3" fmla="*/ 368289 w 782306"/>
              <a:gd name="connsiteY3" fmla="*/ 10753201 h 10753201"/>
              <a:gd name="connsiteX4" fmla="*/ 664512 w 782306"/>
              <a:gd name="connsiteY4" fmla="*/ 8131305 h 10753201"/>
              <a:gd name="connsiteX5" fmla="*/ 834 w 782306"/>
              <a:gd name="connsiteY5" fmla="*/ 771860 h 10753201"/>
              <a:gd name="connsiteX6" fmla="*/ 368289 w 782306"/>
              <a:gd name="connsiteY6" fmla="*/ 0 h 10753201"/>
              <a:gd name="connsiteX0" fmla="*/ 888398 w 1302415"/>
              <a:gd name="connsiteY0" fmla="*/ 0 h 10753201"/>
              <a:gd name="connsiteX1" fmla="*/ 1302415 w 1302415"/>
              <a:gd name="connsiteY1" fmla="*/ 0 h 10753201"/>
              <a:gd name="connsiteX2" fmla="*/ 1302415 w 1302415"/>
              <a:gd name="connsiteY2" fmla="*/ 10753201 h 10753201"/>
              <a:gd name="connsiteX3" fmla="*/ 888398 w 1302415"/>
              <a:gd name="connsiteY3" fmla="*/ 10753201 h 10753201"/>
              <a:gd name="connsiteX4" fmla="*/ 4750 w 1302415"/>
              <a:gd name="connsiteY4" fmla="*/ 8470521 h 10753201"/>
              <a:gd name="connsiteX5" fmla="*/ 520943 w 1302415"/>
              <a:gd name="connsiteY5" fmla="*/ 771860 h 10753201"/>
              <a:gd name="connsiteX6" fmla="*/ 888398 w 1302415"/>
              <a:gd name="connsiteY6" fmla="*/ 0 h 10753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2415" h="10753201">
                <a:moveTo>
                  <a:pt x="888398" y="0"/>
                </a:moveTo>
                <a:lnTo>
                  <a:pt x="1302415" y="0"/>
                </a:lnTo>
                <a:lnTo>
                  <a:pt x="1302415" y="10753201"/>
                </a:lnTo>
                <a:lnTo>
                  <a:pt x="888398" y="10753201"/>
                </a:lnTo>
                <a:cubicBezTo>
                  <a:pt x="792565" y="9935218"/>
                  <a:pt x="65993" y="10134078"/>
                  <a:pt x="4750" y="8470521"/>
                </a:cubicBezTo>
                <a:cubicBezTo>
                  <a:pt x="-56492" y="6806964"/>
                  <a:pt x="494113" y="1746078"/>
                  <a:pt x="520943" y="771860"/>
                </a:cubicBezTo>
                <a:lnTo>
                  <a:pt x="888398" y="0"/>
                </a:lnTo>
                <a:close/>
              </a:path>
            </a:pathLst>
          </a:custGeom>
          <a:blipFill dpi="0" rotWithShape="1">
            <a:blip r:embed="rId4"/>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2" name="Group 1">
            <a:extLst>
              <a:ext uri="{FF2B5EF4-FFF2-40B4-BE49-F238E27FC236}">
                <a16:creationId xmlns:a16="http://schemas.microsoft.com/office/drawing/2014/main" id="{349539E2-C3CC-465E-BAE9-F9E8DFDA39CE}"/>
              </a:ext>
            </a:extLst>
          </p:cNvPr>
          <p:cNvGrpSpPr/>
          <p:nvPr/>
        </p:nvGrpSpPr>
        <p:grpSpPr>
          <a:xfrm>
            <a:off x="721072" y="293740"/>
            <a:ext cx="3894408" cy="1078520"/>
            <a:chOff x="1220274" y="2060847"/>
            <a:chExt cx="3647476" cy="1078520"/>
          </a:xfrm>
        </p:grpSpPr>
        <p:sp>
          <p:nvSpPr>
            <p:cNvPr id="59" name="Parallelogram 38">
              <a:extLst>
                <a:ext uri="{FF2B5EF4-FFF2-40B4-BE49-F238E27FC236}">
                  <a16:creationId xmlns:a16="http://schemas.microsoft.com/office/drawing/2014/main" id="{910D4268-AD34-4163-AB6F-8FBABDDB6393}"/>
                </a:ext>
              </a:extLst>
            </p:cNvPr>
            <p:cNvSpPr/>
            <p:nvPr/>
          </p:nvSpPr>
          <p:spPr>
            <a:xfrm rot="16200000">
              <a:off x="1008463" y="2272658"/>
              <a:ext cx="834851" cy="411230"/>
            </a:xfrm>
            <a:prstGeom prst="parallelogram">
              <a:avLst>
                <a:gd name="adj" fmla="val 44901"/>
              </a:avLst>
            </a:prstGeom>
            <a:pattFill prst="lgConfetti">
              <a:fgClr>
                <a:schemeClr val="bg2">
                  <a:lumMod val="25000"/>
                </a:schemeClr>
              </a:fgClr>
              <a:bgClr>
                <a:schemeClr val="bg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7" name="Rectangle 56">
              <a:extLst>
                <a:ext uri="{FF2B5EF4-FFF2-40B4-BE49-F238E27FC236}">
                  <a16:creationId xmlns:a16="http://schemas.microsoft.com/office/drawing/2014/main" id="{EEAE2792-C99F-4EA8-8170-30EC652D1564}"/>
                </a:ext>
              </a:extLst>
            </p:cNvPr>
            <p:cNvSpPr/>
            <p:nvPr/>
          </p:nvSpPr>
          <p:spPr>
            <a:xfrm>
              <a:off x="1567969" y="2248973"/>
              <a:ext cx="3108972" cy="646724"/>
            </a:xfrm>
            <a:prstGeom prst="rect">
              <a:avLst/>
            </a:prstGeom>
            <a:pattFill prst="lgConfetti">
              <a:fgClr>
                <a:schemeClr val="bg2">
                  <a:lumMod val="25000"/>
                </a:schemeClr>
              </a:fgClr>
              <a:bgClr>
                <a:srgbClr val="A2AFC5"/>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8" name="Rectangle 57">
              <a:extLst>
                <a:ext uri="{FF2B5EF4-FFF2-40B4-BE49-F238E27FC236}">
                  <a16:creationId xmlns:a16="http://schemas.microsoft.com/office/drawing/2014/main" id="{3B1E87E7-3E35-49A7-AE69-1DD346C87AFF}"/>
                </a:ext>
              </a:extLst>
            </p:cNvPr>
            <p:cNvSpPr/>
            <p:nvPr/>
          </p:nvSpPr>
          <p:spPr>
            <a:xfrm>
              <a:off x="1758778" y="2418072"/>
              <a:ext cx="3108972" cy="721295"/>
            </a:xfrm>
            <a:prstGeom prst="rect">
              <a:avLst/>
            </a:prstGeom>
            <a:gradFill>
              <a:gsLst>
                <a:gs pos="2000">
                  <a:srgbClr val="1B4C5B"/>
                </a:gs>
                <a:gs pos="51000">
                  <a:srgbClr val="26697E"/>
                </a:gs>
                <a:gs pos="100000">
                  <a:srgbClr val="2E998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800" b="1" dirty="0">
                  <a:latin typeface="DK Breakfast Burrito" panose="02000000000000000000" pitchFamily="50" charset="0"/>
                  <a:ea typeface="ChildsWish" panose="02000603000000000000" pitchFamily="2" charset="0"/>
                  <a:cs typeface="Angie Atore" panose="00000400000000000000" pitchFamily="2" charset="-79"/>
                </a:rPr>
                <a:t>ACOSO ESCOLAR</a:t>
              </a:r>
              <a:endParaRPr lang="es-MX" sz="4000" b="1" dirty="0">
                <a:latin typeface="DK Breakfast Burrito" panose="02000000000000000000" pitchFamily="50" charset="0"/>
                <a:ea typeface="ChildsWish" panose="02000603000000000000" pitchFamily="2" charset="0"/>
                <a:cs typeface="Angie Atore" panose="00000400000000000000" pitchFamily="2" charset="-79"/>
              </a:endParaRPr>
            </a:p>
          </p:txBody>
        </p:sp>
      </p:grpSp>
      <p:sp>
        <p:nvSpPr>
          <p:cNvPr id="36" name="Rectangle 35">
            <a:extLst>
              <a:ext uri="{FF2B5EF4-FFF2-40B4-BE49-F238E27FC236}">
                <a16:creationId xmlns:a16="http://schemas.microsoft.com/office/drawing/2014/main" id="{E65D566B-0135-4AEA-B1B3-FE98CD638166}"/>
              </a:ext>
            </a:extLst>
          </p:cNvPr>
          <p:cNvSpPr/>
          <p:nvPr/>
        </p:nvSpPr>
        <p:spPr>
          <a:xfrm rot="5400000" flipV="1">
            <a:off x="5583180" y="779751"/>
            <a:ext cx="1017595" cy="10753201"/>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380180 w 794197"/>
              <a:gd name="connsiteY0" fmla="*/ 0 h 10753201"/>
              <a:gd name="connsiteX1" fmla="*/ 794197 w 794197"/>
              <a:gd name="connsiteY1" fmla="*/ 0 h 10753201"/>
              <a:gd name="connsiteX2" fmla="*/ 794197 w 794197"/>
              <a:gd name="connsiteY2" fmla="*/ 10753201 h 10753201"/>
              <a:gd name="connsiteX3" fmla="*/ 380180 w 794197"/>
              <a:gd name="connsiteY3" fmla="*/ 10753201 h 10753201"/>
              <a:gd name="connsiteX4" fmla="*/ 380180 w 794197"/>
              <a:gd name="connsiteY4" fmla="*/ 0 h 10753201"/>
              <a:gd name="connsiteX0" fmla="*/ 629264 w 1043281"/>
              <a:gd name="connsiteY0" fmla="*/ 0 h 10753201"/>
              <a:gd name="connsiteX1" fmla="*/ 1043281 w 1043281"/>
              <a:gd name="connsiteY1" fmla="*/ 0 h 10753201"/>
              <a:gd name="connsiteX2" fmla="*/ 1043281 w 1043281"/>
              <a:gd name="connsiteY2" fmla="*/ 10753201 h 10753201"/>
              <a:gd name="connsiteX3" fmla="*/ 629264 w 1043281"/>
              <a:gd name="connsiteY3" fmla="*/ 10753201 h 10753201"/>
              <a:gd name="connsiteX4" fmla="*/ 629264 w 1043281"/>
              <a:gd name="connsiteY4" fmla="*/ 0 h 10753201"/>
              <a:gd name="connsiteX0" fmla="*/ 1440449 w 1854466"/>
              <a:gd name="connsiteY0" fmla="*/ 0 h 10753201"/>
              <a:gd name="connsiteX1" fmla="*/ 1854466 w 1854466"/>
              <a:gd name="connsiteY1" fmla="*/ 0 h 10753201"/>
              <a:gd name="connsiteX2" fmla="*/ 1854466 w 1854466"/>
              <a:gd name="connsiteY2" fmla="*/ 10753201 h 10753201"/>
              <a:gd name="connsiteX3" fmla="*/ 1440449 w 1854466"/>
              <a:gd name="connsiteY3" fmla="*/ 10753201 h 10753201"/>
              <a:gd name="connsiteX4" fmla="*/ 1440449 w 1854466"/>
              <a:gd name="connsiteY4" fmla="*/ 0 h 10753201"/>
              <a:gd name="connsiteX0" fmla="*/ 1254289 w 1668306"/>
              <a:gd name="connsiteY0" fmla="*/ 0 h 10753201"/>
              <a:gd name="connsiteX1" fmla="*/ 1668306 w 1668306"/>
              <a:gd name="connsiteY1" fmla="*/ 0 h 10753201"/>
              <a:gd name="connsiteX2" fmla="*/ 1668306 w 1668306"/>
              <a:gd name="connsiteY2" fmla="*/ 10753201 h 10753201"/>
              <a:gd name="connsiteX3" fmla="*/ 1254289 w 1668306"/>
              <a:gd name="connsiteY3" fmla="*/ 10753201 h 10753201"/>
              <a:gd name="connsiteX4" fmla="*/ 0 w 1668306"/>
              <a:gd name="connsiteY4" fmla="*/ 8399124 h 10753201"/>
              <a:gd name="connsiteX5" fmla="*/ 1254289 w 1668306"/>
              <a:gd name="connsiteY5" fmla="*/ 0 h 10753201"/>
              <a:gd name="connsiteX0" fmla="*/ 1770686 w 2184703"/>
              <a:gd name="connsiteY0" fmla="*/ 0 h 10753201"/>
              <a:gd name="connsiteX1" fmla="*/ 2184703 w 2184703"/>
              <a:gd name="connsiteY1" fmla="*/ 0 h 10753201"/>
              <a:gd name="connsiteX2" fmla="*/ 2184703 w 2184703"/>
              <a:gd name="connsiteY2" fmla="*/ 10753201 h 10753201"/>
              <a:gd name="connsiteX3" fmla="*/ 1770686 w 2184703"/>
              <a:gd name="connsiteY3" fmla="*/ 10753201 h 10753201"/>
              <a:gd name="connsiteX4" fmla="*/ 516397 w 2184703"/>
              <a:gd name="connsiteY4" fmla="*/ 8399124 h 10753201"/>
              <a:gd name="connsiteX5" fmla="*/ 44370 w 2184703"/>
              <a:gd name="connsiteY5" fmla="*/ 2027821 h 10753201"/>
              <a:gd name="connsiteX6" fmla="*/ 1770686 w 2184703"/>
              <a:gd name="connsiteY6" fmla="*/ 0 h 10753201"/>
              <a:gd name="connsiteX0" fmla="*/ 1757212 w 2171229"/>
              <a:gd name="connsiteY0" fmla="*/ 0 h 10753201"/>
              <a:gd name="connsiteX1" fmla="*/ 2171229 w 2171229"/>
              <a:gd name="connsiteY1" fmla="*/ 0 h 10753201"/>
              <a:gd name="connsiteX2" fmla="*/ 2171229 w 2171229"/>
              <a:gd name="connsiteY2" fmla="*/ 10753201 h 10753201"/>
              <a:gd name="connsiteX3" fmla="*/ 1757212 w 2171229"/>
              <a:gd name="connsiteY3" fmla="*/ 10753201 h 10753201"/>
              <a:gd name="connsiteX4" fmla="*/ 502923 w 2171229"/>
              <a:gd name="connsiteY4" fmla="*/ 8399124 h 10753201"/>
              <a:gd name="connsiteX5" fmla="*/ 1509922 w 2171229"/>
              <a:gd name="connsiteY5" fmla="*/ 5036495 h 10753201"/>
              <a:gd name="connsiteX6" fmla="*/ 30896 w 2171229"/>
              <a:gd name="connsiteY6" fmla="*/ 2027821 h 10753201"/>
              <a:gd name="connsiteX7" fmla="*/ 1757212 w 2171229"/>
              <a:gd name="connsiteY7" fmla="*/ 0 h 10753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71229" h="10753201">
                <a:moveTo>
                  <a:pt x="1757212" y="0"/>
                </a:moveTo>
                <a:lnTo>
                  <a:pt x="2171229" y="0"/>
                </a:lnTo>
                <a:lnTo>
                  <a:pt x="2171229" y="10753201"/>
                </a:lnTo>
                <a:lnTo>
                  <a:pt x="1757212" y="10753201"/>
                </a:lnTo>
                <a:cubicBezTo>
                  <a:pt x="1678461" y="10682861"/>
                  <a:pt x="502923" y="10191324"/>
                  <a:pt x="502923" y="8399124"/>
                </a:cubicBezTo>
                <a:cubicBezTo>
                  <a:pt x="225694" y="7399636"/>
                  <a:pt x="1588593" y="6098379"/>
                  <a:pt x="1509922" y="5036495"/>
                </a:cubicBezTo>
                <a:cubicBezTo>
                  <a:pt x="1431251" y="3974611"/>
                  <a:pt x="-246334" y="2820533"/>
                  <a:pt x="30896" y="2027821"/>
                </a:cubicBezTo>
                <a:cubicBezTo>
                  <a:pt x="239944" y="627967"/>
                  <a:pt x="1599790" y="532157"/>
                  <a:pt x="1757212" y="0"/>
                </a:cubicBezTo>
                <a:close/>
              </a:path>
            </a:pathLst>
          </a:custGeom>
          <a:blipFill dpi="0" rotWithShape="1">
            <a:blip r:embed="rId4"/>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6" name="Picture 15">
            <a:extLst>
              <a:ext uri="{FF2B5EF4-FFF2-40B4-BE49-F238E27FC236}">
                <a16:creationId xmlns:a16="http://schemas.microsoft.com/office/drawing/2014/main" id="{EF2D3C19-FA14-4C70-B633-4FAD3EE713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13887" y="1713342"/>
            <a:ext cx="5028571" cy="2438095"/>
          </a:xfrm>
          <a:prstGeom prst="rect">
            <a:avLst/>
          </a:prstGeom>
        </p:spPr>
      </p:pic>
      <p:sp>
        <p:nvSpPr>
          <p:cNvPr id="26" name="Rectángulo 16">
            <a:extLst>
              <a:ext uri="{FF2B5EF4-FFF2-40B4-BE49-F238E27FC236}">
                <a16:creationId xmlns:a16="http://schemas.microsoft.com/office/drawing/2014/main" id="{6BEA4404-B886-4015-B486-D4904BC29956}"/>
              </a:ext>
            </a:extLst>
          </p:cNvPr>
          <p:cNvSpPr/>
          <p:nvPr/>
        </p:nvSpPr>
        <p:spPr>
          <a:xfrm>
            <a:off x="1407089" y="4151437"/>
            <a:ext cx="9369779" cy="1200329"/>
          </a:xfrm>
          <a:prstGeom prst="rect">
            <a:avLst/>
          </a:prstGeom>
        </p:spPr>
        <p:txBody>
          <a:bodyPr wrap="square">
            <a:spAutoFit/>
          </a:bodyPr>
          <a:lstStyle/>
          <a:p>
            <a:pPr algn="ctr"/>
            <a:r>
              <a:rPr lang="es-MX" sz="2400" dirty="0">
                <a:solidFill>
                  <a:schemeClr val="bg1"/>
                </a:solidFill>
                <a:latin typeface="Century Gothic" panose="020B0502020202020204" pitchFamily="34" charset="0"/>
                <a:ea typeface="Arial" panose="020B0604020202020204" pitchFamily="34" charset="0"/>
                <a:cs typeface="Arial" panose="020B0604020202020204" pitchFamily="34" charset="0"/>
              </a:rPr>
              <a:t>Un estudiante sufre bullying cuando es expuesto, repetidamente y con el tiempo, a acciones negativas por parte de uno o más estudiantes.</a:t>
            </a:r>
            <a:endParaRPr lang="es-MX" sz="2400" dirty="0">
              <a:solidFill>
                <a:schemeClr val="bg1"/>
              </a:solidFill>
              <a:latin typeface="Century Gothic" panose="020B0502020202020204" pitchFamily="34" charset="0"/>
            </a:endParaRPr>
          </a:p>
        </p:txBody>
      </p:sp>
      <p:sp>
        <p:nvSpPr>
          <p:cNvPr id="27" name="Rectángulo 17">
            <a:extLst>
              <a:ext uri="{FF2B5EF4-FFF2-40B4-BE49-F238E27FC236}">
                <a16:creationId xmlns:a16="http://schemas.microsoft.com/office/drawing/2014/main" id="{D24B8CCF-F3D4-4C15-B6D0-925334BDC0CB}"/>
              </a:ext>
            </a:extLst>
          </p:cNvPr>
          <p:cNvSpPr/>
          <p:nvPr/>
        </p:nvSpPr>
        <p:spPr>
          <a:xfrm>
            <a:off x="8482650" y="5357564"/>
            <a:ext cx="2294218" cy="461665"/>
          </a:xfrm>
          <a:prstGeom prst="rect">
            <a:avLst/>
          </a:prstGeom>
        </p:spPr>
        <p:txBody>
          <a:bodyPr wrap="none">
            <a:spAutoFit/>
          </a:bodyPr>
          <a:lstStyle/>
          <a:p>
            <a:r>
              <a:rPr lang="es-MX" sz="2400" dirty="0">
                <a:solidFill>
                  <a:schemeClr val="bg1"/>
                </a:solidFill>
                <a:effectLst>
                  <a:outerShdw blurRad="38100" dist="38100" dir="2700000" algn="tl">
                    <a:srgbClr val="000000">
                      <a:alpha val="43137"/>
                    </a:srgbClr>
                  </a:outerShdw>
                </a:effectLst>
                <a:latin typeface="Century Gothic" panose="020B0502020202020204" pitchFamily="34" charset="0"/>
                <a:cs typeface="Arial" panose="020B0604020202020204" pitchFamily="34" charset="0"/>
              </a:rPr>
              <a:t>─</a:t>
            </a:r>
            <a:r>
              <a:rPr lang="es-MX" sz="2400" dirty="0">
                <a:solidFill>
                  <a:schemeClr val="bg1"/>
                </a:solidFill>
                <a:effectLst>
                  <a:outerShdw blurRad="38100" dist="38100" dir="2700000" algn="tl">
                    <a:srgbClr val="000000">
                      <a:alpha val="43137"/>
                    </a:srgbClr>
                  </a:outerShdw>
                </a:effectLst>
                <a:latin typeface="Century Gothic" panose="020B0502020202020204" pitchFamily="34" charset="0"/>
                <a:ea typeface="Arial" panose="020B0604020202020204" pitchFamily="34" charset="0"/>
                <a:cs typeface="Arial" panose="020B0604020202020204" pitchFamily="34" charset="0"/>
              </a:rPr>
              <a:t> Dan Olweus</a:t>
            </a:r>
            <a:endParaRPr lang="es-MX" sz="2400" dirty="0">
              <a:solidFill>
                <a:schemeClr val="bg1"/>
              </a:solidFill>
              <a:effectLst>
                <a:outerShdw blurRad="38100" dist="38100" dir="2700000" algn="tl">
                  <a:srgbClr val="000000">
                    <a:alpha val="43137"/>
                  </a:srgbClr>
                </a:outerShdw>
              </a:effectLst>
              <a:latin typeface="Century Gothic" panose="020B0502020202020204" pitchFamily="34" charset="0"/>
            </a:endParaRPr>
          </a:p>
        </p:txBody>
      </p:sp>
      <p:sp>
        <p:nvSpPr>
          <p:cNvPr id="25" name="Rectángulo 17">
            <a:extLst>
              <a:ext uri="{FF2B5EF4-FFF2-40B4-BE49-F238E27FC236}">
                <a16:creationId xmlns:a16="http://schemas.microsoft.com/office/drawing/2014/main" id="{D24B8CCF-F3D4-4C15-B6D0-925334BDC0CB}"/>
              </a:ext>
            </a:extLst>
          </p:cNvPr>
          <p:cNvSpPr/>
          <p:nvPr/>
        </p:nvSpPr>
        <p:spPr>
          <a:xfrm>
            <a:off x="2254126" y="2397437"/>
            <a:ext cx="1327608" cy="338554"/>
          </a:xfrm>
          <a:prstGeom prst="rect">
            <a:avLst/>
          </a:prstGeom>
          <a:solidFill>
            <a:srgbClr val="7030A0"/>
          </a:solidFill>
        </p:spPr>
        <p:style>
          <a:lnRef idx="3">
            <a:schemeClr val="lt1"/>
          </a:lnRef>
          <a:fillRef idx="1">
            <a:schemeClr val="accent1"/>
          </a:fillRef>
          <a:effectRef idx="1">
            <a:schemeClr val="accent1"/>
          </a:effectRef>
          <a:fontRef idx="minor">
            <a:schemeClr val="lt1"/>
          </a:fontRef>
        </p:style>
        <p:txBody>
          <a:bodyPr wrap="none">
            <a:spAutoFit/>
          </a:bodyPr>
          <a:lstStyle/>
          <a:p>
            <a:r>
              <a:rPr lang="es-MX" sz="1600" dirty="0">
                <a:solidFill>
                  <a:schemeClr val="bg1"/>
                </a:solidFill>
                <a:effectLst>
                  <a:outerShdw blurRad="38100" dist="38100" dir="2700000" algn="tl">
                    <a:srgbClr val="000000">
                      <a:alpha val="43137"/>
                    </a:srgbClr>
                  </a:outerShdw>
                </a:effectLst>
                <a:latin typeface="Century Gothic" panose="020B0502020202020204" pitchFamily="34" charset="0"/>
                <a:cs typeface="Arial" panose="020B0604020202020204" pitchFamily="34" charset="0"/>
              </a:rPr>
              <a:t>Espectador</a:t>
            </a:r>
            <a:endParaRPr lang="es-MX" sz="1600" dirty="0">
              <a:solidFill>
                <a:schemeClr val="bg1"/>
              </a:solidFill>
              <a:effectLst>
                <a:outerShdw blurRad="38100" dist="38100" dir="2700000" algn="tl">
                  <a:srgbClr val="000000">
                    <a:alpha val="43137"/>
                  </a:srgbClr>
                </a:outerShdw>
              </a:effectLst>
              <a:latin typeface="Century Gothic" panose="020B0502020202020204" pitchFamily="34" charset="0"/>
            </a:endParaRPr>
          </a:p>
        </p:txBody>
      </p:sp>
      <p:sp>
        <p:nvSpPr>
          <p:cNvPr id="28" name="Rectángulo 17">
            <a:extLst>
              <a:ext uri="{FF2B5EF4-FFF2-40B4-BE49-F238E27FC236}">
                <a16:creationId xmlns:a16="http://schemas.microsoft.com/office/drawing/2014/main" id="{D24B8CCF-F3D4-4C15-B6D0-925334BDC0CB}"/>
              </a:ext>
            </a:extLst>
          </p:cNvPr>
          <p:cNvSpPr/>
          <p:nvPr/>
        </p:nvSpPr>
        <p:spPr>
          <a:xfrm>
            <a:off x="4727848" y="1502688"/>
            <a:ext cx="947695" cy="338554"/>
          </a:xfrm>
          <a:prstGeom prst="rect">
            <a:avLst/>
          </a:prstGeom>
          <a:solidFill>
            <a:schemeClr val="accent2">
              <a:lumMod val="75000"/>
            </a:schemeClr>
          </a:solidFill>
        </p:spPr>
        <p:style>
          <a:lnRef idx="3">
            <a:schemeClr val="lt1"/>
          </a:lnRef>
          <a:fillRef idx="1">
            <a:schemeClr val="accent1"/>
          </a:fillRef>
          <a:effectRef idx="1">
            <a:schemeClr val="accent1"/>
          </a:effectRef>
          <a:fontRef idx="minor">
            <a:schemeClr val="lt1"/>
          </a:fontRef>
        </p:style>
        <p:txBody>
          <a:bodyPr wrap="none">
            <a:spAutoFit/>
          </a:bodyPr>
          <a:lstStyle/>
          <a:p>
            <a:r>
              <a:rPr lang="es-MX" sz="1600" dirty="0">
                <a:solidFill>
                  <a:schemeClr val="bg1"/>
                </a:solidFill>
                <a:effectLst>
                  <a:outerShdw blurRad="38100" dist="38100" dir="2700000" algn="tl">
                    <a:srgbClr val="000000">
                      <a:alpha val="43137"/>
                    </a:srgbClr>
                  </a:outerShdw>
                </a:effectLst>
                <a:latin typeface="Century Gothic" panose="020B0502020202020204" pitchFamily="34" charset="0"/>
                <a:cs typeface="Arial" panose="020B0604020202020204" pitchFamily="34" charset="0"/>
              </a:rPr>
              <a:t>Agresor</a:t>
            </a:r>
            <a:endParaRPr lang="es-MX" sz="1600" dirty="0">
              <a:solidFill>
                <a:schemeClr val="bg1"/>
              </a:solidFill>
              <a:effectLst>
                <a:outerShdw blurRad="38100" dist="38100" dir="2700000" algn="tl">
                  <a:srgbClr val="000000">
                    <a:alpha val="43137"/>
                  </a:srgbClr>
                </a:outerShdw>
              </a:effectLst>
              <a:latin typeface="Century Gothic" panose="020B0502020202020204" pitchFamily="34" charset="0"/>
            </a:endParaRPr>
          </a:p>
        </p:txBody>
      </p:sp>
      <p:sp>
        <p:nvSpPr>
          <p:cNvPr id="29" name="Rectángulo 17">
            <a:extLst>
              <a:ext uri="{FF2B5EF4-FFF2-40B4-BE49-F238E27FC236}">
                <a16:creationId xmlns:a16="http://schemas.microsoft.com/office/drawing/2014/main" id="{D24B8CCF-F3D4-4C15-B6D0-925334BDC0CB}"/>
              </a:ext>
            </a:extLst>
          </p:cNvPr>
          <p:cNvSpPr/>
          <p:nvPr/>
        </p:nvSpPr>
        <p:spPr>
          <a:xfrm>
            <a:off x="6228172" y="3810708"/>
            <a:ext cx="946093" cy="338554"/>
          </a:xfrm>
          <a:prstGeom prst="rect">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wrap="none">
            <a:spAutoFit/>
          </a:bodyPr>
          <a:lstStyle/>
          <a:p>
            <a:r>
              <a:rPr lang="es-MX" sz="1600" dirty="0">
                <a:solidFill>
                  <a:schemeClr val="bg1"/>
                </a:solidFill>
                <a:effectLst>
                  <a:outerShdw blurRad="38100" dist="38100" dir="2700000" algn="tl">
                    <a:srgbClr val="000000">
                      <a:alpha val="43137"/>
                    </a:srgbClr>
                  </a:outerShdw>
                </a:effectLst>
                <a:latin typeface="Century Gothic" panose="020B0502020202020204" pitchFamily="34" charset="0"/>
                <a:cs typeface="Arial" panose="020B0604020202020204" pitchFamily="34" charset="0"/>
              </a:rPr>
              <a:t>Víctima</a:t>
            </a:r>
            <a:endParaRPr lang="es-MX" sz="1600" dirty="0">
              <a:solidFill>
                <a:schemeClr val="bg1"/>
              </a:solidFill>
              <a:effectLst>
                <a:outerShdw blurRad="38100" dist="38100" dir="2700000" algn="tl">
                  <a:srgbClr val="000000">
                    <a:alpha val="43137"/>
                  </a:srgbClr>
                </a:outerShdw>
              </a:effectLst>
              <a:latin typeface="Century Gothic" panose="020B0502020202020204" pitchFamily="34" charset="0"/>
            </a:endParaRPr>
          </a:p>
        </p:txBody>
      </p:sp>
    </p:spTree>
    <p:extLst>
      <p:ext uri="{BB962C8B-B14F-4D97-AF65-F5344CB8AC3E}">
        <p14:creationId xmlns:p14="http://schemas.microsoft.com/office/powerpoint/2010/main" val="329051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1A35"/>
        </a:solidFill>
        <a:effectLst/>
      </p:bgPr>
    </p:bg>
    <p:spTree>
      <p:nvGrpSpPr>
        <p:cNvPr id="1" name=""/>
        <p:cNvGrpSpPr/>
        <p:nvPr/>
      </p:nvGrpSpPr>
      <p:grpSpPr>
        <a:xfrm>
          <a:off x="0" y="0"/>
          <a:ext cx="0" cy="0"/>
          <a:chOff x="0" y="0"/>
          <a:chExt cx="0" cy="0"/>
        </a:xfrm>
      </p:grpSpPr>
      <p:grpSp>
        <p:nvGrpSpPr>
          <p:cNvPr id="4" name="Grupo 86">
            <a:extLst>
              <a:ext uri="{FF2B5EF4-FFF2-40B4-BE49-F238E27FC236}">
                <a16:creationId xmlns:a16="http://schemas.microsoft.com/office/drawing/2014/main" id="{046C33D4-7774-43D7-86E7-5D578D510E36}"/>
              </a:ext>
            </a:extLst>
          </p:cNvPr>
          <p:cNvGrpSpPr/>
          <p:nvPr/>
        </p:nvGrpSpPr>
        <p:grpSpPr>
          <a:xfrm>
            <a:off x="0" y="-13375"/>
            <a:ext cx="12192000" cy="6858000"/>
            <a:chOff x="0" y="0"/>
            <a:chExt cx="12192000" cy="6858000"/>
          </a:xfrm>
        </p:grpSpPr>
        <p:sp>
          <p:nvSpPr>
            <p:cNvPr id="5" name="Rectángulo: esquinas redondeadas 12">
              <a:extLst>
                <a:ext uri="{FF2B5EF4-FFF2-40B4-BE49-F238E27FC236}">
                  <a16:creationId xmlns:a16="http://schemas.microsoft.com/office/drawing/2014/main" id="{AA864F84-4612-4072-8CC5-7ED2F2A3B7EE}"/>
                </a:ext>
              </a:extLst>
            </p:cNvPr>
            <p:cNvSpPr/>
            <p:nvPr/>
          </p:nvSpPr>
          <p:spPr>
            <a:xfrm>
              <a:off x="0" y="0"/>
              <a:ext cx="12192000" cy="6858000"/>
            </a:xfrm>
            <a:prstGeom prst="roundRect">
              <a:avLst>
                <a:gd name="adj" fmla="val 8257"/>
              </a:avLst>
            </a:prstGeom>
            <a:solidFill>
              <a:srgbClr val="14AC79"/>
            </a:solidFill>
            <a:ln>
              <a:noFill/>
            </a:ln>
            <a:scene3d>
              <a:camera prst="orthographicFront"/>
              <a:lightRig rig="threePt" dir="t"/>
            </a:scene3d>
            <a:sp3d prstMaterial="metal">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esquinas redondeadas 74">
              <a:extLst>
                <a:ext uri="{FF2B5EF4-FFF2-40B4-BE49-F238E27FC236}">
                  <a16:creationId xmlns:a16="http://schemas.microsoft.com/office/drawing/2014/main" id="{B5712B76-B639-47B9-AE8A-471D6E75C821}"/>
                </a:ext>
              </a:extLst>
            </p:cNvPr>
            <p:cNvSpPr/>
            <p:nvPr/>
          </p:nvSpPr>
          <p:spPr>
            <a:xfrm>
              <a:off x="85380" y="90000"/>
              <a:ext cx="12013200" cy="6678000"/>
            </a:xfrm>
            <a:prstGeom prst="roundRect">
              <a:avLst>
                <a:gd name="adj" fmla="val 82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Rectángulo: esquinas redondeadas 75">
              <a:extLst>
                <a:ext uri="{FF2B5EF4-FFF2-40B4-BE49-F238E27FC236}">
                  <a16:creationId xmlns:a16="http://schemas.microsoft.com/office/drawing/2014/main" id="{578844BF-2A98-434F-B029-92B066CE2D69}"/>
                </a:ext>
              </a:extLst>
            </p:cNvPr>
            <p:cNvSpPr/>
            <p:nvPr/>
          </p:nvSpPr>
          <p:spPr>
            <a:xfrm>
              <a:off x="721073" y="180000"/>
              <a:ext cx="10753200" cy="6498000"/>
            </a:xfrm>
            <a:prstGeom prst="roundRect">
              <a:avLst>
                <a:gd name="adj" fmla="val 0"/>
              </a:avLst>
            </a:prstGeom>
            <a:solidFill>
              <a:srgbClr val="001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esquinas redondeadas 17">
              <a:extLst>
                <a:ext uri="{FF2B5EF4-FFF2-40B4-BE49-F238E27FC236}">
                  <a16:creationId xmlns:a16="http://schemas.microsoft.com/office/drawing/2014/main" id="{E6A040D6-4E20-427B-B6D8-55651DC23BFA}"/>
                </a:ext>
              </a:extLst>
            </p:cNvPr>
            <p:cNvSpPr/>
            <p:nvPr/>
          </p:nvSpPr>
          <p:spPr>
            <a:xfrm>
              <a:off x="285407" y="1989000"/>
              <a:ext cx="235639" cy="2880000"/>
            </a:xfrm>
            <a:prstGeom prst="roundRect">
              <a:avLst>
                <a:gd name="adj" fmla="val 50000"/>
              </a:avLst>
            </a:prstGeom>
            <a:pattFill prst="openDmnd">
              <a:fgClr>
                <a:schemeClr val="tx1">
                  <a:lumMod val="95000"/>
                  <a:lumOff val="5000"/>
                </a:schemeClr>
              </a:fgClr>
              <a:bgClr>
                <a:schemeClr val="bg2">
                  <a:lumMod val="25000"/>
                </a:schemeClr>
              </a:bgClr>
            </a:pattFill>
            <a:ln>
              <a:solidFill>
                <a:schemeClr val="tx1"/>
              </a:solidFill>
            </a:ln>
            <a:effectLst>
              <a:innerShdw blurRad="114300" dist="381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Elipse 76">
              <a:extLst>
                <a:ext uri="{FF2B5EF4-FFF2-40B4-BE49-F238E27FC236}">
                  <a16:creationId xmlns:a16="http://schemas.microsoft.com/office/drawing/2014/main" id="{8534307E-F83F-43AD-973D-6A391A86AC2A}"/>
                </a:ext>
              </a:extLst>
            </p:cNvPr>
            <p:cNvSpPr/>
            <p:nvPr/>
          </p:nvSpPr>
          <p:spPr>
            <a:xfrm>
              <a:off x="277226" y="769500"/>
              <a:ext cx="252000" cy="2520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Elipse 21">
              <a:extLst>
                <a:ext uri="{FF2B5EF4-FFF2-40B4-BE49-F238E27FC236}">
                  <a16:creationId xmlns:a16="http://schemas.microsoft.com/office/drawing/2014/main" id="{10013391-AF14-4F58-A90B-D138E6E5DEA1}"/>
                </a:ext>
              </a:extLst>
            </p:cNvPr>
            <p:cNvSpPr/>
            <p:nvPr/>
          </p:nvSpPr>
          <p:spPr>
            <a:xfrm>
              <a:off x="368765" y="859500"/>
              <a:ext cx="72000" cy="72000"/>
            </a:xfrm>
            <a:prstGeom prst="ellipse">
              <a:avLst/>
            </a:prstGeom>
            <a:gradFill flip="none" rotWithShape="1">
              <a:gsLst>
                <a:gs pos="34000">
                  <a:srgbClr val="7030A0"/>
                </a:gs>
                <a:gs pos="85000">
                  <a:srgbClr val="FF0000"/>
                </a:gs>
                <a:gs pos="8000">
                  <a:schemeClr val="accent5"/>
                </a:gs>
                <a:gs pos="55000">
                  <a:srgbClr val="BB0D9A"/>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23">
              <a:hlinkClick r:id="rId2" action="ppaction://hlinksldjump"/>
              <a:extLst>
                <a:ext uri="{FF2B5EF4-FFF2-40B4-BE49-F238E27FC236}">
                  <a16:creationId xmlns:a16="http://schemas.microsoft.com/office/drawing/2014/main" id="{358D9D59-B699-439E-BC6C-DF3F415A88CF}"/>
                </a:ext>
              </a:extLst>
            </p:cNvPr>
            <p:cNvSpPr/>
            <p:nvPr/>
          </p:nvSpPr>
          <p:spPr>
            <a:xfrm>
              <a:off x="11606426" y="3249000"/>
              <a:ext cx="360000" cy="360000"/>
            </a:xfrm>
            <a:prstGeom prst="round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Triángulo isósceles 82">
              <a:hlinkClick r:id="rId3" action="ppaction://hlinksldjump"/>
              <a:extLst>
                <a:ext uri="{FF2B5EF4-FFF2-40B4-BE49-F238E27FC236}">
                  <a16:creationId xmlns:a16="http://schemas.microsoft.com/office/drawing/2014/main" id="{CC6C7F7B-5AE6-4874-9E16-8613FD97E6EE}"/>
                </a:ext>
              </a:extLst>
            </p:cNvPr>
            <p:cNvSpPr/>
            <p:nvPr/>
          </p:nvSpPr>
          <p:spPr>
            <a:xfrm flipV="1">
              <a:off x="11605290" y="5020892"/>
              <a:ext cx="360000" cy="360000"/>
            </a:xfrm>
            <a:prstGeom prst="triangl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3" name="Grupo 85">
              <a:extLst>
                <a:ext uri="{FF2B5EF4-FFF2-40B4-BE49-F238E27FC236}">
                  <a16:creationId xmlns:a16="http://schemas.microsoft.com/office/drawing/2014/main" id="{75A76253-A0C1-4FAE-9317-5F1A5F308BCE}"/>
                </a:ext>
              </a:extLst>
            </p:cNvPr>
            <p:cNvGrpSpPr/>
            <p:nvPr/>
          </p:nvGrpSpPr>
          <p:grpSpPr>
            <a:xfrm>
              <a:off x="11651050" y="1387108"/>
              <a:ext cx="263858" cy="450000"/>
              <a:chOff x="10620654" y="1322776"/>
              <a:chExt cx="263858" cy="450000"/>
            </a:xfrm>
          </p:grpSpPr>
          <p:sp>
            <p:nvSpPr>
              <p:cNvPr id="14" name="Rectángulo 83">
                <a:hlinkClick r:id="rId3" action="ppaction://hlinksldjump"/>
                <a:extLst>
                  <a:ext uri="{FF2B5EF4-FFF2-40B4-BE49-F238E27FC236}">
                    <a16:creationId xmlns:a16="http://schemas.microsoft.com/office/drawing/2014/main" id="{BBA839DE-A195-4D0C-9568-686633670519}"/>
                  </a:ext>
                </a:extLst>
              </p:cNvPr>
              <p:cNvSpPr/>
              <p:nvPr/>
            </p:nvSpPr>
            <p:spPr>
              <a:xfrm>
                <a:off x="10620654" y="132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15" name="Rectángulo 84">
                <a:hlinkClick r:id="rId3" action="ppaction://hlinksldjump"/>
                <a:extLst>
                  <a:ext uri="{FF2B5EF4-FFF2-40B4-BE49-F238E27FC236}">
                    <a16:creationId xmlns:a16="http://schemas.microsoft.com/office/drawing/2014/main" id="{E2CE3146-3883-40D1-B073-7B750B331873}"/>
                  </a:ext>
                </a:extLst>
              </p:cNvPr>
              <p:cNvSpPr/>
              <p:nvPr/>
            </p:nvSpPr>
            <p:spPr>
              <a:xfrm>
                <a:off x="10704512" y="1412776"/>
                <a:ext cx="180000" cy="360000"/>
              </a:xfrm>
              <a:prstGeom prst="rect">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grpSp>
      </p:grpSp>
      <p:sp>
        <p:nvSpPr>
          <p:cNvPr id="35" name="Rectangle 34">
            <a:extLst>
              <a:ext uri="{FF2B5EF4-FFF2-40B4-BE49-F238E27FC236}">
                <a16:creationId xmlns:a16="http://schemas.microsoft.com/office/drawing/2014/main" id="{DB21BAEB-0A5A-4CE3-84A5-6E298F50B32A}"/>
              </a:ext>
            </a:extLst>
          </p:cNvPr>
          <p:cNvSpPr/>
          <p:nvPr/>
        </p:nvSpPr>
        <p:spPr>
          <a:xfrm rot="16200000">
            <a:off x="5440772" y="-4554067"/>
            <a:ext cx="1302415" cy="10753201"/>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367510 w 781527"/>
              <a:gd name="connsiteY0" fmla="*/ 0 h 10753201"/>
              <a:gd name="connsiteX1" fmla="*/ 781527 w 781527"/>
              <a:gd name="connsiteY1" fmla="*/ 0 h 10753201"/>
              <a:gd name="connsiteX2" fmla="*/ 781527 w 781527"/>
              <a:gd name="connsiteY2" fmla="*/ 10753201 h 10753201"/>
              <a:gd name="connsiteX3" fmla="*/ 367510 w 781527"/>
              <a:gd name="connsiteY3" fmla="*/ 10753201 h 10753201"/>
              <a:gd name="connsiteX4" fmla="*/ 55 w 781527"/>
              <a:gd name="connsiteY4" fmla="*/ 771860 h 10753201"/>
              <a:gd name="connsiteX5" fmla="*/ 367510 w 781527"/>
              <a:gd name="connsiteY5" fmla="*/ 0 h 10753201"/>
              <a:gd name="connsiteX0" fmla="*/ 368308 w 782325"/>
              <a:gd name="connsiteY0" fmla="*/ 0 h 10753201"/>
              <a:gd name="connsiteX1" fmla="*/ 782325 w 782325"/>
              <a:gd name="connsiteY1" fmla="*/ 0 h 10753201"/>
              <a:gd name="connsiteX2" fmla="*/ 782325 w 782325"/>
              <a:gd name="connsiteY2" fmla="*/ 10753201 h 10753201"/>
              <a:gd name="connsiteX3" fmla="*/ 368308 w 782325"/>
              <a:gd name="connsiteY3" fmla="*/ 10753201 h 10753201"/>
              <a:gd name="connsiteX4" fmla="*/ 649782 w 782325"/>
              <a:gd name="connsiteY4" fmla="*/ 3544557 h 10753201"/>
              <a:gd name="connsiteX5" fmla="*/ 853 w 782325"/>
              <a:gd name="connsiteY5" fmla="*/ 771860 h 10753201"/>
              <a:gd name="connsiteX6" fmla="*/ 368308 w 782325"/>
              <a:gd name="connsiteY6" fmla="*/ 0 h 10753201"/>
              <a:gd name="connsiteX0" fmla="*/ 368289 w 782306"/>
              <a:gd name="connsiteY0" fmla="*/ 0 h 10753201"/>
              <a:gd name="connsiteX1" fmla="*/ 782306 w 782306"/>
              <a:gd name="connsiteY1" fmla="*/ 0 h 10753201"/>
              <a:gd name="connsiteX2" fmla="*/ 782306 w 782306"/>
              <a:gd name="connsiteY2" fmla="*/ 10753201 h 10753201"/>
              <a:gd name="connsiteX3" fmla="*/ 368289 w 782306"/>
              <a:gd name="connsiteY3" fmla="*/ 10753201 h 10753201"/>
              <a:gd name="connsiteX4" fmla="*/ 664512 w 782306"/>
              <a:gd name="connsiteY4" fmla="*/ 8131305 h 10753201"/>
              <a:gd name="connsiteX5" fmla="*/ 834 w 782306"/>
              <a:gd name="connsiteY5" fmla="*/ 771860 h 10753201"/>
              <a:gd name="connsiteX6" fmla="*/ 368289 w 782306"/>
              <a:gd name="connsiteY6" fmla="*/ 0 h 10753201"/>
              <a:gd name="connsiteX0" fmla="*/ 888398 w 1302415"/>
              <a:gd name="connsiteY0" fmla="*/ 0 h 10753201"/>
              <a:gd name="connsiteX1" fmla="*/ 1302415 w 1302415"/>
              <a:gd name="connsiteY1" fmla="*/ 0 h 10753201"/>
              <a:gd name="connsiteX2" fmla="*/ 1302415 w 1302415"/>
              <a:gd name="connsiteY2" fmla="*/ 10753201 h 10753201"/>
              <a:gd name="connsiteX3" fmla="*/ 888398 w 1302415"/>
              <a:gd name="connsiteY3" fmla="*/ 10753201 h 10753201"/>
              <a:gd name="connsiteX4" fmla="*/ 4750 w 1302415"/>
              <a:gd name="connsiteY4" fmla="*/ 8470521 h 10753201"/>
              <a:gd name="connsiteX5" fmla="*/ 520943 w 1302415"/>
              <a:gd name="connsiteY5" fmla="*/ 771860 h 10753201"/>
              <a:gd name="connsiteX6" fmla="*/ 888398 w 1302415"/>
              <a:gd name="connsiteY6" fmla="*/ 0 h 10753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2415" h="10753201">
                <a:moveTo>
                  <a:pt x="888398" y="0"/>
                </a:moveTo>
                <a:lnTo>
                  <a:pt x="1302415" y="0"/>
                </a:lnTo>
                <a:lnTo>
                  <a:pt x="1302415" y="10753201"/>
                </a:lnTo>
                <a:lnTo>
                  <a:pt x="888398" y="10753201"/>
                </a:lnTo>
                <a:cubicBezTo>
                  <a:pt x="792565" y="9935218"/>
                  <a:pt x="65993" y="10134078"/>
                  <a:pt x="4750" y="8470521"/>
                </a:cubicBezTo>
                <a:cubicBezTo>
                  <a:pt x="-56492" y="6806964"/>
                  <a:pt x="494113" y="1746078"/>
                  <a:pt x="520943" y="771860"/>
                </a:cubicBezTo>
                <a:lnTo>
                  <a:pt x="888398" y="0"/>
                </a:lnTo>
                <a:close/>
              </a:path>
            </a:pathLst>
          </a:custGeom>
          <a:blipFill dpi="0" rotWithShape="1">
            <a:blip r:embed="rId4"/>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2" name="Group 1">
            <a:extLst>
              <a:ext uri="{FF2B5EF4-FFF2-40B4-BE49-F238E27FC236}">
                <a16:creationId xmlns:a16="http://schemas.microsoft.com/office/drawing/2014/main" id="{349539E2-C3CC-465E-BAE9-F9E8DFDA39CE}"/>
              </a:ext>
            </a:extLst>
          </p:cNvPr>
          <p:cNvGrpSpPr/>
          <p:nvPr/>
        </p:nvGrpSpPr>
        <p:grpSpPr>
          <a:xfrm>
            <a:off x="721072" y="293740"/>
            <a:ext cx="3894408" cy="1078520"/>
            <a:chOff x="1220274" y="2060847"/>
            <a:chExt cx="3647476" cy="1078520"/>
          </a:xfrm>
        </p:grpSpPr>
        <p:sp>
          <p:nvSpPr>
            <p:cNvPr id="59" name="Parallelogram 38">
              <a:extLst>
                <a:ext uri="{FF2B5EF4-FFF2-40B4-BE49-F238E27FC236}">
                  <a16:creationId xmlns:a16="http://schemas.microsoft.com/office/drawing/2014/main" id="{910D4268-AD34-4163-AB6F-8FBABDDB6393}"/>
                </a:ext>
              </a:extLst>
            </p:cNvPr>
            <p:cNvSpPr/>
            <p:nvPr/>
          </p:nvSpPr>
          <p:spPr>
            <a:xfrm rot="16200000">
              <a:off x="1008463" y="2272658"/>
              <a:ext cx="834851" cy="411230"/>
            </a:xfrm>
            <a:prstGeom prst="parallelogram">
              <a:avLst>
                <a:gd name="adj" fmla="val 44901"/>
              </a:avLst>
            </a:prstGeom>
            <a:pattFill prst="lgConfetti">
              <a:fgClr>
                <a:schemeClr val="bg2">
                  <a:lumMod val="25000"/>
                </a:schemeClr>
              </a:fgClr>
              <a:bgClr>
                <a:schemeClr val="bg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7" name="Rectangle 56">
              <a:extLst>
                <a:ext uri="{FF2B5EF4-FFF2-40B4-BE49-F238E27FC236}">
                  <a16:creationId xmlns:a16="http://schemas.microsoft.com/office/drawing/2014/main" id="{EEAE2792-C99F-4EA8-8170-30EC652D1564}"/>
                </a:ext>
              </a:extLst>
            </p:cNvPr>
            <p:cNvSpPr/>
            <p:nvPr/>
          </p:nvSpPr>
          <p:spPr>
            <a:xfrm>
              <a:off x="1567969" y="2248973"/>
              <a:ext cx="3108972" cy="646724"/>
            </a:xfrm>
            <a:prstGeom prst="rect">
              <a:avLst/>
            </a:prstGeom>
            <a:pattFill prst="lgConfetti">
              <a:fgClr>
                <a:schemeClr val="bg2">
                  <a:lumMod val="25000"/>
                </a:schemeClr>
              </a:fgClr>
              <a:bgClr>
                <a:srgbClr val="A2AFC5"/>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Lane - Upper" panose="02000506020000020004" pitchFamily="2" charset="0"/>
                <a:ea typeface="ChildsWish" panose="02000603000000000000" pitchFamily="2" charset="0"/>
                <a:cs typeface="Angie Atore" panose="00000400000000000000" pitchFamily="2" charset="-79"/>
              </a:endParaRPr>
            </a:p>
          </p:txBody>
        </p:sp>
        <p:sp>
          <p:nvSpPr>
            <p:cNvPr id="58" name="Rectangle 57">
              <a:extLst>
                <a:ext uri="{FF2B5EF4-FFF2-40B4-BE49-F238E27FC236}">
                  <a16:creationId xmlns:a16="http://schemas.microsoft.com/office/drawing/2014/main" id="{3B1E87E7-3E35-49A7-AE69-1DD346C87AFF}"/>
                </a:ext>
              </a:extLst>
            </p:cNvPr>
            <p:cNvSpPr/>
            <p:nvPr/>
          </p:nvSpPr>
          <p:spPr>
            <a:xfrm>
              <a:off x="1758778" y="2418072"/>
              <a:ext cx="3108972" cy="721295"/>
            </a:xfrm>
            <a:prstGeom prst="rect">
              <a:avLst/>
            </a:prstGeom>
            <a:gradFill>
              <a:gsLst>
                <a:gs pos="2000">
                  <a:srgbClr val="1B4C5B"/>
                </a:gs>
                <a:gs pos="51000">
                  <a:srgbClr val="26697E"/>
                </a:gs>
                <a:gs pos="100000">
                  <a:srgbClr val="2E998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800" b="1" dirty="0">
                  <a:latin typeface="DK Breakfast Burrito" panose="02000000000000000000" pitchFamily="50" charset="0"/>
                  <a:ea typeface="ChildsWish" panose="02000603000000000000" pitchFamily="2" charset="0"/>
                  <a:cs typeface="Angie Atore" panose="00000400000000000000" pitchFamily="2" charset="-79"/>
                </a:rPr>
                <a:t>ACOSO ESCOLAR</a:t>
              </a:r>
              <a:endParaRPr lang="es-MX" sz="4000" b="1" dirty="0">
                <a:latin typeface="DK Breakfast Burrito" panose="02000000000000000000" pitchFamily="50" charset="0"/>
                <a:ea typeface="ChildsWish" panose="02000603000000000000" pitchFamily="2" charset="0"/>
                <a:cs typeface="Angie Atore" panose="00000400000000000000" pitchFamily="2" charset="-79"/>
              </a:endParaRPr>
            </a:p>
          </p:txBody>
        </p:sp>
      </p:grpSp>
      <p:sp>
        <p:nvSpPr>
          <p:cNvPr id="36" name="Rectangle 35">
            <a:extLst>
              <a:ext uri="{FF2B5EF4-FFF2-40B4-BE49-F238E27FC236}">
                <a16:creationId xmlns:a16="http://schemas.microsoft.com/office/drawing/2014/main" id="{E65D566B-0135-4AEA-B1B3-FE98CD638166}"/>
              </a:ext>
            </a:extLst>
          </p:cNvPr>
          <p:cNvSpPr/>
          <p:nvPr/>
        </p:nvSpPr>
        <p:spPr>
          <a:xfrm rot="5400000" flipV="1">
            <a:off x="5583180" y="779751"/>
            <a:ext cx="1017595" cy="10753201"/>
          </a:xfrm>
          <a:custGeom>
            <a:avLst/>
            <a:gdLst>
              <a:gd name="connsiteX0" fmla="*/ 0 w 414017"/>
              <a:gd name="connsiteY0" fmla="*/ 0 h 10753201"/>
              <a:gd name="connsiteX1" fmla="*/ 414017 w 414017"/>
              <a:gd name="connsiteY1" fmla="*/ 0 h 10753201"/>
              <a:gd name="connsiteX2" fmla="*/ 414017 w 414017"/>
              <a:gd name="connsiteY2" fmla="*/ 10753201 h 10753201"/>
              <a:gd name="connsiteX3" fmla="*/ 0 w 414017"/>
              <a:gd name="connsiteY3" fmla="*/ 10753201 h 10753201"/>
              <a:gd name="connsiteX4" fmla="*/ 0 w 414017"/>
              <a:gd name="connsiteY4" fmla="*/ 0 h 10753201"/>
              <a:gd name="connsiteX0" fmla="*/ 380180 w 794197"/>
              <a:gd name="connsiteY0" fmla="*/ 0 h 10753201"/>
              <a:gd name="connsiteX1" fmla="*/ 794197 w 794197"/>
              <a:gd name="connsiteY1" fmla="*/ 0 h 10753201"/>
              <a:gd name="connsiteX2" fmla="*/ 794197 w 794197"/>
              <a:gd name="connsiteY2" fmla="*/ 10753201 h 10753201"/>
              <a:gd name="connsiteX3" fmla="*/ 380180 w 794197"/>
              <a:gd name="connsiteY3" fmla="*/ 10753201 h 10753201"/>
              <a:gd name="connsiteX4" fmla="*/ 380180 w 794197"/>
              <a:gd name="connsiteY4" fmla="*/ 0 h 10753201"/>
              <a:gd name="connsiteX0" fmla="*/ 629264 w 1043281"/>
              <a:gd name="connsiteY0" fmla="*/ 0 h 10753201"/>
              <a:gd name="connsiteX1" fmla="*/ 1043281 w 1043281"/>
              <a:gd name="connsiteY1" fmla="*/ 0 h 10753201"/>
              <a:gd name="connsiteX2" fmla="*/ 1043281 w 1043281"/>
              <a:gd name="connsiteY2" fmla="*/ 10753201 h 10753201"/>
              <a:gd name="connsiteX3" fmla="*/ 629264 w 1043281"/>
              <a:gd name="connsiteY3" fmla="*/ 10753201 h 10753201"/>
              <a:gd name="connsiteX4" fmla="*/ 629264 w 1043281"/>
              <a:gd name="connsiteY4" fmla="*/ 0 h 10753201"/>
              <a:gd name="connsiteX0" fmla="*/ 1440449 w 1854466"/>
              <a:gd name="connsiteY0" fmla="*/ 0 h 10753201"/>
              <a:gd name="connsiteX1" fmla="*/ 1854466 w 1854466"/>
              <a:gd name="connsiteY1" fmla="*/ 0 h 10753201"/>
              <a:gd name="connsiteX2" fmla="*/ 1854466 w 1854466"/>
              <a:gd name="connsiteY2" fmla="*/ 10753201 h 10753201"/>
              <a:gd name="connsiteX3" fmla="*/ 1440449 w 1854466"/>
              <a:gd name="connsiteY3" fmla="*/ 10753201 h 10753201"/>
              <a:gd name="connsiteX4" fmla="*/ 1440449 w 1854466"/>
              <a:gd name="connsiteY4" fmla="*/ 0 h 10753201"/>
              <a:gd name="connsiteX0" fmla="*/ 1254289 w 1668306"/>
              <a:gd name="connsiteY0" fmla="*/ 0 h 10753201"/>
              <a:gd name="connsiteX1" fmla="*/ 1668306 w 1668306"/>
              <a:gd name="connsiteY1" fmla="*/ 0 h 10753201"/>
              <a:gd name="connsiteX2" fmla="*/ 1668306 w 1668306"/>
              <a:gd name="connsiteY2" fmla="*/ 10753201 h 10753201"/>
              <a:gd name="connsiteX3" fmla="*/ 1254289 w 1668306"/>
              <a:gd name="connsiteY3" fmla="*/ 10753201 h 10753201"/>
              <a:gd name="connsiteX4" fmla="*/ 0 w 1668306"/>
              <a:gd name="connsiteY4" fmla="*/ 8399124 h 10753201"/>
              <a:gd name="connsiteX5" fmla="*/ 1254289 w 1668306"/>
              <a:gd name="connsiteY5" fmla="*/ 0 h 10753201"/>
              <a:gd name="connsiteX0" fmla="*/ 1770686 w 2184703"/>
              <a:gd name="connsiteY0" fmla="*/ 0 h 10753201"/>
              <a:gd name="connsiteX1" fmla="*/ 2184703 w 2184703"/>
              <a:gd name="connsiteY1" fmla="*/ 0 h 10753201"/>
              <a:gd name="connsiteX2" fmla="*/ 2184703 w 2184703"/>
              <a:gd name="connsiteY2" fmla="*/ 10753201 h 10753201"/>
              <a:gd name="connsiteX3" fmla="*/ 1770686 w 2184703"/>
              <a:gd name="connsiteY3" fmla="*/ 10753201 h 10753201"/>
              <a:gd name="connsiteX4" fmla="*/ 516397 w 2184703"/>
              <a:gd name="connsiteY4" fmla="*/ 8399124 h 10753201"/>
              <a:gd name="connsiteX5" fmla="*/ 44370 w 2184703"/>
              <a:gd name="connsiteY5" fmla="*/ 2027821 h 10753201"/>
              <a:gd name="connsiteX6" fmla="*/ 1770686 w 2184703"/>
              <a:gd name="connsiteY6" fmla="*/ 0 h 10753201"/>
              <a:gd name="connsiteX0" fmla="*/ 1757212 w 2171229"/>
              <a:gd name="connsiteY0" fmla="*/ 0 h 10753201"/>
              <a:gd name="connsiteX1" fmla="*/ 2171229 w 2171229"/>
              <a:gd name="connsiteY1" fmla="*/ 0 h 10753201"/>
              <a:gd name="connsiteX2" fmla="*/ 2171229 w 2171229"/>
              <a:gd name="connsiteY2" fmla="*/ 10753201 h 10753201"/>
              <a:gd name="connsiteX3" fmla="*/ 1757212 w 2171229"/>
              <a:gd name="connsiteY3" fmla="*/ 10753201 h 10753201"/>
              <a:gd name="connsiteX4" fmla="*/ 502923 w 2171229"/>
              <a:gd name="connsiteY4" fmla="*/ 8399124 h 10753201"/>
              <a:gd name="connsiteX5" fmla="*/ 1509922 w 2171229"/>
              <a:gd name="connsiteY5" fmla="*/ 5036495 h 10753201"/>
              <a:gd name="connsiteX6" fmla="*/ 30896 w 2171229"/>
              <a:gd name="connsiteY6" fmla="*/ 2027821 h 10753201"/>
              <a:gd name="connsiteX7" fmla="*/ 1757212 w 2171229"/>
              <a:gd name="connsiteY7" fmla="*/ 0 h 10753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71229" h="10753201">
                <a:moveTo>
                  <a:pt x="1757212" y="0"/>
                </a:moveTo>
                <a:lnTo>
                  <a:pt x="2171229" y="0"/>
                </a:lnTo>
                <a:lnTo>
                  <a:pt x="2171229" y="10753201"/>
                </a:lnTo>
                <a:lnTo>
                  <a:pt x="1757212" y="10753201"/>
                </a:lnTo>
                <a:cubicBezTo>
                  <a:pt x="1678461" y="10682861"/>
                  <a:pt x="502923" y="10191324"/>
                  <a:pt x="502923" y="8399124"/>
                </a:cubicBezTo>
                <a:cubicBezTo>
                  <a:pt x="225694" y="7399636"/>
                  <a:pt x="1588593" y="6098379"/>
                  <a:pt x="1509922" y="5036495"/>
                </a:cubicBezTo>
                <a:cubicBezTo>
                  <a:pt x="1431251" y="3974611"/>
                  <a:pt x="-246334" y="2820533"/>
                  <a:pt x="30896" y="2027821"/>
                </a:cubicBezTo>
                <a:cubicBezTo>
                  <a:pt x="239944" y="627967"/>
                  <a:pt x="1599790" y="532157"/>
                  <a:pt x="1757212" y="0"/>
                </a:cubicBezTo>
                <a:close/>
              </a:path>
            </a:pathLst>
          </a:custGeom>
          <a:blipFill dpi="0" rotWithShape="1">
            <a:blip r:embed="rId4"/>
            <a:srcRect/>
            <a:tile tx="0" ty="0" sx="10000" sy="10000" flip="none" algn="tl"/>
          </a:blipFill>
          <a:ln>
            <a:noFill/>
          </a:ln>
          <a:effectLst>
            <a:innerShdw blurRad="114300" dist="76200" dir="108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Rectángulo 16">
            <a:extLst>
              <a:ext uri="{FF2B5EF4-FFF2-40B4-BE49-F238E27FC236}">
                <a16:creationId xmlns:a16="http://schemas.microsoft.com/office/drawing/2014/main" id="{6BEA4404-B886-4015-B486-D4904BC29956}"/>
              </a:ext>
            </a:extLst>
          </p:cNvPr>
          <p:cNvSpPr/>
          <p:nvPr/>
        </p:nvSpPr>
        <p:spPr>
          <a:xfrm>
            <a:off x="1228673" y="1665365"/>
            <a:ext cx="3423623" cy="3046988"/>
          </a:xfrm>
          <a:prstGeom prst="rect">
            <a:avLst/>
          </a:prstGeom>
        </p:spPr>
        <p:txBody>
          <a:bodyPr wrap="square">
            <a:spAutoFit/>
          </a:bodyPr>
          <a:lstStyle/>
          <a:p>
            <a:r>
              <a:rPr lang="es-MX" sz="2400" b="1" dirty="0">
                <a:solidFill>
                  <a:schemeClr val="bg1"/>
                </a:solidFill>
                <a:latin typeface="Century Gothic" panose="020B0502020202020204" pitchFamily="34" charset="0"/>
                <a:cs typeface="Arial" panose="020B0604020202020204" pitchFamily="34" charset="0"/>
              </a:rPr>
              <a:t>Tipos:</a:t>
            </a:r>
          </a:p>
          <a:p>
            <a:pPr lvl="1"/>
            <a:endParaRPr lang="es-MX" sz="2400" b="1" dirty="0">
              <a:solidFill>
                <a:schemeClr val="bg1"/>
              </a:solidFill>
              <a:latin typeface="Century Gothic" panose="020B0502020202020204" pitchFamily="34" charset="0"/>
              <a:cs typeface="Arial" panose="020B0604020202020204" pitchFamily="34" charset="0"/>
            </a:endParaRPr>
          </a:p>
          <a:p>
            <a:pPr marL="800100" lvl="1" indent="-342900">
              <a:buFont typeface="Wingdings" panose="05000000000000000000" pitchFamily="2" charset="2"/>
              <a:buChar char="q"/>
            </a:pPr>
            <a:r>
              <a:rPr lang="es-MX" sz="2400" dirty="0">
                <a:solidFill>
                  <a:schemeClr val="bg1"/>
                </a:solidFill>
                <a:latin typeface="Century Gothic" panose="020B0502020202020204" pitchFamily="34" charset="0"/>
                <a:cs typeface="Arial" panose="020B0604020202020204" pitchFamily="34" charset="0"/>
              </a:rPr>
              <a:t>Físico</a:t>
            </a:r>
          </a:p>
          <a:p>
            <a:pPr marL="800100" lvl="1" indent="-342900">
              <a:buFont typeface="Wingdings" panose="05000000000000000000" pitchFamily="2" charset="2"/>
              <a:buChar char="q"/>
            </a:pPr>
            <a:r>
              <a:rPr lang="es-MX" sz="2400" dirty="0">
                <a:solidFill>
                  <a:schemeClr val="bg1"/>
                </a:solidFill>
                <a:latin typeface="Century Gothic" panose="020B0502020202020204" pitchFamily="34" charset="0"/>
                <a:cs typeface="Arial" panose="020B0604020202020204" pitchFamily="34" charset="0"/>
              </a:rPr>
              <a:t>Verbal</a:t>
            </a:r>
          </a:p>
          <a:p>
            <a:pPr marL="800100" lvl="1" indent="-342900">
              <a:buFont typeface="Wingdings" panose="05000000000000000000" pitchFamily="2" charset="2"/>
              <a:buChar char="q"/>
            </a:pPr>
            <a:r>
              <a:rPr lang="es-MX" sz="2400" dirty="0">
                <a:solidFill>
                  <a:schemeClr val="bg1"/>
                </a:solidFill>
                <a:latin typeface="Century Gothic" panose="020B0502020202020204" pitchFamily="34" charset="0"/>
                <a:cs typeface="Arial" panose="020B0604020202020204" pitchFamily="34" charset="0"/>
              </a:rPr>
              <a:t>Psicológico</a:t>
            </a:r>
          </a:p>
          <a:p>
            <a:pPr marL="800100" lvl="1" indent="-342900">
              <a:buFont typeface="Wingdings" panose="05000000000000000000" pitchFamily="2" charset="2"/>
              <a:buChar char="q"/>
            </a:pPr>
            <a:r>
              <a:rPr lang="es-MX" sz="2400" dirty="0">
                <a:solidFill>
                  <a:schemeClr val="bg1"/>
                </a:solidFill>
                <a:latin typeface="Century Gothic" panose="020B0502020202020204" pitchFamily="34" charset="0"/>
                <a:cs typeface="Arial" panose="020B0604020202020204" pitchFamily="34" charset="0"/>
              </a:rPr>
              <a:t>Sexual</a:t>
            </a:r>
          </a:p>
          <a:p>
            <a:pPr marL="800100" lvl="1" indent="-342900">
              <a:buFont typeface="Wingdings" panose="05000000000000000000" pitchFamily="2" charset="2"/>
              <a:buChar char="q"/>
            </a:pPr>
            <a:r>
              <a:rPr lang="es-MX" sz="2400" dirty="0">
                <a:solidFill>
                  <a:schemeClr val="bg1"/>
                </a:solidFill>
                <a:latin typeface="Century Gothic" panose="020B0502020202020204" pitchFamily="34" charset="0"/>
                <a:cs typeface="Arial" panose="020B0604020202020204" pitchFamily="34" charset="0"/>
              </a:rPr>
              <a:t>Social</a:t>
            </a:r>
          </a:p>
          <a:p>
            <a:pPr marL="800100" lvl="1" indent="-342900">
              <a:buFont typeface="Wingdings" panose="05000000000000000000" pitchFamily="2" charset="2"/>
              <a:buChar char="q"/>
            </a:pPr>
            <a:r>
              <a:rPr lang="es-MX" sz="2400" dirty="0" err="1">
                <a:solidFill>
                  <a:schemeClr val="bg1"/>
                </a:solidFill>
                <a:latin typeface="Century Gothic" panose="020B0502020202020204" pitchFamily="34" charset="0"/>
                <a:cs typeface="Arial" panose="020B0604020202020204" pitchFamily="34" charset="0"/>
              </a:rPr>
              <a:t>Cyber-bullying</a:t>
            </a:r>
            <a:endParaRPr lang="es-MX" sz="2400" dirty="0">
              <a:solidFill>
                <a:schemeClr val="bg1"/>
              </a:solidFill>
              <a:latin typeface="Century Gothic" panose="020B0502020202020204" pitchFamily="34" charset="0"/>
            </a:endParaRPr>
          </a:p>
        </p:txBody>
      </p:sp>
      <p:cxnSp>
        <p:nvCxnSpPr>
          <p:cNvPr id="17" name="Conector recto 16"/>
          <p:cNvCxnSpPr/>
          <p:nvPr/>
        </p:nvCxnSpPr>
        <p:spPr>
          <a:xfrm>
            <a:off x="4615480" y="1643733"/>
            <a:ext cx="0" cy="3543784"/>
          </a:xfrm>
          <a:prstGeom prst="line">
            <a:avLst/>
          </a:prstGeom>
        </p:spPr>
        <p:style>
          <a:lnRef idx="3">
            <a:schemeClr val="accent1"/>
          </a:lnRef>
          <a:fillRef idx="0">
            <a:schemeClr val="accent1"/>
          </a:fillRef>
          <a:effectRef idx="2">
            <a:schemeClr val="accent1"/>
          </a:effectRef>
          <a:fontRef idx="minor">
            <a:schemeClr val="tx1"/>
          </a:fontRef>
        </p:style>
      </p:cxnSp>
      <p:sp>
        <p:nvSpPr>
          <p:cNvPr id="28" name="Rectángulo 16">
            <a:extLst>
              <a:ext uri="{FF2B5EF4-FFF2-40B4-BE49-F238E27FC236}">
                <a16:creationId xmlns:a16="http://schemas.microsoft.com/office/drawing/2014/main" id="{6BEA4404-B886-4015-B486-D4904BC29956}"/>
              </a:ext>
            </a:extLst>
          </p:cNvPr>
          <p:cNvSpPr/>
          <p:nvPr/>
        </p:nvSpPr>
        <p:spPr>
          <a:xfrm>
            <a:off x="4912931" y="1665365"/>
            <a:ext cx="3423623" cy="3231654"/>
          </a:xfrm>
          <a:prstGeom prst="rect">
            <a:avLst/>
          </a:prstGeom>
        </p:spPr>
        <p:txBody>
          <a:bodyPr wrap="square">
            <a:spAutoFit/>
          </a:bodyPr>
          <a:lstStyle/>
          <a:p>
            <a:r>
              <a:rPr lang="es-MX" sz="2400" b="1" dirty="0">
                <a:solidFill>
                  <a:schemeClr val="bg1"/>
                </a:solidFill>
                <a:latin typeface="Century Gothic" panose="020B0502020202020204" pitchFamily="34" charset="0"/>
                <a:cs typeface="Arial" panose="020B0604020202020204" pitchFamily="34" charset="0"/>
              </a:rPr>
              <a:t>Efectos:</a:t>
            </a:r>
          </a:p>
          <a:p>
            <a:pPr marL="800100" lvl="1" indent="-342900">
              <a:buFont typeface="Wingdings" panose="05000000000000000000" pitchFamily="2" charset="2"/>
              <a:buChar char="q"/>
            </a:pPr>
            <a:endParaRPr lang="es-MX" sz="2000" dirty="0">
              <a:solidFill>
                <a:schemeClr val="bg1"/>
              </a:solidFill>
              <a:latin typeface="Century Gothic" panose="020B0502020202020204" pitchFamily="34" charset="0"/>
              <a:cs typeface="Arial" panose="020B0604020202020204" pitchFamily="34" charset="0"/>
            </a:endParaRPr>
          </a:p>
          <a:p>
            <a:pPr marL="800100" lvl="1" indent="-342900">
              <a:buFont typeface="Wingdings" panose="05000000000000000000" pitchFamily="2" charset="2"/>
              <a:buChar char="q"/>
            </a:pPr>
            <a:r>
              <a:rPr lang="es-MX" sz="2000" dirty="0">
                <a:solidFill>
                  <a:schemeClr val="bg1"/>
                </a:solidFill>
                <a:latin typeface="Century Gothic" panose="020B0502020202020204" pitchFamily="34" charset="0"/>
                <a:cs typeface="Arial" panose="020B0604020202020204" pitchFamily="34" charset="0"/>
              </a:rPr>
              <a:t>Trastornos del sueño </a:t>
            </a:r>
          </a:p>
          <a:p>
            <a:pPr marL="800100" lvl="1" indent="-342900">
              <a:buFont typeface="Wingdings" panose="05000000000000000000" pitchFamily="2" charset="2"/>
              <a:buChar char="q"/>
            </a:pPr>
            <a:r>
              <a:rPr lang="es-MX" sz="2000" dirty="0">
                <a:solidFill>
                  <a:schemeClr val="bg1"/>
                </a:solidFill>
                <a:latin typeface="Century Gothic" panose="020B0502020202020204" pitchFamily="34" charset="0"/>
                <a:cs typeface="Arial" panose="020B0604020202020204" pitchFamily="34" charset="0"/>
              </a:rPr>
              <a:t>Pérdida de apetito</a:t>
            </a:r>
          </a:p>
          <a:p>
            <a:pPr marL="800100" lvl="1" indent="-342900">
              <a:buFont typeface="Wingdings" panose="05000000000000000000" pitchFamily="2" charset="2"/>
              <a:buChar char="q"/>
            </a:pPr>
            <a:r>
              <a:rPr lang="es-MX" sz="2000" dirty="0">
                <a:solidFill>
                  <a:schemeClr val="bg1"/>
                </a:solidFill>
                <a:latin typeface="Century Gothic" panose="020B0502020202020204" pitchFamily="34" charset="0"/>
                <a:cs typeface="Arial" panose="020B0604020202020204" pitchFamily="34" charset="0"/>
              </a:rPr>
              <a:t>Ansiedad</a:t>
            </a:r>
          </a:p>
          <a:p>
            <a:pPr marL="800100" lvl="1" indent="-342900">
              <a:buFont typeface="Wingdings" panose="05000000000000000000" pitchFamily="2" charset="2"/>
              <a:buChar char="q"/>
            </a:pPr>
            <a:r>
              <a:rPr lang="es-MX" sz="2000" dirty="0">
                <a:solidFill>
                  <a:schemeClr val="bg1"/>
                </a:solidFill>
                <a:latin typeface="Century Gothic" panose="020B0502020202020204" pitchFamily="34" charset="0"/>
                <a:cs typeface="Arial" panose="020B0604020202020204" pitchFamily="34" charset="0"/>
              </a:rPr>
              <a:t>Suicidio</a:t>
            </a:r>
          </a:p>
          <a:p>
            <a:pPr marL="800100" lvl="1" indent="-342900">
              <a:buFont typeface="Wingdings" panose="05000000000000000000" pitchFamily="2" charset="2"/>
              <a:buChar char="q"/>
            </a:pPr>
            <a:r>
              <a:rPr lang="es-MX" sz="2000" dirty="0">
                <a:solidFill>
                  <a:schemeClr val="bg1"/>
                </a:solidFill>
                <a:latin typeface="Century Gothic" panose="020B0502020202020204" pitchFamily="34" charset="0"/>
                <a:cs typeface="Arial" panose="020B0604020202020204" pitchFamily="34" charset="0"/>
              </a:rPr>
              <a:t>Depresión</a:t>
            </a:r>
          </a:p>
          <a:p>
            <a:pPr marL="800100" lvl="1" indent="-342900">
              <a:buFont typeface="Wingdings" panose="05000000000000000000" pitchFamily="2" charset="2"/>
              <a:buChar char="q"/>
            </a:pPr>
            <a:r>
              <a:rPr lang="es-MX" sz="2000" dirty="0">
                <a:solidFill>
                  <a:schemeClr val="bg1"/>
                </a:solidFill>
                <a:latin typeface="Century Gothic" panose="020B0502020202020204" pitchFamily="34" charset="0"/>
                <a:cs typeface="Arial" panose="020B0604020202020204" pitchFamily="34" charset="0"/>
              </a:rPr>
              <a:t>Trastornos psicosomáticos </a:t>
            </a:r>
          </a:p>
        </p:txBody>
      </p:sp>
      <p:sp>
        <p:nvSpPr>
          <p:cNvPr id="29" name="Rectángulo 16">
            <a:extLst>
              <a:ext uri="{FF2B5EF4-FFF2-40B4-BE49-F238E27FC236}">
                <a16:creationId xmlns:a16="http://schemas.microsoft.com/office/drawing/2014/main" id="{6BEA4404-B886-4015-B486-D4904BC29956}"/>
              </a:ext>
            </a:extLst>
          </p:cNvPr>
          <p:cNvSpPr/>
          <p:nvPr/>
        </p:nvSpPr>
        <p:spPr>
          <a:xfrm>
            <a:off x="7907698" y="1975598"/>
            <a:ext cx="3423623" cy="3170099"/>
          </a:xfrm>
          <a:prstGeom prst="rect">
            <a:avLst/>
          </a:prstGeom>
        </p:spPr>
        <p:txBody>
          <a:bodyPr wrap="square">
            <a:spAutoFit/>
          </a:bodyPr>
          <a:lstStyle/>
          <a:p>
            <a:pPr marL="800100" lvl="1" indent="-342900">
              <a:buFont typeface="Wingdings" panose="05000000000000000000" pitchFamily="2" charset="2"/>
              <a:buChar char="q"/>
            </a:pPr>
            <a:endParaRPr lang="es-MX" sz="2000" dirty="0">
              <a:solidFill>
                <a:schemeClr val="bg1"/>
              </a:solidFill>
              <a:latin typeface="Century Gothic" panose="020B0502020202020204" pitchFamily="34" charset="0"/>
              <a:cs typeface="Arial" panose="020B0604020202020204" pitchFamily="34" charset="0"/>
            </a:endParaRPr>
          </a:p>
          <a:p>
            <a:pPr marL="800100" lvl="1" indent="-342900">
              <a:buFont typeface="Wingdings" panose="05000000000000000000" pitchFamily="2" charset="2"/>
              <a:buChar char="q"/>
            </a:pPr>
            <a:r>
              <a:rPr lang="es-MX" sz="2000" dirty="0">
                <a:solidFill>
                  <a:schemeClr val="bg1"/>
                </a:solidFill>
                <a:latin typeface="Century Gothic" panose="020B0502020202020204" pitchFamily="34" charset="0"/>
                <a:cs typeface="Arial" panose="020B0604020202020204" pitchFamily="34" charset="0"/>
              </a:rPr>
              <a:t>Sentimientos de culpabilidad</a:t>
            </a:r>
          </a:p>
          <a:p>
            <a:pPr marL="800100" lvl="1" indent="-342900">
              <a:buFont typeface="Wingdings" panose="05000000000000000000" pitchFamily="2" charset="2"/>
              <a:buChar char="q"/>
            </a:pPr>
            <a:r>
              <a:rPr lang="es-MX" sz="2000" dirty="0">
                <a:solidFill>
                  <a:schemeClr val="bg1"/>
                </a:solidFill>
                <a:latin typeface="Century Gothic" panose="020B0502020202020204" pitchFamily="34" charset="0"/>
                <a:cs typeface="Arial" panose="020B0604020202020204" pitchFamily="34" charset="0"/>
              </a:rPr>
              <a:t>Sensación de soledad</a:t>
            </a:r>
          </a:p>
          <a:p>
            <a:pPr marL="800100" lvl="1" indent="-342900">
              <a:buFont typeface="Wingdings" panose="05000000000000000000" pitchFamily="2" charset="2"/>
              <a:buChar char="q"/>
            </a:pPr>
            <a:r>
              <a:rPr lang="es-MX" sz="2000" dirty="0">
                <a:solidFill>
                  <a:schemeClr val="bg1"/>
                </a:solidFill>
                <a:latin typeface="Century Gothic" panose="020B0502020202020204" pitchFamily="34" charset="0"/>
                <a:cs typeface="Arial" panose="020B0604020202020204" pitchFamily="34" charset="0"/>
              </a:rPr>
              <a:t>Cambios severos en su estado de ánimo</a:t>
            </a:r>
          </a:p>
          <a:p>
            <a:pPr marL="800100" lvl="1" indent="-342900">
              <a:buFont typeface="Wingdings" panose="05000000000000000000" pitchFamily="2" charset="2"/>
              <a:buChar char="q"/>
            </a:pPr>
            <a:r>
              <a:rPr lang="es-MX" sz="2000" dirty="0">
                <a:solidFill>
                  <a:schemeClr val="bg1"/>
                </a:solidFill>
                <a:latin typeface="Century Gothic" panose="020B0502020202020204" pitchFamily="34" charset="0"/>
                <a:cs typeface="Arial" panose="020B0604020202020204" pitchFamily="34" charset="0"/>
              </a:rPr>
              <a:t>Conductas autodestructivas</a:t>
            </a:r>
          </a:p>
        </p:txBody>
      </p:sp>
    </p:spTree>
    <p:extLst>
      <p:ext uri="{BB962C8B-B14F-4D97-AF65-F5344CB8AC3E}">
        <p14:creationId xmlns:p14="http://schemas.microsoft.com/office/powerpoint/2010/main" val="109840639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2308</TotalTime>
  <Words>2454</Words>
  <Application>Microsoft Office PowerPoint</Application>
  <PresentationFormat>Panorámica</PresentationFormat>
  <Paragraphs>414</Paragraphs>
  <Slides>42</Slides>
  <Notes>2</Notes>
  <HiddenSlides>0</HiddenSlides>
  <MMClips>0</MMClips>
  <ScaleCrop>false</ScaleCrop>
  <HeadingPairs>
    <vt:vector size="6" baseType="variant">
      <vt:variant>
        <vt:lpstr>Fuentes usadas</vt:lpstr>
      </vt:variant>
      <vt:variant>
        <vt:i4>25</vt:i4>
      </vt:variant>
      <vt:variant>
        <vt:lpstr>Tema</vt:lpstr>
      </vt:variant>
      <vt:variant>
        <vt:i4>1</vt:i4>
      </vt:variant>
      <vt:variant>
        <vt:lpstr>Títulos de diapositiva</vt:lpstr>
      </vt:variant>
      <vt:variant>
        <vt:i4>42</vt:i4>
      </vt:variant>
    </vt:vector>
  </HeadingPairs>
  <TitlesOfParts>
    <vt:vector size="68" baseType="lpstr">
      <vt:lpstr>400ml</vt:lpstr>
      <vt:lpstr>ADAM</vt:lpstr>
      <vt:lpstr>Alien League Bold</vt:lpstr>
      <vt:lpstr>Amatic</vt:lpstr>
      <vt:lpstr>Angie Atore</vt:lpstr>
      <vt:lpstr>Ardour GM</vt:lpstr>
      <vt:lpstr>Arial</vt:lpstr>
      <vt:lpstr>Bahnschrift SemiBold</vt:lpstr>
      <vt:lpstr>Calibri</vt:lpstr>
      <vt:lpstr>Calibri Light</vt:lpstr>
      <vt:lpstr>Cambria Math</vt:lpstr>
      <vt:lpstr>Century Gothic</vt:lpstr>
      <vt:lpstr>ChildsWish</vt:lpstr>
      <vt:lpstr>DengXian Light</vt:lpstr>
      <vt:lpstr>DK Breakfast Burrito</vt:lpstr>
      <vt:lpstr>Franchise</vt:lpstr>
      <vt:lpstr>Franklin Gothic Demi Cond</vt:lpstr>
      <vt:lpstr>Franklin Gothic Medium</vt:lpstr>
      <vt:lpstr>FunGhetto</vt:lpstr>
      <vt:lpstr>Lane - Upper</vt:lpstr>
      <vt:lpstr>Microsoft Yi Baiti</vt:lpstr>
      <vt:lpstr>Playlist</vt:lpstr>
      <vt:lpstr>Times New Roman</vt:lpstr>
      <vt:lpstr>Univers Condensed Light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Apoyo para la Detección de Posibles Casos de Bullying durante la Infancia</dc:title>
  <dc:creator>Emmanuel Saenz</dc:creator>
  <cp:lastModifiedBy>Jess Antonio Rodríguez</cp:lastModifiedBy>
  <cp:revision>49</cp:revision>
  <dcterms:created xsi:type="dcterms:W3CDTF">2018-04-01T17:57:07Z</dcterms:created>
  <dcterms:modified xsi:type="dcterms:W3CDTF">2018-10-25T22:53:54Z</dcterms:modified>
</cp:coreProperties>
</file>