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tableStyles" Target="tableStyle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0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hyperlink" Target="https://public.tableau.com/views/BirdStrikesinUSbetween2000-2011_17172330816190/DataVisualizationofBirdStrikesbetween20002011inUS" TargetMode="Externa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slide1"/>
          <p:cNvSpPr>
            <a:spLocks noGrp="1"/>
          </p:cNvSpPr>
          <p:nvPr>
            <p:ph type="ctrTitle" idx="0"/>
          </p:nvPr>
        </p:nvSpPr>
        <p:spPr/>
        <p:txBody>
          <a:bodyPr/>
          <a:p>
            <a:r>
              <a:rPr dirty="0" lang="en-gb">
                <a:hlinkClick r:id="rId1"/>
              </a:rPr>
              <a:t>Bird Strikes in US between 2000-2011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slide2" descr="Data Visualization of Bird Strikes between 2000 – 2011 in US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615696" y="0"/>
            <a:ext cx="4960607" cy="685800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CPH2423</dc:creator>
  <dcterms:created xsi:type="dcterms:W3CDTF">2024-05-31T22:12:52Z</dcterms:created>
  <dcterms:modified xsi:type="dcterms:W3CDTF">2024-06-01T09:21:39Z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23fc9a837b6942e4bed75ab4b5ef7fab</vt:lpwstr>
  </property>
</Properties>
</file>