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61" r:id="rId4"/>
    <p:sldId id="262" r:id="rId5"/>
    <p:sldId id="265" r:id="rId6"/>
    <p:sldId id="266"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Rajput" userId="5c5de18d85187b95" providerId="LiveId" clId="{A993C63E-2DAA-4A36-B73B-73A9FC0CBCE1}"/>
    <pc:docChg chg="custSel addSld modSld sldOrd">
      <pc:chgData name="Sonia Rajput" userId="5c5de18d85187b95" providerId="LiveId" clId="{A993C63E-2DAA-4A36-B73B-73A9FC0CBCE1}" dt="2025-07-16T21:40:17.798" v="1886" actId="20577"/>
      <pc:docMkLst>
        <pc:docMk/>
      </pc:docMkLst>
      <pc:sldChg chg="addSp delSp modSp new mod setBg">
        <pc:chgData name="Sonia Rajput" userId="5c5de18d85187b95" providerId="LiveId" clId="{A993C63E-2DAA-4A36-B73B-73A9FC0CBCE1}" dt="2025-07-16T17:41:07.835" v="1284" actId="1076"/>
        <pc:sldMkLst>
          <pc:docMk/>
          <pc:sldMk cId="890379425" sldId="256"/>
        </pc:sldMkLst>
        <pc:spChg chg="mod">
          <ac:chgData name="Sonia Rajput" userId="5c5de18d85187b95" providerId="LiveId" clId="{A993C63E-2DAA-4A36-B73B-73A9FC0CBCE1}" dt="2025-07-16T17:41:00.874" v="1283" actId="1076"/>
          <ac:spMkLst>
            <pc:docMk/>
            <pc:sldMk cId="890379425" sldId="256"/>
            <ac:spMk id="2" creationId="{29A103CB-2C68-583C-1886-F8CA4F4F96FE}"/>
          </ac:spMkLst>
        </pc:spChg>
        <pc:picChg chg="add mod">
          <ac:chgData name="Sonia Rajput" userId="5c5de18d85187b95" providerId="LiveId" clId="{A993C63E-2DAA-4A36-B73B-73A9FC0CBCE1}" dt="2025-07-16T17:41:07.835" v="1284" actId="1076"/>
          <ac:picMkLst>
            <pc:docMk/>
            <pc:sldMk cId="890379425" sldId="256"/>
            <ac:picMk id="5" creationId="{9C965B1D-02A4-AA75-3DEF-75A34775144D}"/>
          </ac:picMkLst>
        </pc:picChg>
      </pc:sldChg>
      <pc:sldChg chg="addSp delSp modSp new mod ord">
        <pc:chgData name="Sonia Rajput" userId="5c5de18d85187b95" providerId="LiveId" clId="{A993C63E-2DAA-4A36-B73B-73A9FC0CBCE1}" dt="2025-07-16T21:38:39.698" v="1766"/>
        <pc:sldMkLst>
          <pc:docMk/>
          <pc:sldMk cId="1773621834" sldId="257"/>
        </pc:sldMkLst>
      </pc:sldChg>
      <pc:sldChg chg="addSp delSp modSp new mod">
        <pc:chgData name="Sonia Rajput" userId="5c5de18d85187b95" providerId="LiveId" clId="{A993C63E-2DAA-4A36-B73B-73A9FC0CBCE1}" dt="2025-07-15T23:45:07.576" v="661" actId="113"/>
        <pc:sldMkLst>
          <pc:docMk/>
          <pc:sldMk cId="1846855482" sldId="258"/>
        </pc:sldMkLst>
        <pc:spChg chg="mod">
          <ac:chgData name="Sonia Rajput" userId="5c5de18d85187b95" providerId="LiveId" clId="{A993C63E-2DAA-4A36-B73B-73A9FC0CBCE1}" dt="2025-07-15T23:45:07.576" v="661" actId="113"/>
          <ac:spMkLst>
            <pc:docMk/>
            <pc:sldMk cId="1846855482" sldId="258"/>
            <ac:spMk id="2" creationId="{899D9577-9511-073A-FDF9-0218290574FD}"/>
          </ac:spMkLst>
        </pc:spChg>
      </pc:sldChg>
      <pc:sldChg chg="addSp delSp modSp new mod ord">
        <pc:chgData name="Sonia Rajput" userId="5c5de18d85187b95" providerId="LiveId" clId="{A993C63E-2DAA-4A36-B73B-73A9FC0CBCE1}" dt="2025-07-15T23:45:17.350" v="663"/>
        <pc:sldMkLst>
          <pc:docMk/>
          <pc:sldMk cId="1727770222" sldId="259"/>
        </pc:sldMkLst>
      </pc:sldChg>
      <pc:sldChg chg="modSp new mod">
        <pc:chgData name="Sonia Rajput" userId="5c5de18d85187b95" providerId="LiveId" clId="{A993C63E-2DAA-4A36-B73B-73A9FC0CBCE1}" dt="2025-07-16T01:20:27.398" v="1102" actId="14100"/>
        <pc:sldMkLst>
          <pc:docMk/>
          <pc:sldMk cId="3290992565" sldId="260"/>
        </pc:sldMkLst>
        <pc:spChg chg="mod">
          <ac:chgData name="Sonia Rajput" userId="5c5de18d85187b95" providerId="LiveId" clId="{A993C63E-2DAA-4A36-B73B-73A9FC0CBCE1}" dt="2025-07-16T00:09:49.739" v="709" actId="113"/>
          <ac:spMkLst>
            <pc:docMk/>
            <pc:sldMk cId="3290992565" sldId="260"/>
            <ac:spMk id="2" creationId="{69E34A11-E434-1D98-C8BF-9F5D0D49E781}"/>
          </ac:spMkLst>
        </pc:spChg>
      </pc:sldChg>
      <pc:sldChg chg="modSp new mod">
        <pc:chgData name="Sonia Rajput" userId="5c5de18d85187b95" providerId="LiveId" clId="{A993C63E-2DAA-4A36-B73B-73A9FC0CBCE1}" dt="2025-07-16T01:23:23.727" v="1282" actId="5793"/>
        <pc:sldMkLst>
          <pc:docMk/>
          <pc:sldMk cId="3939824791" sldId="261"/>
        </pc:sldMkLst>
        <pc:spChg chg="mod">
          <ac:chgData name="Sonia Rajput" userId="5c5de18d85187b95" providerId="LiveId" clId="{A993C63E-2DAA-4A36-B73B-73A9FC0CBCE1}" dt="2025-07-16T01:20:50.926" v="1120" actId="14100"/>
          <ac:spMkLst>
            <pc:docMk/>
            <pc:sldMk cId="3939824791" sldId="261"/>
            <ac:spMk id="2" creationId="{4B93A8BD-0691-E892-BEAB-416B208A2E04}"/>
          </ac:spMkLst>
        </pc:spChg>
        <pc:spChg chg="mod">
          <ac:chgData name="Sonia Rajput" userId="5c5de18d85187b95" providerId="LiveId" clId="{A993C63E-2DAA-4A36-B73B-73A9FC0CBCE1}" dt="2025-07-16T01:23:23.727" v="1282" actId="5793"/>
          <ac:spMkLst>
            <pc:docMk/>
            <pc:sldMk cId="3939824791" sldId="261"/>
            <ac:spMk id="3" creationId="{85F8205F-79AC-5498-CF56-BA58DD2D8705}"/>
          </ac:spMkLst>
        </pc:spChg>
      </pc:sldChg>
      <pc:sldChg chg="addSp modSp new mod">
        <pc:chgData name="Sonia Rajput" userId="5c5de18d85187b95" providerId="LiveId" clId="{A993C63E-2DAA-4A36-B73B-73A9FC0CBCE1}" dt="2025-07-16T20:48:36.652" v="1650" actId="113"/>
        <pc:sldMkLst>
          <pc:docMk/>
          <pc:sldMk cId="2882217297" sldId="262"/>
        </pc:sldMkLst>
        <pc:spChg chg="mod">
          <ac:chgData name="Sonia Rajput" userId="5c5de18d85187b95" providerId="LiveId" clId="{A993C63E-2DAA-4A36-B73B-73A9FC0CBCE1}" dt="2025-07-16T20:48:36.652" v="1650" actId="113"/>
          <ac:spMkLst>
            <pc:docMk/>
            <pc:sldMk cId="2882217297" sldId="262"/>
            <ac:spMk id="2" creationId="{DC60408A-F0CB-A5C9-CE9E-E360412B2341}"/>
          </ac:spMkLst>
        </pc:spChg>
        <pc:spChg chg="mod">
          <ac:chgData name="Sonia Rajput" userId="5c5de18d85187b95" providerId="LiveId" clId="{A993C63E-2DAA-4A36-B73B-73A9FC0CBCE1}" dt="2025-07-16T20:48:29.301" v="1649" actId="1076"/>
          <ac:spMkLst>
            <pc:docMk/>
            <pc:sldMk cId="2882217297" sldId="262"/>
            <ac:spMk id="3" creationId="{2FC6EECF-BD4C-2242-DB89-DC616CB54BAE}"/>
          </ac:spMkLst>
        </pc:spChg>
      </pc:sldChg>
      <pc:sldChg chg="modSp new mod">
        <pc:chgData name="Sonia Rajput" userId="5c5de18d85187b95" providerId="LiveId" clId="{A993C63E-2DAA-4A36-B73B-73A9FC0CBCE1}" dt="2025-07-16T21:38:12.938" v="1764" actId="20577"/>
        <pc:sldMkLst>
          <pc:docMk/>
          <pc:sldMk cId="1869720849" sldId="263"/>
        </pc:sldMkLst>
      </pc:sldChg>
      <pc:sldChg chg="modSp new mod">
        <pc:chgData name="Sonia Rajput" userId="5c5de18d85187b95" providerId="LiveId" clId="{A993C63E-2DAA-4A36-B73B-73A9FC0CBCE1}" dt="2025-07-16T21:40:17.798" v="1886" actId="20577"/>
        <pc:sldMkLst>
          <pc:docMk/>
          <pc:sldMk cId="1286171400" sldId="264"/>
        </pc:sldMkLst>
        <pc:spChg chg="mod">
          <ac:chgData name="Sonia Rajput" userId="5c5de18d85187b95" providerId="LiveId" clId="{A993C63E-2DAA-4A36-B73B-73A9FC0CBCE1}" dt="2025-07-16T21:40:17.798" v="1886" actId="20577"/>
          <ac:spMkLst>
            <pc:docMk/>
            <pc:sldMk cId="1286171400" sldId="264"/>
            <ac:spMk id="2" creationId="{76AD7B83-C762-342A-2168-51260D14CED6}"/>
          </ac:spMkLst>
        </pc:spChg>
        <pc:spChg chg="mod">
          <ac:chgData name="Sonia Rajput" userId="5c5de18d85187b95" providerId="LiveId" clId="{A993C63E-2DAA-4A36-B73B-73A9FC0CBCE1}" dt="2025-07-16T21:40:05.973" v="1877" actId="1076"/>
          <ac:spMkLst>
            <pc:docMk/>
            <pc:sldMk cId="1286171400" sldId="264"/>
            <ac:spMk id="3" creationId="{348664A1-2B0E-C1B3-9203-B5023B34A6EE}"/>
          </ac:spMkLst>
        </pc:spChg>
      </pc:sldChg>
    </pc:docChg>
  </pc:docChgLst>
  <pc:docChgLst>
    <pc:chgData name="Sonia Rajput" userId="5c5de18d85187b95" providerId="LiveId" clId="{D6F07D96-ED77-4741-BD59-2368778DE3E1}"/>
    <pc:docChg chg="undo custSel addSld delSld modSld">
      <pc:chgData name="Sonia Rajput" userId="5c5de18d85187b95" providerId="LiveId" clId="{D6F07D96-ED77-4741-BD59-2368778DE3E1}" dt="2025-07-23T16:41:22.224" v="1889" actId="47"/>
      <pc:docMkLst>
        <pc:docMk/>
      </pc:docMkLst>
      <pc:sldChg chg="del">
        <pc:chgData name="Sonia Rajput" userId="5c5de18d85187b95" providerId="LiveId" clId="{D6F07D96-ED77-4741-BD59-2368778DE3E1}" dt="2025-07-19T00:35:36.741" v="1827" actId="47"/>
        <pc:sldMkLst>
          <pc:docMk/>
          <pc:sldMk cId="1773621834" sldId="257"/>
        </pc:sldMkLst>
      </pc:sldChg>
      <pc:sldChg chg="addSp delSp modSp mod">
        <pc:chgData name="Sonia Rajput" userId="5c5de18d85187b95" providerId="LiveId" clId="{D6F07D96-ED77-4741-BD59-2368778DE3E1}" dt="2025-07-16T21:45:57.630" v="193" actId="14100"/>
        <pc:sldMkLst>
          <pc:docMk/>
          <pc:sldMk cId="1846855482" sldId="258"/>
        </pc:sldMkLst>
        <pc:spChg chg="mod">
          <ac:chgData name="Sonia Rajput" userId="5c5de18d85187b95" providerId="LiveId" clId="{D6F07D96-ED77-4741-BD59-2368778DE3E1}" dt="2025-07-16T21:45:23.798" v="187" actId="14100"/>
          <ac:spMkLst>
            <pc:docMk/>
            <pc:sldMk cId="1846855482" sldId="258"/>
            <ac:spMk id="2" creationId="{899D9577-9511-073A-FDF9-0218290574FD}"/>
          </ac:spMkLst>
        </pc:spChg>
        <pc:picChg chg="add mod">
          <ac:chgData name="Sonia Rajput" userId="5c5de18d85187b95" providerId="LiveId" clId="{D6F07D96-ED77-4741-BD59-2368778DE3E1}" dt="2025-07-16T21:45:57.630" v="193" actId="14100"/>
          <ac:picMkLst>
            <pc:docMk/>
            <pc:sldMk cId="1846855482" sldId="258"/>
            <ac:picMk id="7" creationId="{02347FAB-C5BC-46B7-48C5-9B43F2286B6C}"/>
          </ac:picMkLst>
        </pc:picChg>
      </pc:sldChg>
      <pc:sldChg chg="addSp delSp modSp del mod">
        <pc:chgData name="Sonia Rajput" userId="5c5de18d85187b95" providerId="LiveId" clId="{D6F07D96-ED77-4741-BD59-2368778DE3E1}" dt="2025-07-23T16:41:22.224" v="1889" actId="47"/>
        <pc:sldMkLst>
          <pc:docMk/>
          <pc:sldMk cId="1727770222" sldId="259"/>
        </pc:sldMkLst>
      </pc:sldChg>
      <pc:sldChg chg="addSp delSp modSp mod">
        <pc:chgData name="Sonia Rajput" userId="5c5de18d85187b95" providerId="LiveId" clId="{D6F07D96-ED77-4741-BD59-2368778DE3E1}" dt="2025-07-16T21:55:04.050" v="375" actId="14100"/>
        <pc:sldMkLst>
          <pc:docMk/>
          <pc:sldMk cId="3290992565" sldId="260"/>
        </pc:sldMkLst>
        <pc:spChg chg="mod">
          <ac:chgData name="Sonia Rajput" userId="5c5de18d85187b95" providerId="LiveId" clId="{D6F07D96-ED77-4741-BD59-2368778DE3E1}" dt="2025-07-16T21:48:16.887" v="275" actId="20577"/>
          <ac:spMkLst>
            <pc:docMk/>
            <pc:sldMk cId="3290992565" sldId="260"/>
            <ac:spMk id="2" creationId="{69E34A11-E434-1D98-C8BF-9F5D0D49E781}"/>
          </ac:spMkLst>
        </pc:spChg>
        <pc:picChg chg="add mod modCrop">
          <ac:chgData name="Sonia Rajput" userId="5c5de18d85187b95" providerId="LiveId" clId="{D6F07D96-ED77-4741-BD59-2368778DE3E1}" dt="2025-07-16T21:55:04.050" v="375" actId="14100"/>
          <ac:picMkLst>
            <pc:docMk/>
            <pc:sldMk cId="3290992565" sldId="260"/>
            <ac:picMk id="5" creationId="{9E5E9DDC-4EE5-2C12-0F38-8511B20876B2}"/>
          </ac:picMkLst>
        </pc:picChg>
      </pc:sldChg>
      <pc:sldChg chg="addSp modSp mod">
        <pc:chgData name="Sonia Rajput" userId="5c5de18d85187b95" providerId="LiveId" clId="{D6F07D96-ED77-4741-BD59-2368778DE3E1}" dt="2025-07-16T22:33:56.720" v="1445" actId="1076"/>
        <pc:sldMkLst>
          <pc:docMk/>
          <pc:sldMk cId="3939824791" sldId="261"/>
        </pc:sldMkLst>
        <pc:spChg chg="mod">
          <ac:chgData name="Sonia Rajput" userId="5c5de18d85187b95" providerId="LiveId" clId="{D6F07D96-ED77-4741-BD59-2368778DE3E1}" dt="2025-07-16T22:07:52.517" v="1097" actId="20577"/>
          <ac:spMkLst>
            <pc:docMk/>
            <pc:sldMk cId="3939824791" sldId="261"/>
            <ac:spMk id="2" creationId="{4B93A8BD-0691-E892-BEAB-416B208A2E04}"/>
          </ac:spMkLst>
        </pc:spChg>
        <pc:spChg chg="mod">
          <ac:chgData name="Sonia Rajput" userId="5c5de18d85187b95" providerId="LiveId" clId="{D6F07D96-ED77-4741-BD59-2368778DE3E1}" dt="2025-07-16T22:33:56.720" v="1445" actId="1076"/>
          <ac:spMkLst>
            <pc:docMk/>
            <pc:sldMk cId="3939824791" sldId="261"/>
            <ac:spMk id="3" creationId="{85F8205F-79AC-5498-CF56-BA58DD2D8705}"/>
          </ac:spMkLst>
        </pc:spChg>
        <pc:picChg chg="add mod">
          <ac:chgData name="Sonia Rajput" userId="5c5de18d85187b95" providerId="LiveId" clId="{D6F07D96-ED77-4741-BD59-2368778DE3E1}" dt="2025-07-16T22:33:48.476" v="1443" actId="14100"/>
          <ac:picMkLst>
            <pc:docMk/>
            <pc:sldMk cId="3939824791" sldId="261"/>
            <ac:picMk id="5" creationId="{84B47D2C-6B1C-2096-EFF4-D852EFFBF93D}"/>
          </ac:picMkLst>
        </pc:picChg>
      </pc:sldChg>
      <pc:sldChg chg="delSp modSp mod">
        <pc:chgData name="Sonia Rajput" userId="5c5de18d85187b95" providerId="LiveId" clId="{D6F07D96-ED77-4741-BD59-2368778DE3E1}" dt="2025-07-16T22:42:56.334" v="1826" actId="20577"/>
        <pc:sldMkLst>
          <pc:docMk/>
          <pc:sldMk cId="2882217297" sldId="262"/>
        </pc:sldMkLst>
        <pc:spChg chg="mod">
          <ac:chgData name="Sonia Rajput" userId="5c5de18d85187b95" providerId="LiveId" clId="{D6F07D96-ED77-4741-BD59-2368778DE3E1}" dt="2025-07-16T22:37:55.762" v="1504" actId="20577"/>
          <ac:spMkLst>
            <pc:docMk/>
            <pc:sldMk cId="2882217297" sldId="262"/>
            <ac:spMk id="2" creationId="{DC60408A-F0CB-A5C9-CE9E-E360412B2341}"/>
          </ac:spMkLst>
        </pc:spChg>
        <pc:spChg chg="mod">
          <ac:chgData name="Sonia Rajput" userId="5c5de18d85187b95" providerId="LiveId" clId="{D6F07D96-ED77-4741-BD59-2368778DE3E1}" dt="2025-07-16T22:42:56.334" v="1826" actId="20577"/>
          <ac:spMkLst>
            <pc:docMk/>
            <pc:sldMk cId="2882217297" sldId="262"/>
            <ac:spMk id="3" creationId="{2FC6EECF-BD4C-2242-DB89-DC616CB54BAE}"/>
          </ac:spMkLst>
        </pc:spChg>
      </pc:sldChg>
      <pc:sldChg chg="del">
        <pc:chgData name="Sonia Rajput" userId="5c5de18d85187b95" providerId="LiveId" clId="{D6F07D96-ED77-4741-BD59-2368778DE3E1}" dt="2025-07-19T00:35:38.880" v="1828" actId="47"/>
        <pc:sldMkLst>
          <pc:docMk/>
          <pc:sldMk cId="1869720849" sldId="263"/>
        </pc:sldMkLst>
      </pc:sldChg>
      <pc:sldChg chg="modSp mod">
        <pc:chgData name="Sonia Rajput" userId="5c5de18d85187b95" providerId="LiveId" clId="{D6F07D96-ED77-4741-BD59-2368778DE3E1}" dt="2025-07-23T16:41:14.863" v="1888" actId="20577"/>
        <pc:sldMkLst>
          <pc:docMk/>
          <pc:sldMk cId="1286171400" sldId="264"/>
        </pc:sldMkLst>
        <pc:spChg chg="mod">
          <ac:chgData name="Sonia Rajput" userId="5c5de18d85187b95" providerId="LiveId" clId="{D6F07D96-ED77-4741-BD59-2368778DE3E1}" dt="2025-07-16T21:41:00.554" v="1" actId="20577"/>
          <ac:spMkLst>
            <pc:docMk/>
            <pc:sldMk cId="1286171400" sldId="264"/>
            <ac:spMk id="2" creationId="{76AD7B83-C762-342A-2168-51260D14CED6}"/>
          </ac:spMkLst>
        </pc:spChg>
        <pc:spChg chg="mod">
          <ac:chgData name="Sonia Rajput" userId="5c5de18d85187b95" providerId="LiveId" clId="{D6F07D96-ED77-4741-BD59-2368778DE3E1}" dt="2025-07-23T16:41:14.863" v="1888" actId="20577"/>
          <ac:spMkLst>
            <pc:docMk/>
            <pc:sldMk cId="1286171400" sldId="264"/>
            <ac:spMk id="3" creationId="{348664A1-2B0E-C1B3-9203-B5023B34A6EE}"/>
          </ac:spMkLst>
        </pc:spChg>
      </pc:sldChg>
      <pc:sldChg chg="addSp delSp modSp add mod">
        <pc:chgData name="Sonia Rajput" userId="5c5de18d85187b95" providerId="LiveId" clId="{D6F07D96-ED77-4741-BD59-2368778DE3E1}" dt="2025-07-16T22:37:20.069" v="1449" actId="14100"/>
        <pc:sldMkLst>
          <pc:docMk/>
          <pc:sldMk cId="3919706527" sldId="265"/>
        </pc:sldMkLst>
        <pc:picChg chg="add mod modCrop">
          <ac:chgData name="Sonia Rajput" userId="5c5de18d85187b95" providerId="LiveId" clId="{D6F07D96-ED77-4741-BD59-2368778DE3E1}" dt="2025-07-16T22:37:20.069" v="1449" actId="14100"/>
          <ac:picMkLst>
            <pc:docMk/>
            <pc:sldMk cId="3919706527" sldId="265"/>
            <ac:picMk id="6" creationId="{CC830AED-489C-6660-3C35-ABA83E96D21F}"/>
          </ac:picMkLst>
        </pc:picChg>
      </pc:sldChg>
      <pc:sldChg chg="addSp delSp modSp add del mod">
        <pc:chgData name="Sonia Rajput" userId="5c5de18d85187b95" providerId="LiveId" clId="{D6F07D96-ED77-4741-BD59-2368778DE3E1}" dt="2025-07-22T17:54:47.221" v="1831" actId="47"/>
        <pc:sldMkLst>
          <pc:docMk/>
          <pc:sldMk cId="580716126"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14A2C-6192-47F0-9C02-CB64A289BD09}" type="datetimeFigureOut">
              <a:rPr lang="en-US" smtClean="0"/>
              <a:t>7/29/2025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FD8A9-9F03-4C7C-A9FE-CFA29A35916F}" type="slidenum">
              <a:rPr lang="en-US" smtClean="0"/>
              <a:t>‹#›</a:t>
            </a:fld>
            <a:endParaRPr lang="en-US"/>
          </a:p>
        </p:txBody>
      </p:sp>
    </p:spTree>
    <p:extLst>
      <p:ext uri="{BB962C8B-B14F-4D97-AF65-F5344CB8AC3E}">
        <p14:creationId xmlns:p14="http://schemas.microsoft.com/office/powerpoint/2010/main" val="2033524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helps you track your own project changes on your computer. But when you want to show your project to the world or work with others, you upload it to GitHub. It’s like turning your private notebook into a public or shared notebook in the cloud</a:t>
            </a:r>
          </a:p>
        </p:txBody>
      </p:sp>
      <p:sp>
        <p:nvSpPr>
          <p:cNvPr id="4" name="Slide Number Placeholder 3"/>
          <p:cNvSpPr>
            <a:spLocks noGrp="1"/>
          </p:cNvSpPr>
          <p:nvPr>
            <p:ph type="sldNum" sz="quarter" idx="5"/>
          </p:nvPr>
        </p:nvSpPr>
        <p:spPr/>
        <p:txBody>
          <a:bodyPr/>
          <a:lstStyle/>
          <a:p>
            <a:fld id="{8BAFD8A9-9F03-4C7C-A9FE-CFA29A35916F}" type="slidenum">
              <a:rPr lang="en-US" smtClean="0"/>
              <a:t>4</a:t>
            </a:fld>
            <a:endParaRPr lang="en-US"/>
          </a:p>
        </p:txBody>
      </p:sp>
    </p:spTree>
    <p:extLst>
      <p:ext uri="{BB962C8B-B14F-4D97-AF65-F5344CB8AC3E}">
        <p14:creationId xmlns:p14="http://schemas.microsoft.com/office/powerpoint/2010/main" val="183300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E16C0-C868-25D9-F723-25896A4E18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BC51A5-06F9-8EC1-9180-25B5E54282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700523-56A8-8CC0-6179-AF7F9014FC54}"/>
              </a:ext>
            </a:extLst>
          </p:cNvPr>
          <p:cNvSpPr>
            <a:spLocks noGrp="1"/>
          </p:cNvSpPr>
          <p:nvPr>
            <p:ph type="body" idx="1"/>
          </p:nvPr>
        </p:nvSpPr>
        <p:spPr/>
        <p:txBody>
          <a:bodyPr/>
          <a:lstStyle/>
          <a:p>
            <a:r>
              <a:rPr lang="en-US" dirty="0"/>
              <a:t>Git helps you track your own project changes on your computer. But when you want to show your project to the world or work with others, you upload it to GitHub. It’s like turning your private notebook into a public or shared notebook in the cloud</a:t>
            </a:r>
          </a:p>
        </p:txBody>
      </p:sp>
      <p:sp>
        <p:nvSpPr>
          <p:cNvPr id="4" name="Slide Number Placeholder 3">
            <a:extLst>
              <a:ext uri="{FF2B5EF4-FFF2-40B4-BE49-F238E27FC236}">
                <a16:creationId xmlns:a16="http://schemas.microsoft.com/office/drawing/2014/main" id="{140B2321-BAC0-5813-A9D5-6BA6B64CECF3}"/>
              </a:ext>
            </a:extLst>
          </p:cNvPr>
          <p:cNvSpPr>
            <a:spLocks noGrp="1"/>
          </p:cNvSpPr>
          <p:nvPr>
            <p:ph type="sldNum" sz="quarter" idx="5"/>
          </p:nvPr>
        </p:nvSpPr>
        <p:spPr/>
        <p:txBody>
          <a:bodyPr/>
          <a:lstStyle/>
          <a:p>
            <a:fld id="{8BAFD8A9-9F03-4C7C-A9FE-CFA29A35916F}" type="slidenum">
              <a:rPr lang="en-US" smtClean="0"/>
              <a:t>5</a:t>
            </a:fld>
            <a:endParaRPr lang="en-US"/>
          </a:p>
        </p:txBody>
      </p:sp>
    </p:spTree>
    <p:extLst>
      <p:ext uri="{BB962C8B-B14F-4D97-AF65-F5344CB8AC3E}">
        <p14:creationId xmlns:p14="http://schemas.microsoft.com/office/powerpoint/2010/main" val="1638429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1DA40-5AA1-31FF-3D38-41647FF05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2F9EEA-3AB7-F3E3-429D-3F5E8395B8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BFF665-4229-AF81-FA3E-91361CF2498D}"/>
              </a:ext>
            </a:extLst>
          </p:cNvPr>
          <p:cNvSpPr>
            <a:spLocks noGrp="1"/>
          </p:cNvSpPr>
          <p:nvPr>
            <p:ph type="body" idx="1"/>
          </p:nvPr>
        </p:nvSpPr>
        <p:spPr/>
        <p:txBody>
          <a:bodyPr/>
          <a:lstStyle/>
          <a:p>
            <a:r>
              <a:rPr lang="en-US" dirty="0"/>
              <a:t>Git helps you track your own project changes on your computer. But when you want to show your project to the world or work with others, you upload it to GitHub. It’s like turning your private notebook into a public or shared notebook in the cloud</a:t>
            </a:r>
          </a:p>
        </p:txBody>
      </p:sp>
      <p:sp>
        <p:nvSpPr>
          <p:cNvPr id="4" name="Slide Number Placeholder 3">
            <a:extLst>
              <a:ext uri="{FF2B5EF4-FFF2-40B4-BE49-F238E27FC236}">
                <a16:creationId xmlns:a16="http://schemas.microsoft.com/office/drawing/2014/main" id="{48A65891-3386-AC2A-B054-42B37E74C920}"/>
              </a:ext>
            </a:extLst>
          </p:cNvPr>
          <p:cNvSpPr>
            <a:spLocks noGrp="1"/>
          </p:cNvSpPr>
          <p:nvPr>
            <p:ph type="sldNum" sz="quarter" idx="5"/>
          </p:nvPr>
        </p:nvSpPr>
        <p:spPr/>
        <p:txBody>
          <a:bodyPr/>
          <a:lstStyle/>
          <a:p>
            <a:fld id="{8BAFD8A9-9F03-4C7C-A9FE-CFA29A35916F}" type="slidenum">
              <a:rPr lang="en-US" smtClean="0"/>
              <a:t>6</a:t>
            </a:fld>
            <a:endParaRPr lang="en-US"/>
          </a:p>
        </p:txBody>
      </p:sp>
    </p:spTree>
    <p:extLst>
      <p:ext uri="{BB962C8B-B14F-4D97-AF65-F5344CB8AC3E}">
        <p14:creationId xmlns:p14="http://schemas.microsoft.com/office/powerpoint/2010/main" val="2783864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48E11-C09E-16A6-F5E3-48F35175FC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8A4B1D-E1A9-A6A8-1496-6CB151C15C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141E23-9D5B-D4DF-8A85-EE9A4D2C271E}"/>
              </a:ext>
            </a:extLst>
          </p:cNvPr>
          <p:cNvSpPr>
            <a:spLocks noGrp="1"/>
          </p:cNvSpPr>
          <p:nvPr>
            <p:ph type="body" idx="1"/>
          </p:nvPr>
        </p:nvSpPr>
        <p:spPr/>
        <p:txBody>
          <a:bodyPr/>
          <a:lstStyle/>
          <a:p>
            <a:r>
              <a:rPr lang="en-US" dirty="0"/>
              <a:t>Git helps you track your own project changes on your computer. But when you want to show your project to the world or work with others, you upload it to GitHub. It’s like turning your private notebook into a public or shared notebook in the cloud</a:t>
            </a:r>
          </a:p>
        </p:txBody>
      </p:sp>
      <p:sp>
        <p:nvSpPr>
          <p:cNvPr id="4" name="Slide Number Placeholder 3">
            <a:extLst>
              <a:ext uri="{FF2B5EF4-FFF2-40B4-BE49-F238E27FC236}">
                <a16:creationId xmlns:a16="http://schemas.microsoft.com/office/drawing/2014/main" id="{3DB09A71-97EE-2C0E-1DF2-347E700781D6}"/>
              </a:ext>
            </a:extLst>
          </p:cNvPr>
          <p:cNvSpPr>
            <a:spLocks noGrp="1"/>
          </p:cNvSpPr>
          <p:nvPr>
            <p:ph type="sldNum" sz="quarter" idx="5"/>
          </p:nvPr>
        </p:nvSpPr>
        <p:spPr/>
        <p:txBody>
          <a:bodyPr/>
          <a:lstStyle/>
          <a:p>
            <a:fld id="{8BAFD8A9-9F03-4C7C-A9FE-CFA29A35916F}" type="slidenum">
              <a:rPr lang="en-US" smtClean="0"/>
              <a:t>7</a:t>
            </a:fld>
            <a:endParaRPr lang="en-US"/>
          </a:p>
        </p:txBody>
      </p:sp>
    </p:spTree>
    <p:extLst>
      <p:ext uri="{BB962C8B-B14F-4D97-AF65-F5344CB8AC3E}">
        <p14:creationId xmlns:p14="http://schemas.microsoft.com/office/powerpoint/2010/main" val="3146426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F67A9-EC79-D06D-2010-A910DC6433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837A4B-18E8-CD6A-066D-1ACE62701B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122A17-F324-0333-D044-566DA9E52922}"/>
              </a:ext>
            </a:extLst>
          </p:cNvPr>
          <p:cNvSpPr>
            <a:spLocks noGrp="1"/>
          </p:cNvSpPr>
          <p:nvPr>
            <p:ph type="body" idx="1"/>
          </p:nvPr>
        </p:nvSpPr>
        <p:spPr/>
        <p:txBody>
          <a:bodyPr/>
          <a:lstStyle/>
          <a:p>
            <a:r>
              <a:rPr lang="en-US" dirty="0"/>
              <a:t>Git helps you track your own project changes on your computer. But when you want to show your project to the world or work with others, you upload it to GitHub. It’s like turning your private notebook into a public or shared notebook in the cloud</a:t>
            </a:r>
          </a:p>
        </p:txBody>
      </p:sp>
      <p:sp>
        <p:nvSpPr>
          <p:cNvPr id="4" name="Slide Number Placeholder 3">
            <a:extLst>
              <a:ext uri="{FF2B5EF4-FFF2-40B4-BE49-F238E27FC236}">
                <a16:creationId xmlns:a16="http://schemas.microsoft.com/office/drawing/2014/main" id="{722C3B29-6B60-E96B-36E2-AB9723E83003}"/>
              </a:ext>
            </a:extLst>
          </p:cNvPr>
          <p:cNvSpPr>
            <a:spLocks noGrp="1"/>
          </p:cNvSpPr>
          <p:nvPr>
            <p:ph type="sldNum" sz="quarter" idx="5"/>
          </p:nvPr>
        </p:nvSpPr>
        <p:spPr/>
        <p:txBody>
          <a:bodyPr/>
          <a:lstStyle/>
          <a:p>
            <a:fld id="{8BAFD8A9-9F03-4C7C-A9FE-CFA29A35916F}" type="slidenum">
              <a:rPr lang="en-US" smtClean="0"/>
              <a:t>8</a:t>
            </a:fld>
            <a:endParaRPr lang="en-US"/>
          </a:p>
        </p:txBody>
      </p:sp>
    </p:spTree>
    <p:extLst>
      <p:ext uri="{BB962C8B-B14F-4D97-AF65-F5344CB8AC3E}">
        <p14:creationId xmlns:p14="http://schemas.microsoft.com/office/powerpoint/2010/main" val="3399360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61FFD-8F44-05D7-72DB-D2A356E41D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88FE5-ED89-BFB0-BC9E-23CA653918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DC029F-193D-1A90-EF41-C293E147657F}"/>
              </a:ext>
            </a:extLst>
          </p:cNvPr>
          <p:cNvSpPr>
            <a:spLocks noGrp="1"/>
          </p:cNvSpPr>
          <p:nvPr>
            <p:ph type="body" idx="1"/>
          </p:nvPr>
        </p:nvSpPr>
        <p:spPr/>
        <p:txBody>
          <a:bodyPr/>
          <a:lstStyle/>
          <a:p>
            <a:r>
              <a:rPr lang="en-US" dirty="0"/>
              <a:t>Git helps you track your own project changes on your computer. But when you want to show your project to the world or work with others, you upload it to GitHub. It’s like turning your private notebook into a public or shared notebook in the cloud</a:t>
            </a:r>
          </a:p>
        </p:txBody>
      </p:sp>
      <p:sp>
        <p:nvSpPr>
          <p:cNvPr id="4" name="Slide Number Placeholder 3">
            <a:extLst>
              <a:ext uri="{FF2B5EF4-FFF2-40B4-BE49-F238E27FC236}">
                <a16:creationId xmlns:a16="http://schemas.microsoft.com/office/drawing/2014/main" id="{13B7F668-B53A-AE71-5F06-9309CD67AD03}"/>
              </a:ext>
            </a:extLst>
          </p:cNvPr>
          <p:cNvSpPr>
            <a:spLocks noGrp="1"/>
          </p:cNvSpPr>
          <p:nvPr>
            <p:ph type="sldNum" sz="quarter" idx="5"/>
          </p:nvPr>
        </p:nvSpPr>
        <p:spPr/>
        <p:txBody>
          <a:bodyPr/>
          <a:lstStyle/>
          <a:p>
            <a:fld id="{8BAFD8A9-9F03-4C7C-A9FE-CFA29A35916F}" type="slidenum">
              <a:rPr lang="en-US" smtClean="0"/>
              <a:t>9</a:t>
            </a:fld>
            <a:endParaRPr lang="en-US"/>
          </a:p>
        </p:txBody>
      </p:sp>
    </p:spTree>
    <p:extLst>
      <p:ext uri="{BB962C8B-B14F-4D97-AF65-F5344CB8AC3E}">
        <p14:creationId xmlns:p14="http://schemas.microsoft.com/office/powerpoint/2010/main" val="1551383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E1EE-77B1-5FD4-F9E9-4497C8B03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B58302-1C03-9941-ED1E-8D8228A8DF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418C2E-EF4A-86E3-9D8D-ED9EC54EFC49}"/>
              </a:ext>
            </a:extLst>
          </p:cNvPr>
          <p:cNvSpPr>
            <a:spLocks noGrp="1"/>
          </p:cNvSpPr>
          <p:nvPr>
            <p:ph type="dt" sz="half" idx="10"/>
          </p:nvPr>
        </p:nvSpPr>
        <p:spPr/>
        <p:txBody>
          <a:bodyPr/>
          <a:lstStyle/>
          <a:p>
            <a:fld id="{9633E726-3646-44C8-AB13-A85237618150}" type="datetimeFigureOut">
              <a:rPr lang="en-US" smtClean="0"/>
              <a:t>7/29/2025</a:t>
            </a:fld>
            <a:endParaRPr lang="en-US"/>
          </a:p>
        </p:txBody>
      </p:sp>
      <p:sp>
        <p:nvSpPr>
          <p:cNvPr id="5" name="Footer Placeholder 4">
            <a:extLst>
              <a:ext uri="{FF2B5EF4-FFF2-40B4-BE49-F238E27FC236}">
                <a16:creationId xmlns:a16="http://schemas.microsoft.com/office/drawing/2014/main" id="{44789CA3-A70B-5F65-33C4-87C2473D3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FC156-0ACD-02FC-09DF-CD0E847E5AAB}"/>
              </a:ext>
            </a:extLst>
          </p:cNvPr>
          <p:cNvSpPr>
            <a:spLocks noGrp="1"/>
          </p:cNvSpPr>
          <p:nvPr>
            <p:ph type="sldNum" sz="quarter" idx="12"/>
          </p:nvPr>
        </p:nvSpPr>
        <p:spPr/>
        <p:txBody>
          <a:bodyPr/>
          <a:lstStyle/>
          <a:p>
            <a:fld id="{5900047A-6589-4CBC-A976-799CF5A9FC77}" type="slidenum">
              <a:rPr lang="en-US" smtClean="0"/>
              <a:t>‹#›</a:t>
            </a:fld>
            <a:endParaRPr lang="en-US"/>
          </a:p>
        </p:txBody>
      </p:sp>
    </p:spTree>
    <p:extLst>
      <p:ext uri="{BB962C8B-B14F-4D97-AF65-F5344CB8AC3E}">
        <p14:creationId xmlns:p14="http://schemas.microsoft.com/office/powerpoint/2010/main" val="3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5F3C-C1B7-62B8-25A3-3489758F1C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87548F-8914-F131-5448-20A4C5A61E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F3DCD-E547-C201-720A-F32A9D4CD043}"/>
              </a:ext>
            </a:extLst>
          </p:cNvPr>
          <p:cNvSpPr>
            <a:spLocks noGrp="1"/>
          </p:cNvSpPr>
          <p:nvPr>
            <p:ph type="dt" sz="half" idx="10"/>
          </p:nvPr>
        </p:nvSpPr>
        <p:spPr/>
        <p:txBody>
          <a:bodyPr/>
          <a:lstStyle/>
          <a:p>
            <a:fld id="{9633E726-3646-44C8-AB13-A85237618150}" type="datetimeFigureOut">
              <a:rPr lang="en-US" smtClean="0"/>
              <a:t>7/29/2025</a:t>
            </a:fld>
            <a:endParaRPr lang="en-US"/>
          </a:p>
        </p:txBody>
      </p:sp>
      <p:sp>
        <p:nvSpPr>
          <p:cNvPr id="5" name="Footer Placeholder 4">
            <a:extLst>
              <a:ext uri="{FF2B5EF4-FFF2-40B4-BE49-F238E27FC236}">
                <a16:creationId xmlns:a16="http://schemas.microsoft.com/office/drawing/2014/main" id="{4FB36643-4D32-B956-2132-45FBB7660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3C0E2-31C7-0EA9-2808-14C81E927565}"/>
              </a:ext>
            </a:extLst>
          </p:cNvPr>
          <p:cNvSpPr>
            <a:spLocks noGrp="1"/>
          </p:cNvSpPr>
          <p:nvPr>
            <p:ph type="sldNum" sz="quarter" idx="12"/>
          </p:nvPr>
        </p:nvSpPr>
        <p:spPr/>
        <p:txBody>
          <a:bodyPr/>
          <a:lstStyle/>
          <a:p>
            <a:fld id="{5900047A-6589-4CBC-A976-799CF5A9FC77}" type="slidenum">
              <a:rPr lang="en-US" smtClean="0"/>
              <a:t>‹#›</a:t>
            </a:fld>
            <a:endParaRPr lang="en-US"/>
          </a:p>
        </p:txBody>
      </p:sp>
    </p:spTree>
    <p:extLst>
      <p:ext uri="{BB962C8B-B14F-4D97-AF65-F5344CB8AC3E}">
        <p14:creationId xmlns:p14="http://schemas.microsoft.com/office/powerpoint/2010/main" val="49175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F9794F-14E3-3EB3-EA9A-41C079EA7C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00AC0E-4D2A-5202-A405-7E99BACACD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46AD3-72EF-2DD0-645B-DF417EED7BBF}"/>
              </a:ext>
            </a:extLst>
          </p:cNvPr>
          <p:cNvSpPr>
            <a:spLocks noGrp="1"/>
          </p:cNvSpPr>
          <p:nvPr>
            <p:ph type="dt" sz="half" idx="10"/>
          </p:nvPr>
        </p:nvSpPr>
        <p:spPr/>
        <p:txBody>
          <a:bodyPr/>
          <a:lstStyle/>
          <a:p>
            <a:fld id="{9633E726-3646-44C8-AB13-A85237618150}" type="datetimeFigureOut">
              <a:rPr lang="en-US" smtClean="0"/>
              <a:t>7/29/2025</a:t>
            </a:fld>
            <a:endParaRPr lang="en-US"/>
          </a:p>
        </p:txBody>
      </p:sp>
      <p:sp>
        <p:nvSpPr>
          <p:cNvPr id="5" name="Footer Placeholder 4">
            <a:extLst>
              <a:ext uri="{FF2B5EF4-FFF2-40B4-BE49-F238E27FC236}">
                <a16:creationId xmlns:a16="http://schemas.microsoft.com/office/drawing/2014/main" id="{BA6C6676-791F-0AD3-B9BF-AD93313EA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4EFAB-238C-15B0-B00B-F6DA7DF0C463}"/>
              </a:ext>
            </a:extLst>
          </p:cNvPr>
          <p:cNvSpPr>
            <a:spLocks noGrp="1"/>
          </p:cNvSpPr>
          <p:nvPr>
            <p:ph type="sldNum" sz="quarter" idx="12"/>
          </p:nvPr>
        </p:nvSpPr>
        <p:spPr/>
        <p:txBody>
          <a:bodyPr/>
          <a:lstStyle/>
          <a:p>
            <a:fld id="{5900047A-6589-4CBC-A976-799CF5A9FC77}" type="slidenum">
              <a:rPr lang="en-US" smtClean="0"/>
              <a:t>‹#›</a:t>
            </a:fld>
            <a:endParaRPr lang="en-US"/>
          </a:p>
        </p:txBody>
      </p:sp>
    </p:spTree>
    <p:extLst>
      <p:ext uri="{BB962C8B-B14F-4D97-AF65-F5344CB8AC3E}">
        <p14:creationId xmlns:p14="http://schemas.microsoft.com/office/powerpoint/2010/main" val="3935950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86E9-2675-9A2B-B60B-5589DFEF49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46DA48-ABED-AA68-C93C-FEFD289072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052CD-4D0F-DCF9-1631-A6612AC83B9F}"/>
              </a:ext>
            </a:extLst>
          </p:cNvPr>
          <p:cNvSpPr>
            <a:spLocks noGrp="1"/>
          </p:cNvSpPr>
          <p:nvPr>
            <p:ph type="dt" sz="half" idx="10"/>
          </p:nvPr>
        </p:nvSpPr>
        <p:spPr/>
        <p:txBody>
          <a:bodyPr/>
          <a:lstStyle/>
          <a:p>
            <a:fld id="{9633E726-3646-44C8-AB13-A85237618150}" type="datetimeFigureOut">
              <a:rPr lang="en-US" smtClean="0"/>
              <a:t>7/29/2025</a:t>
            </a:fld>
            <a:endParaRPr lang="en-US"/>
          </a:p>
        </p:txBody>
      </p:sp>
      <p:sp>
        <p:nvSpPr>
          <p:cNvPr id="5" name="Footer Placeholder 4">
            <a:extLst>
              <a:ext uri="{FF2B5EF4-FFF2-40B4-BE49-F238E27FC236}">
                <a16:creationId xmlns:a16="http://schemas.microsoft.com/office/drawing/2014/main" id="{9A5886C2-9D8B-3C3E-7E54-C6551A858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E5E71-1B1E-403E-9971-75BBD9E94B27}"/>
              </a:ext>
            </a:extLst>
          </p:cNvPr>
          <p:cNvSpPr>
            <a:spLocks noGrp="1"/>
          </p:cNvSpPr>
          <p:nvPr>
            <p:ph type="sldNum" sz="quarter" idx="12"/>
          </p:nvPr>
        </p:nvSpPr>
        <p:spPr/>
        <p:txBody>
          <a:bodyPr/>
          <a:lstStyle/>
          <a:p>
            <a:fld id="{5900047A-6589-4CBC-A976-799CF5A9FC77}" type="slidenum">
              <a:rPr lang="en-US" smtClean="0"/>
              <a:t>‹#›</a:t>
            </a:fld>
            <a:endParaRPr lang="en-US"/>
          </a:p>
        </p:txBody>
      </p:sp>
    </p:spTree>
    <p:extLst>
      <p:ext uri="{BB962C8B-B14F-4D97-AF65-F5344CB8AC3E}">
        <p14:creationId xmlns:p14="http://schemas.microsoft.com/office/powerpoint/2010/main" val="978593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044D-09DA-3264-A90E-8048D70112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4D617D-2E38-DCE9-2A45-AD5E0076DA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30395-9321-734C-CC8C-DE95FB4F83C4}"/>
              </a:ext>
            </a:extLst>
          </p:cNvPr>
          <p:cNvSpPr>
            <a:spLocks noGrp="1"/>
          </p:cNvSpPr>
          <p:nvPr>
            <p:ph type="dt" sz="half" idx="10"/>
          </p:nvPr>
        </p:nvSpPr>
        <p:spPr/>
        <p:txBody>
          <a:bodyPr/>
          <a:lstStyle/>
          <a:p>
            <a:fld id="{9633E726-3646-44C8-AB13-A85237618150}" type="datetimeFigureOut">
              <a:rPr lang="en-US" smtClean="0"/>
              <a:t>7/29/2025</a:t>
            </a:fld>
            <a:endParaRPr lang="en-US"/>
          </a:p>
        </p:txBody>
      </p:sp>
      <p:sp>
        <p:nvSpPr>
          <p:cNvPr id="5" name="Footer Placeholder 4">
            <a:extLst>
              <a:ext uri="{FF2B5EF4-FFF2-40B4-BE49-F238E27FC236}">
                <a16:creationId xmlns:a16="http://schemas.microsoft.com/office/drawing/2014/main" id="{0CCC5477-C96D-F485-1301-239336CB1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C45B2-CB05-F6F3-6D46-99F275A29401}"/>
              </a:ext>
            </a:extLst>
          </p:cNvPr>
          <p:cNvSpPr>
            <a:spLocks noGrp="1"/>
          </p:cNvSpPr>
          <p:nvPr>
            <p:ph type="sldNum" sz="quarter" idx="12"/>
          </p:nvPr>
        </p:nvSpPr>
        <p:spPr/>
        <p:txBody>
          <a:bodyPr/>
          <a:lstStyle/>
          <a:p>
            <a:fld id="{5900047A-6589-4CBC-A976-799CF5A9FC77}" type="slidenum">
              <a:rPr lang="en-US" smtClean="0"/>
              <a:t>‹#›</a:t>
            </a:fld>
            <a:endParaRPr lang="en-US"/>
          </a:p>
        </p:txBody>
      </p:sp>
    </p:spTree>
    <p:extLst>
      <p:ext uri="{BB962C8B-B14F-4D97-AF65-F5344CB8AC3E}">
        <p14:creationId xmlns:p14="http://schemas.microsoft.com/office/powerpoint/2010/main" val="251052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036C-364A-5404-E830-6FF078364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1121D0-AB47-6A1A-666B-1575B933E0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0E98DD-BCF0-9F5B-9E0B-38E4BAFEF6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93EB84-38C6-911D-3E9E-5CE5127043B9}"/>
              </a:ext>
            </a:extLst>
          </p:cNvPr>
          <p:cNvSpPr>
            <a:spLocks noGrp="1"/>
          </p:cNvSpPr>
          <p:nvPr>
            <p:ph type="dt" sz="half" idx="10"/>
          </p:nvPr>
        </p:nvSpPr>
        <p:spPr/>
        <p:txBody>
          <a:bodyPr/>
          <a:lstStyle/>
          <a:p>
            <a:fld id="{9633E726-3646-44C8-AB13-A85237618150}" type="datetimeFigureOut">
              <a:rPr lang="en-US" smtClean="0"/>
              <a:t>7/29/2025</a:t>
            </a:fld>
            <a:endParaRPr lang="en-US"/>
          </a:p>
        </p:txBody>
      </p:sp>
      <p:sp>
        <p:nvSpPr>
          <p:cNvPr id="6" name="Footer Placeholder 5">
            <a:extLst>
              <a:ext uri="{FF2B5EF4-FFF2-40B4-BE49-F238E27FC236}">
                <a16:creationId xmlns:a16="http://schemas.microsoft.com/office/drawing/2014/main" id="{ED21D74E-8CA7-3E40-43E2-112EA6D7B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A456E8-359D-B12A-5A97-D525ECA37BB0}"/>
              </a:ext>
            </a:extLst>
          </p:cNvPr>
          <p:cNvSpPr>
            <a:spLocks noGrp="1"/>
          </p:cNvSpPr>
          <p:nvPr>
            <p:ph type="sldNum" sz="quarter" idx="12"/>
          </p:nvPr>
        </p:nvSpPr>
        <p:spPr/>
        <p:txBody>
          <a:bodyPr/>
          <a:lstStyle/>
          <a:p>
            <a:fld id="{5900047A-6589-4CBC-A976-799CF5A9FC77}" type="slidenum">
              <a:rPr lang="en-US" smtClean="0"/>
              <a:t>‹#›</a:t>
            </a:fld>
            <a:endParaRPr lang="en-US"/>
          </a:p>
        </p:txBody>
      </p:sp>
    </p:spTree>
    <p:extLst>
      <p:ext uri="{BB962C8B-B14F-4D97-AF65-F5344CB8AC3E}">
        <p14:creationId xmlns:p14="http://schemas.microsoft.com/office/powerpoint/2010/main" val="83701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C5DE-C243-DBC1-701C-896188F47A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2674A4-7ECE-09F9-1F3B-DA763AFAE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148BF9-83D2-B10E-73E8-B0DDA449C3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786C34-DB79-74BB-6B16-A6301ED97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6143AF-EE9B-B07C-CA2D-FDD03AE53F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D19ED-EBAB-F031-0AD0-26DBADD7C694}"/>
              </a:ext>
            </a:extLst>
          </p:cNvPr>
          <p:cNvSpPr>
            <a:spLocks noGrp="1"/>
          </p:cNvSpPr>
          <p:nvPr>
            <p:ph type="dt" sz="half" idx="10"/>
          </p:nvPr>
        </p:nvSpPr>
        <p:spPr/>
        <p:txBody>
          <a:bodyPr/>
          <a:lstStyle/>
          <a:p>
            <a:fld id="{9633E726-3646-44C8-AB13-A85237618150}" type="datetimeFigureOut">
              <a:rPr lang="en-US" smtClean="0"/>
              <a:t>7/29/2025</a:t>
            </a:fld>
            <a:endParaRPr lang="en-US"/>
          </a:p>
        </p:txBody>
      </p:sp>
      <p:sp>
        <p:nvSpPr>
          <p:cNvPr id="8" name="Footer Placeholder 7">
            <a:extLst>
              <a:ext uri="{FF2B5EF4-FFF2-40B4-BE49-F238E27FC236}">
                <a16:creationId xmlns:a16="http://schemas.microsoft.com/office/drawing/2014/main" id="{B1258CE6-F8E3-ADB8-0B36-2D6859B559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34F731-E528-513A-3634-A34C354C43EC}"/>
              </a:ext>
            </a:extLst>
          </p:cNvPr>
          <p:cNvSpPr>
            <a:spLocks noGrp="1"/>
          </p:cNvSpPr>
          <p:nvPr>
            <p:ph type="sldNum" sz="quarter" idx="12"/>
          </p:nvPr>
        </p:nvSpPr>
        <p:spPr/>
        <p:txBody>
          <a:bodyPr/>
          <a:lstStyle/>
          <a:p>
            <a:fld id="{5900047A-6589-4CBC-A976-799CF5A9FC77}" type="slidenum">
              <a:rPr lang="en-US" smtClean="0"/>
              <a:t>‹#›</a:t>
            </a:fld>
            <a:endParaRPr lang="en-US"/>
          </a:p>
        </p:txBody>
      </p:sp>
    </p:spTree>
    <p:extLst>
      <p:ext uri="{BB962C8B-B14F-4D97-AF65-F5344CB8AC3E}">
        <p14:creationId xmlns:p14="http://schemas.microsoft.com/office/powerpoint/2010/main" val="331542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EB27-5039-5D3C-BEFB-6D28549EF1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88D3CC-8458-E558-F749-58C70F4760AD}"/>
              </a:ext>
            </a:extLst>
          </p:cNvPr>
          <p:cNvSpPr>
            <a:spLocks noGrp="1"/>
          </p:cNvSpPr>
          <p:nvPr>
            <p:ph type="dt" sz="half" idx="10"/>
          </p:nvPr>
        </p:nvSpPr>
        <p:spPr/>
        <p:txBody>
          <a:bodyPr/>
          <a:lstStyle/>
          <a:p>
            <a:fld id="{9633E726-3646-44C8-AB13-A85237618150}" type="datetimeFigureOut">
              <a:rPr lang="en-US" smtClean="0"/>
              <a:t>7/29/2025</a:t>
            </a:fld>
            <a:endParaRPr lang="en-US"/>
          </a:p>
        </p:txBody>
      </p:sp>
      <p:sp>
        <p:nvSpPr>
          <p:cNvPr id="4" name="Footer Placeholder 3">
            <a:extLst>
              <a:ext uri="{FF2B5EF4-FFF2-40B4-BE49-F238E27FC236}">
                <a16:creationId xmlns:a16="http://schemas.microsoft.com/office/drawing/2014/main" id="{150CC4F9-3722-3994-67FD-86247CCDF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78D6B1-2071-6456-E85B-CBDF907D478C}"/>
              </a:ext>
            </a:extLst>
          </p:cNvPr>
          <p:cNvSpPr>
            <a:spLocks noGrp="1"/>
          </p:cNvSpPr>
          <p:nvPr>
            <p:ph type="sldNum" sz="quarter" idx="12"/>
          </p:nvPr>
        </p:nvSpPr>
        <p:spPr/>
        <p:txBody>
          <a:bodyPr/>
          <a:lstStyle/>
          <a:p>
            <a:fld id="{5900047A-6589-4CBC-A976-799CF5A9FC77}" type="slidenum">
              <a:rPr lang="en-US" smtClean="0"/>
              <a:t>‹#›</a:t>
            </a:fld>
            <a:endParaRPr lang="en-US"/>
          </a:p>
        </p:txBody>
      </p:sp>
    </p:spTree>
    <p:extLst>
      <p:ext uri="{BB962C8B-B14F-4D97-AF65-F5344CB8AC3E}">
        <p14:creationId xmlns:p14="http://schemas.microsoft.com/office/powerpoint/2010/main" val="1360339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3083CE-91FF-9885-A4D4-326808916056}"/>
              </a:ext>
            </a:extLst>
          </p:cNvPr>
          <p:cNvSpPr>
            <a:spLocks noGrp="1"/>
          </p:cNvSpPr>
          <p:nvPr>
            <p:ph type="dt" sz="half" idx="10"/>
          </p:nvPr>
        </p:nvSpPr>
        <p:spPr/>
        <p:txBody>
          <a:bodyPr/>
          <a:lstStyle/>
          <a:p>
            <a:fld id="{9633E726-3646-44C8-AB13-A85237618150}" type="datetimeFigureOut">
              <a:rPr lang="en-US" smtClean="0"/>
              <a:t>7/29/2025</a:t>
            </a:fld>
            <a:endParaRPr lang="en-US"/>
          </a:p>
        </p:txBody>
      </p:sp>
      <p:sp>
        <p:nvSpPr>
          <p:cNvPr id="3" name="Footer Placeholder 2">
            <a:extLst>
              <a:ext uri="{FF2B5EF4-FFF2-40B4-BE49-F238E27FC236}">
                <a16:creationId xmlns:a16="http://schemas.microsoft.com/office/drawing/2014/main" id="{B2225233-3174-A814-26FB-73AD81C3FC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1B4AF8-059D-14D8-1535-107C3A06BE0D}"/>
              </a:ext>
            </a:extLst>
          </p:cNvPr>
          <p:cNvSpPr>
            <a:spLocks noGrp="1"/>
          </p:cNvSpPr>
          <p:nvPr>
            <p:ph type="sldNum" sz="quarter" idx="12"/>
          </p:nvPr>
        </p:nvSpPr>
        <p:spPr/>
        <p:txBody>
          <a:bodyPr/>
          <a:lstStyle/>
          <a:p>
            <a:fld id="{5900047A-6589-4CBC-A976-799CF5A9FC77}" type="slidenum">
              <a:rPr lang="en-US" smtClean="0"/>
              <a:t>‹#›</a:t>
            </a:fld>
            <a:endParaRPr lang="en-US"/>
          </a:p>
        </p:txBody>
      </p:sp>
    </p:spTree>
    <p:extLst>
      <p:ext uri="{BB962C8B-B14F-4D97-AF65-F5344CB8AC3E}">
        <p14:creationId xmlns:p14="http://schemas.microsoft.com/office/powerpoint/2010/main" val="339816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B011-012E-41AF-3743-EC86FC76B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57330C-F210-C8D0-CD50-028D44721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807457-BDCC-AD16-1A11-5AFF59C59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53002-B938-660D-8C15-9EAD3242733C}"/>
              </a:ext>
            </a:extLst>
          </p:cNvPr>
          <p:cNvSpPr>
            <a:spLocks noGrp="1"/>
          </p:cNvSpPr>
          <p:nvPr>
            <p:ph type="dt" sz="half" idx="10"/>
          </p:nvPr>
        </p:nvSpPr>
        <p:spPr/>
        <p:txBody>
          <a:bodyPr/>
          <a:lstStyle/>
          <a:p>
            <a:fld id="{9633E726-3646-44C8-AB13-A85237618150}" type="datetimeFigureOut">
              <a:rPr lang="en-US" smtClean="0"/>
              <a:t>7/29/2025</a:t>
            </a:fld>
            <a:endParaRPr lang="en-US"/>
          </a:p>
        </p:txBody>
      </p:sp>
      <p:sp>
        <p:nvSpPr>
          <p:cNvPr id="6" name="Footer Placeholder 5">
            <a:extLst>
              <a:ext uri="{FF2B5EF4-FFF2-40B4-BE49-F238E27FC236}">
                <a16:creationId xmlns:a16="http://schemas.microsoft.com/office/drawing/2014/main" id="{AE683083-8331-D308-E965-D0F727A59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6F596-3BDF-D646-4D4F-D25608AF0860}"/>
              </a:ext>
            </a:extLst>
          </p:cNvPr>
          <p:cNvSpPr>
            <a:spLocks noGrp="1"/>
          </p:cNvSpPr>
          <p:nvPr>
            <p:ph type="sldNum" sz="quarter" idx="12"/>
          </p:nvPr>
        </p:nvSpPr>
        <p:spPr/>
        <p:txBody>
          <a:bodyPr/>
          <a:lstStyle/>
          <a:p>
            <a:fld id="{5900047A-6589-4CBC-A976-799CF5A9FC77}" type="slidenum">
              <a:rPr lang="en-US" smtClean="0"/>
              <a:t>‹#›</a:t>
            </a:fld>
            <a:endParaRPr lang="en-US"/>
          </a:p>
        </p:txBody>
      </p:sp>
    </p:spTree>
    <p:extLst>
      <p:ext uri="{BB962C8B-B14F-4D97-AF65-F5344CB8AC3E}">
        <p14:creationId xmlns:p14="http://schemas.microsoft.com/office/powerpoint/2010/main" val="115860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385C-7ECC-BA28-5655-CF23A9AAB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E793E6-FB1E-CAE8-202D-BC91D1ADC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5C0E6F-9DC2-8934-2A74-3ACA199F4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0D64B4-8179-4AC9-22C7-0DA1A094C84F}"/>
              </a:ext>
            </a:extLst>
          </p:cNvPr>
          <p:cNvSpPr>
            <a:spLocks noGrp="1"/>
          </p:cNvSpPr>
          <p:nvPr>
            <p:ph type="dt" sz="half" idx="10"/>
          </p:nvPr>
        </p:nvSpPr>
        <p:spPr/>
        <p:txBody>
          <a:bodyPr/>
          <a:lstStyle/>
          <a:p>
            <a:fld id="{9633E726-3646-44C8-AB13-A85237618150}" type="datetimeFigureOut">
              <a:rPr lang="en-US" smtClean="0"/>
              <a:t>7/29/2025</a:t>
            </a:fld>
            <a:endParaRPr lang="en-US"/>
          </a:p>
        </p:txBody>
      </p:sp>
      <p:sp>
        <p:nvSpPr>
          <p:cNvPr id="6" name="Footer Placeholder 5">
            <a:extLst>
              <a:ext uri="{FF2B5EF4-FFF2-40B4-BE49-F238E27FC236}">
                <a16:creationId xmlns:a16="http://schemas.microsoft.com/office/drawing/2014/main" id="{14A2BB04-95A2-4125-9168-21E320025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D41B3-0D11-4DA2-0168-FB2D29B47F22}"/>
              </a:ext>
            </a:extLst>
          </p:cNvPr>
          <p:cNvSpPr>
            <a:spLocks noGrp="1"/>
          </p:cNvSpPr>
          <p:nvPr>
            <p:ph type="sldNum" sz="quarter" idx="12"/>
          </p:nvPr>
        </p:nvSpPr>
        <p:spPr/>
        <p:txBody>
          <a:bodyPr/>
          <a:lstStyle/>
          <a:p>
            <a:fld id="{5900047A-6589-4CBC-A976-799CF5A9FC77}" type="slidenum">
              <a:rPr lang="en-US" smtClean="0"/>
              <a:t>‹#›</a:t>
            </a:fld>
            <a:endParaRPr lang="en-US"/>
          </a:p>
        </p:txBody>
      </p:sp>
    </p:spTree>
    <p:extLst>
      <p:ext uri="{BB962C8B-B14F-4D97-AF65-F5344CB8AC3E}">
        <p14:creationId xmlns:p14="http://schemas.microsoft.com/office/powerpoint/2010/main" val="1366951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27C2F8-191B-A6CF-D974-A3AB1397ED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BB70BC-D786-410D-BEEB-46AE25A7B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3DEF0-206A-1431-BF6F-33B0E82DE9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3E726-3646-44C8-AB13-A85237618150}" type="datetimeFigureOut">
              <a:rPr lang="en-US" smtClean="0"/>
              <a:t>7/29/2025</a:t>
            </a:fld>
            <a:endParaRPr lang="en-US"/>
          </a:p>
        </p:txBody>
      </p:sp>
      <p:sp>
        <p:nvSpPr>
          <p:cNvPr id="5" name="Footer Placeholder 4">
            <a:extLst>
              <a:ext uri="{FF2B5EF4-FFF2-40B4-BE49-F238E27FC236}">
                <a16:creationId xmlns:a16="http://schemas.microsoft.com/office/drawing/2014/main" id="{E06CD7E7-9B42-2D22-E22C-87330AB94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D3583E-5293-F7FE-8E43-2E194DAC00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0047A-6589-4CBC-A976-799CF5A9FC77}" type="slidenum">
              <a:rPr lang="en-US" smtClean="0"/>
              <a:t>‹#›</a:t>
            </a:fld>
            <a:endParaRPr lang="en-US"/>
          </a:p>
        </p:txBody>
      </p:sp>
    </p:spTree>
    <p:extLst>
      <p:ext uri="{BB962C8B-B14F-4D97-AF65-F5344CB8AC3E}">
        <p14:creationId xmlns:p14="http://schemas.microsoft.com/office/powerpoint/2010/main" val="4223908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03CB-2C68-583C-1886-F8CA4F4F96FE}"/>
              </a:ext>
            </a:extLst>
          </p:cNvPr>
          <p:cNvSpPr>
            <a:spLocks noGrp="1"/>
          </p:cNvSpPr>
          <p:nvPr>
            <p:ph type="ctrTitle"/>
          </p:nvPr>
        </p:nvSpPr>
        <p:spPr>
          <a:xfrm>
            <a:off x="1366683" y="139700"/>
            <a:ext cx="9144000" cy="2387600"/>
          </a:xfrm>
        </p:spPr>
        <p:txBody>
          <a:bodyPr/>
          <a:lstStyle/>
          <a:p>
            <a:r>
              <a:rPr lang="en-US" b="1" dirty="0"/>
              <a:t>Git &amp; </a:t>
            </a:r>
            <a:r>
              <a:rPr lang="en-US" b="1" dirty="0" err="1"/>
              <a:t>Github</a:t>
            </a:r>
            <a:endParaRPr lang="en-US" b="1" dirty="0"/>
          </a:p>
        </p:txBody>
      </p:sp>
      <p:pic>
        <p:nvPicPr>
          <p:cNvPr id="5" name="Picture 4">
            <a:extLst>
              <a:ext uri="{FF2B5EF4-FFF2-40B4-BE49-F238E27FC236}">
                <a16:creationId xmlns:a16="http://schemas.microsoft.com/office/drawing/2014/main" id="{9C965B1D-02A4-AA75-3DEF-75A347751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7504" y="2727434"/>
            <a:ext cx="4572000" cy="2095500"/>
          </a:xfrm>
          <a:prstGeom prst="rect">
            <a:avLst/>
          </a:prstGeom>
        </p:spPr>
      </p:pic>
    </p:spTree>
    <p:extLst>
      <p:ext uri="{BB962C8B-B14F-4D97-AF65-F5344CB8AC3E}">
        <p14:creationId xmlns:p14="http://schemas.microsoft.com/office/powerpoint/2010/main" val="89037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7B83-C762-342A-2168-51260D14CED6}"/>
              </a:ext>
            </a:extLst>
          </p:cNvPr>
          <p:cNvSpPr>
            <a:spLocks noGrp="1"/>
          </p:cNvSpPr>
          <p:nvPr>
            <p:ph type="title"/>
          </p:nvPr>
        </p:nvSpPr>
        <p:spPr>
          <a:xfrm>
            <a:off x="838200" y="365125"/>
            <a:ext cx="10515600" cy="863907"/>
          </a:xfrm>
        </p:spPr>
        <p:txBody>
          <a:bodyPr/>
          <a:lstStyle/>
          <a:p>
            <a:r>
              <a:rPr lang="en-US" b="1" dirty="0"/>
              <a:t>Module 8 Content</a:t>
            </a:r>
            <a:r>
              <a:rPr lang="en-US" dirty="0"/>
              <a:t>:</a:t>
            </a:r>
          </a:p>
        </p:txBody>
      </p:sp>
      <p:sp>
        <p:nvSpPr>
          <p:cNvPr id="3" name="Content Placeholder 2">
            <a:extLst>
              <a:ext uri="{FF2B5EF4-FFF2-40B4-BE49-F238E27FC236}">
                <a16:creationId xmlns:a16="http://schemas.microsoft.com/office/drawing/2014/main" id="{348664A1-2B0E-C1B3-9203-B5023B34A6EE}"/>
              </a:ext>
            </a:extLst>
          </p:cNvPr>
          <p:cNvSpPr>
            <a:spLocks noGrp="1"/>
          </p:cNvSpPr>
          <p:nvPr>
            <p:ph idx="1"/>
          </p:nvPr>
        </p:nvSpPr>
        <p:spPr>
          <a:xfrm>
            <a:off x="838200" y="1426957"/>
            <a:ext cx="10515600" cy="5065918"/>
          </a:xfrm>
        </p:spPr>
        <p:txBody>
          <a:bodyPr/>
          <a:lstStyle/>
          <a:p>
            <a:r>
              <a:rPr lang="en-US" sz="4000" dirty="0"/>
              <a:t>Best Practices in Commits &amp; Branching</a:t>
            </a:r>
          </a:p>
          <a:p>
            <a:r>
              <a:rPr lang="en-US" sz="4000" dirty="0"/>
              <a:t>Git Interview Questions</a:t>
            </a:r>
          </a:p>
          <a:p>
            <a:r>
              <a:rPr lang="en-US" sz="4000" dirty="0"/>
              <a:t>Intro to Open-source Contribution</a:t>
            </a:r>
          </a:p>
          <a:p>
            <a:r>
              <a:rPr lang="en-US" sz="4000" dirty="0"/>
              <a:t>What are ‘Good First Issues’?</a:t>
            </a:r>
          </a:p>
          <a:p>
            <a:r>
              <a:rPr lang="en-US" sz="4000" dirty="0"/>
              <a:t>The Fork-Branch-PR Workflow</a:t>
            </a:r>
          </a:p>
          <a:p>
            <a:r>
              <a:rPr lang="en-US" sz="4000" dirty="0"/>
              <a:t>GitHub Profile Optimization</a:t>
            </a:r>
          </a:p>
          <a:p>
            <a:r>
              <a:rPr lang="en-US" sz="4000" dirty="0"/>
              <a:t>Summary &amp; Career Tips</a:t>
            </a:r>
          </a:p>
          <a:p>
            <a:pPr marL="0" indent="0">
              <a:buNone/>
            </a:pPr>
            <a:endParaRPr lang="en-US" dirty="0"/>
          </a:p>
          <a:p>
            <a:endParaRPr lang="en-US" dirty="0"/>
          </a:p>
        </p:txBody>
      </p:sp>
    </p:spTree>
    <p:extLst>
      <p:ext uri="{BB962C8B-B14F-4D97-AF65-F5344CB8AC3E}">
        <p14:creationId xmlns:p14="http://schemas.microsoft.com/office/powerpoint/2010/main" val="128617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A8BD-0691-E892-BEAB-416B208A2E04}"/>
              </a:ext>
            </a:extLst>
          </p:cNvPr>
          <p:cNvSpPr>
            <a:spLocks noGrp="1"/>
          </p:cNvSpPr>
          <p:nvPr>
            <p:ph type="title"/>
          </p:nvPr>
        </p:nvSpPr>
        <p:spPr>
          <a:xfrm>
            <a:off x="838200" y="365126"/>
            <a:ext cx="10515600" cy="952398"/>
          </a:xfrm>
        </p:spPr>
        <p:txBody>
          <a:bodyPr>
            <a:normAutofit/>
          </a:bodyPr>
          <a:lstStyle/>
          <a:p>
            <a:r>
              <a:rPr lang="en-US" b="1" dirty="0"/>
              <a:t>Best Practices in Commits &amp; Branching:</a:t>
            </a:r>
          </a:p>
        </p:txBody>
      </p:sp>
      <p:sp>
        <p:nvSpPr>
          <p:cNvPr id="3" name="Content Placeholder 2">
            <a:extLst>
              <a:ext uri="{FF2B5EF4-FFF2-40B4-BE49-F238E27FC236}">
                <a16:creationId xmlns:a16="http://schemas.microsoft.com/office/drawing/2014/main" id="{85F8205F-79AC-5498-CF56-BA58DD2D8705}"/>
              </a:ext>
            </a:extLst>
          </p:cNvPr>
          <p:cNvSpPr>
            <a:spLocks noGrp="1"/>
          </p:cNvSpPr>
          <p:nvPr>
            <p:ph idx="1"/>
          </p:nvPr>
        </p:nvSpPr>
        <p:spPr>
          <a:xfrm>
            <a:off x="838199" y="1327356"/>
            <a:ext cx="11098161" cy="4955457"/>
          </a:xfrm>
        </p:spPr>
        <p:txBody>
          <a:bodyPr>
            <a:normAutofit/>
          </a:bodyPr>
          <a:lstStyle/>
          <a:p>
            <a:r>
              <a:rPr lang="en-US" dirty="0"/>
              <a:t>Clean Commit History &amp; Smart Branching</a:t>
            </a:r>
          </a:p>
          <a:p>
            <a:r>
              <a:rPr lang="en-US" dirty="0"/>
              <a:t>Use meaningful commit messages (feat:, fix:, docs:)</a:t>
            </a:r>
          </a:p>
          <a:p>
            <a:r>
              <a:rPr lang="en-US" dirty="0"/>
              <a:t>Commit small, atomic changes</a:t>
            </a:r>
          </a:p>
          <a:p>
            <a:r>
              <a:rPr lang="en-US" dirty="0"/>
              <a:t>Create branches for features (feature/login-</a:t>
            </a:r>
            <a:r>
              <a:rPr lang="en-US" dirty="0" err="1"/>
              <a:t>ui</a:t>
            </a:r>
            <a:r>
              <a:rPr lang="en-US" dirty="0"/>
              <a:t>)</a:t>
            </a:r>
          </a:p>
          <a:p>
            <a:r>
              <a:rPr lang="en-US" dirty="0"/>
              <a:t>Never commit to main directly</a:t>
            </a:r>
          </a:p>
          <a:p>
            <a:r>
              <a:rPr lang="en-US" dirty="0"/>
              <a:t>Always review before merging</a:t>
            </a:r>
          </a:p>
          <a:p>
            <a:endParaRPr lang="en-US" dirty="0"/>
          </a:p>
          <a:p>
            <a:endParaRPr lang="en-US" dirty="0"/>
          </a:p>
        </p:txBody>
      </p:sp>
    </p:spTree>
    <p:extLst>
      <p:ext uri="{BB962C8B-B14F-4D97-AF65-F5344CB8AC3E}">
        <p14:creationId xmlns:p14="http://schemas.microsoft.com/office/powerpoint/2010/main" val="3939824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408A-F0CB-A5C9-CE9E-E360412B2341}"/>
              </a:ext>
            </a:extLst>
          </p:cNvPr>
          <p:cNvSpPr>
            <a:spLocks noGrp="1"/>
          </p:cNvSpPr>
          <p:nvPr>
            <p:ph type="title"/>
          </p:nvPr>
        </p:nvSpPr>
        <p:spPr>
          <a:xfrm>
            <a:off x="838200" y="365126"/>
            <a:ext cx="10515600" cy="896116"/>
          </a:xfrm>
        </p:spPr>
        <p:txBody>
          <a:bodyPr/>
          <a:lstStyle/>
          <a:p>
            <a:r>
              <a:rPr lang="en-US" b="1" dirty="0"/>
              <a:t>Git Interview Questions:</a:t>
            </a:r>
          </a:p>
        </p:txBody>
      </p:sp>
      <p:sp>
        <p:nvSpPr>
          <p:cNvPr id="3" name="Content Placeholder 2">
            <a:extLst>
              <a:ext uri="{FF2B5EF4-FFF2-40B4-BE49-F238E27FC236}">
                <a16:creationId xmlns:a16="http://schemas.microsoft.com/office/drawing/2014/main" id="{2FC6EECF-BD4C-2242-DB89-DC616CB54BAE}"/>
              </a:ext>
            </a:extLst>
          </p:cNvPr>
          <p:cNvSpPr>
            <a:spLocks noGrp="1"/>
          </p:cNvSpPr>
          <p:nvPr>
            <p:ph idx="1"/>
          </p:nvPr>
        </p:nvSpPr>
        <p:spPr>
          <a:xfrm>
            <a:off x="838200" y="1261242"/>
            <a:ext cx="11078497" cy="5592011"/>
          </a:xfrm>
        </p:spPr>
        <p:txBody>
          <a:bodyPr/>
          <a:lstStyle/>
          <a:p>
            <a:r>
              <a:rPr lang="en-US" dirty="0"/>
              <a:t>What’s the difference between git fetch vs git pull?</a:t>
            </a:r>
          </a:p>
          <a:p>
            <a:r>
              <a:rPr lang="en-US" dirty="0"/>
              <a:t>How do you resolve a merge conflict?</a:t>
            </a:r>
          </a:p>
          <a:p>
            <a:r>
              <a:rPr lang="en-US" dirty="0"/>
              <a:t>When would you use revert vs reset?</a:t>
            </a:r>
          </a:p>
          <a:p>
            <a:r>
              <a:rPr lang="en-US" dirty="0"/>
              <a:t>What is a fast-forward merge?</a:t>
            </a:r>
          </a:p>
          <a:p>
            <a:r>
              <a:rPr lang="en-US" dirty="0"/>
              <a:t>What is the difference between tracked and untracked files? </a:t>
            </a:r>
          </a:p>
          <a:p>
            <a:r>
              <a:rPr lang="en-US" dirty="0"/>
              <a:t>What are the stages in Git? </a:t>
            </a:r>
          </a:p>
          <a:p>
            <a:r>
              <a:rPr lang="en-US" dirty="0"/>
              <a:t>How do you undo the last commit?</a:t>
            </a:r>
          </a:p>
          <a:p>
            <a:r>
              <a:rPr lang="en-US" dirty="0"/>
              <a:t>Explain your Git branching strategy in your last project</a:t>
            </a:r>
          </a:p>
        </p:txBody>
      </p:sp>
    </p:spTree>
    <p:extLst>
      <p:ext uri="{BB962C8B-B14F-4D97-AF65-F5344CB8AC3E}">
        <p14:creationId xmlns:p14="http://schemas.microsoft.com/office/powerpoint/2010/main" val="288221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6C390-5B96-A3A5-74C5-F3CCFBBA71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780B81-8D08-22F2-C7F9-BBFAF09BD2F4}"/>
              </a:ext>
            </a:extLst>
          </p:cNvPr>
          <p:cNvSpPr>
            <a:spLocks noGrp="1"/>
          </p:cNvSpPr>
          <p:nvPr>
            <p:ph type="title"/>
          </p:nvPr>
        </p:nvSpPr>
        <p:spPr>
          <a:xfrm>
            <a:off x="838200" y="365126"/>
            <a:ext cx="10515600" cy="896116"/>
          </a:xfrm>
        </p:spPr>
        <p:txBody>
          <a:bodyPr/>
          <a:lstStyle/>
          <a:p>
            <a:r>
              <a:rPr lang="en-US" b="1" dirty="0"/>
              <a:t>Intro to Open-source Contribution:</a:t>
            </a:r>
          </a:p>
        </p:txBody>
      </p:sp>
      <p:sp>
        <p:nvSpPr>
          <p:cNvPr id="3" name="Content Placeholder 2">
            <a:extLst>
              <a:ext uri="{FF2B5EF4-FFF2-40B4-BE49-F238E27FC236}">
                <a16:creationId xmlns:a16="http://schemas.microsoft.com/office/drawing/2014/main" id="{596F69E5-62CA-9941-4E82-EC221CF2AC96}"/>
              </a:ext>
            </a:extLst>
          </p:cNvPr>
          <p:cNvSpPr>
            <a:spLocks noGrp="1"/>
          </p:cNvSpPr>
          <p:nvPr>
            <p:ph idx="1"/>
          </p:nvPr>
        </p:nvSpPr>
        <p:spPr>
          <a:xfrm>
            <a:off x="838200" y="1261242"/>
            <a:ext cx="11078497" cy="5592011"/>
          </a:xfrm>
        </p:spPr>
        <p:txBody>
          <a:bodyPr/>
          <a:lstStyle/>
          <a:p>
            <a:pPr lvl="0"/>
            <a:r>
              <a:rPr lang="en-US" dirty="0"/>
              <a:t>Build real-world experience</a:t>
            </a:r>
          </a:p>
          <a:p>
            <a:pPr lvl="0"/>
            <a:r>
              <a:rPr lang="en-US" dirty="0"/>
              <a:t>Collaborate with developers globally</a:t>
            </a:r>
          </a:p>
          <a:p>
            <a:pPr lvl="0"/>
            <a:r>
              <a:rPr lang="en-US" dirty="0"/>
              <a:t>Get visibility in tech communities</a:t>
            </a:r>
          </a:p>
          <a:p>
            <a:pPr lvl="0"/>
            <a:r>
              <a:rPr lang="en-US" dirty="0"/>
              <a:t>Strengthen your resume and GitHub profile</a:t>
            </a:r>
          </a:p>
          <a:p>
            <a:pPr marL="0" indent="0">
              <a:buNone/>
            </a:pPr>
            <a:endParaRPr lang="en-US" dirty="0"/>
          </a:p>
        </p:txBody>
      </p:sp>
    </p:spTree>
    <p:extLst>
      <p:ext uri="{BB962C8B-B14F-4D97-AF65-F5344CB8AC3E}">
        <p14:creationId xmlns:p14="http://schemas.microsoft.com/office/powerpoint/2010/main" val="160449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ACE8B-75C2-AD2A-D380-A3C37EF159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AC710E-8B80-837E-17A2-DBB06C86D557}"/>
              </a:ext>
            </a:extLst>
          </p:cNvPr>
          <p:cNvSpPr>
            <a:spLocks noGrp="1"/>
          </p:cNvSpPr>
          <p:nvPr>
            <p:ph type="title"/>
          </p:nvPr>
        </p:nvSpPr>
        <p:spPr>
          <a:xfrm>
            <a:off x="838200" y="365126"/>
            <a:ext cx="10515600" cy="896116"/>
          </a:xfrm>
        </p:spPr>
        <p:txBody>
          <a:bodyPr/>
          <a:lstStyle/>
          <a:p>
            <a:r>
              <a:rPr lang="en-US" b="1" dirty="0"/>
              <a:t>What are ‘Good First Issues’?</a:t>
            </a:r>
          </a:p>
        </p:txBody>
      </p:sp>
      <p:sp>
        <p:nvSpPr>
          <p:cNvPr id="3" name="Content Placeholder 2">
            <a:extLst>
              <a:ext uri="{FF2B5EF4-FFF2-40B4-BE49-F238E27FC236}">
                <a16:creationId xmlns:a16="http://schemas.microsoft.com/office/drawing/2014/main" id="{B79E548E-8594-8DEB-ACE6-BB86FD405DE7}"/>
              </a:ext>
            </a:extLst>
          </p:cNvPr>
          <p:cNvSpPr>
            <a:spLocks noGrp="1"/>
          </p:cNvSpPr>
          <p:nvPr>
            <p:ph idx="1"/>
          </p:nvPr>
        </p:nvSpPr>
        <p:spPr>
          <a:xfrm>
            <a:off x="838200" y="1261242"/>
            <a:ext cx="11078497" cy="5592011"/>
          </a:xfrm>
        </p:spPr>
        <p:txBody>
          <a:bodyPr/>
          <a:lstStyle/>
          <a:p>
            <a:r>
              <a:rPr lang="en-US" dirty="0"/>
              <a:t>Beginner-friendly bugs/tasks</a:t>
            </a:r>
          </a:p>
          <a:p>
            <a:r>
              <a:rPr lang="en-US" dirty="0"/>
              <a:t>Usually labeled as: good first issue</a:t>
            </a:r>
          </a:p>
          <a:p>
            <a:r>
              <a:rPr lang="en-US" dirty="0"/>
              <a:t>Ideal for learning Git workflow and codebase</a:t>
            </a:r>
          </a:p>
        </p:txBody>
      </p:sp>
    </p:spTree>
    <p:extLst>
      <p:ext uri="{BB962C8B-B14F-4D97-AF65-F5344CB8AC3E}">
        <p14:creationId xmlns:p14="http://schemas.microsoft.com/office/powerpoint/2010/main" val="248831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AA648-E3AA-5D4B-8385-50ECC1A4B5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3AC834-27E2-A0E0-0566-3B600F2B65BE}"/>
              </a:ext>
            </a:extLst>
          </p:cNvPr>
          <p:cNvSpPr>
            <a:spLocks noGrp="1"/>
          </p:cNvSpPr>
          <p:nvPr>
            <p:ph type="title"/>
          </p:nvPr>
        </p:nvSpPr>
        <p:spPr>
          <a:xfrm>
            <a:off x="838200" y="365126"/>
            <a:ext cx="10515600" cy="896116"/>
          </a:xfrm>
        </p:spPr>
        <p:txBody>
          <a:bodyPr/>
          <a:lstStyle/>
          <a:p>
            <a:r>
              <a:rPr lang="en-US" b="1" dirty="0"/>
              <a:t>The Fork-Branch-PR Workflow</a:t>
            </a:r>
          </a:p>
        </p:txBody>
      </p:sp>
      <p:sp>
        <p:nvSpPr>
          <p:cNvPr id="3" name="Content Placeholder 2">
            <a:extLst>
              <a:ext uri="{FF2B5EF4-FFF2-40B4-BE49-F238E27FC236}">
                <a16:creationId xmlns:a16="http://schemas.microsoft.com/office/drawing/2014/main" id="{69E3D069-AEF2-AEF1-2D80-8C61D7082B31}"/>
              </a:ext>
            </a:extLst>
          </p:cNvPr>
          <p:cNvSpPr>
            <a:spLocks noGrp="1"/>
          </p:cNvSpPr>
          <p:nvPr>
            <p:ph idx="1"/>
          </p:nvPr>
        </p:nvSpPr>
        <p:spPr>
          <a:xfrm>
            <a:off x="838200" y="1261242"/>
            <a:ext cx="11078497" cy="5592011"/>
          </a:xfrm>
        </p:spPr>
        <p:txBody>
          <a:bodyPr/>
          <a:lstStyle/>
          <a:p>
            <a:r>
              <a:rPr lang="en-US" dirty="0"/>
              <a:t>Fork a repository</a:t>
            </a:r>
          </a:p>
          <a:p>
            <a:r>
              <a:rPr lang="en-US" dirty="0"/>
              <a:t>Clone to your machine</a:t>
            </a:r>
          </a:p>
          <a:p>
            <a:r>
              <a:rPr lang="en-US" dirty="0"/>
              <a:t>Create a feature branch</a:t>
            </a:r>
          </a:p>
          <a:p>
            <a:r>
              <a:rPr lang="en-US" dirty="0"/>
              <a:t>Make changes → git push</a:t>
            </a:r>
          </a:p>
          <a:p>
            <a:r>
              <a:rPr lang="en-US" dirty="0"/>
              <a:t>Raise a Pull Request (PR) to the original repo</a:t>
            </a:r>
          </a:p>
        </p:txBody>
      </p:sp>
    </p:spTree>
    <p:extLst>
      <p:ext uri="{BB962C8B-B14F-4D97-AF65-F5344CB8AC3E}">
        <p14:creationId xmlns:p14="http://schemas.microsoft.com/office/powerpoint/2010/main" val="274250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EB75D-37BD-3F8E-7F28-6B8999F62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42C7DF-1946-CF30-1DA5-8B799D9CF4D7}"/>
              </a:ext>
            </a:extLst>
          </p:cNvPr>
          <p:cNvSpPr>
            <a:spLocks noGrp="1"/>
          </p:cNvSpPr>
          <p:nvPr>
            <p:ph type="title"/>
          </p:nvPr>
        </p:nvSpPr>
        <p:spPr>
          <a:xfrm>
            <a:off x="838200" y="365126"/>
            <a:ext cx="10515600" cy="896116"/>
          </a:xfrm>
        </p:spPr>
        <p:txBody>
          <a:bodyPr/>
          <a:lstStyle/>
          <a:p>
            <a:r>
              <a:rPr lang="en-US" b="1" dirty="0"/>
              <a:t>GitHub Profile Optimization</a:t>
            </a:r>
          </a:p>
        </p:txBody>
      </p:sp>
      <p:sp>
        <p:nvSpPr>
          <p:cNvPr id="3" name="Content Placeholder 2">
            <a:extLst>
              <a:ext uri="{FF2B5EF4-FFF2-40B4-BE49-F238E27FC236}">
                <a16:creationId xmlns:a16="http://schemas.microsoft.com/office/drawing/2014/main" id="{462FAA24-2982-2D33-E2CE-A75E590C3D37}"/>
              </a:ext>
            </a:extLst>
          </p:cNvPr>
          <p:cNvSpPr>
            <a:spLocks noGrp="1"/>
          </p:cNvSpPr>
          <p:nvPr>
            <p:ph idx="1"/>
          </p:nvPr>
        </p:nvSpPr>
        <p:spPr>
          <a:xfrm>
            <a:off x="838200" y="1261242"/>
            <a:ext cx="11078497" cy="5592011"/>
          </a:xfrm>
        </p:spPr>
        <p:txBody>
          <a:bodyPr/>
          <a:lstStyle/>
          <a:p>
            <a:r>
              <a:rPr lang="en-US" dirty="0"/>
              <a:t>Pin top repositories</a:t>
            </a:r>
          </a:p>
          <a:p>
            <a:r>
              <a:rPr lang="en-US" dirty="0"/>
              <a:t>Use a profile README</a:t>
            </a:r>
          </a:p>
          <a:p>
            <a:r>
              <a:rPr lang="en-US" dirty="0"/>
              <a:t>Contribute regularly</a:t>
            </a:r>
          </a:p>
          <a:p>
            <a:r>
              <a:rPr lang="en-US" dirty="0"/>
              <a:t>Add project documentation and visuals</a:t>
            </a:r>
          </a:p>
          <a:p>
            <a:r>
              <a:rPr lang="en-US" dirty="0"/>
              <a:t>Get stars, forks, and PRs</a:t>
            </a:r>
          </a:p>
        </p:txBody>
      </p:sp>
    </p:spTree>
    <p:extLst>
      <p:ext uri="{BB962C8B-B14F-4D97-AF65-F5344CB8AC3E}">
        <p14:creationId xmlns:p14="http://schemas.microsoft.com/office/powerpoint/2010/main" val="23610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EABBD-CD70-E2B1-DE7F-0A8C225100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47CF52-1279-5DAE-AF8A-67EC7C7DFD16}"/>
              </a:ext>
            </a:extLst>
          </p:cNvPr>
          <p:cNvSpPr>
            <a:spLocks noGrp="1"/>
          </p:cNvSpPr>
          <p:nvPr>
            <p:ph type="title"/>
          </p:nvPr>
        </p:nvSpPr>
        <p:spPr>
          <a:xfrm>
            <a:off x="838200" y="365126"/>
            <a:ext cx="10515600" cy="896116"/>
          </a:xfrm>
        </p:spPr>
        <p:txBody>
          <a:bodyPr/>
          <a:lstStyle/>
          <a:p>
            <a:r>
              <a:rPr lang="en-US" b="1" dirty="0"/>
              <a:t>Summary &amp; Career Tips</a:t>
            </a:r>
          </a:p>
        </p:txBody>
      </p:sp>
      <p:sp>
        <p:nvSpPr>
          <p:cNvPr id="3" name="Content Placeholder 2">
            <a:extLst>
              <a:ext uri="{FF2B5EF4-FFF2-40B4-BE49-F238E27FC236}">
                <a16:creationId xmlns:a16="http://schemas.microsoft.com/office/drawing/2014/main" id="{431E6092-4475-6B12-1A5E-14B37DADCE4B}"/>
              </a:ext>
            </a:extLst>
          </p:cNvPr>
          <p:cNvSpPr>
            <a:spLocks noGrp="1"/>
          </p:cNvSpPr>
          <p:nvPr>
            <p:ph idx="1"/>
          </p:nvPr>
        </p:nvSpPr>
        <p:spPr>
          <a:xfrm>
            <a:off x="838200" y="1261242"/>
            <a:ext cx="11078497" cy="5592011"/>
          </a:xfrm>
        </p:spPr>
        <p:txBody>
          <a:bodyPr/>
          <a:lstStyle/>
          <a:p>
            <a:r>
              <a:rPr lang="en-US" dirty="0"/>
              <a:t>Use Git daily, even solo</a:t>
            </a:r>
          </a:p>
          <a:p>
            <a:r>
              <a:rPr lang="en-US" dirty="0"/>
              <a:t>Contribute to open source = real-world experience</a:t>
            </a:r>
          </a:p>
          <a:p>
            <a:r>
              <a:rPr lang="en-US" dirty="0"/>
              <a:t>Make GitHub your live resume</a:t>
            </a:r>
          </a:p>
          <a:p>
            <a:r>
              <a:rPr lang="en-US" dirty="0"/>
              <a:t>Practice interview scenarios</a:t>
            </a:r>
          </a:p>
        </p:txBody>
      </p:sp>
    </p:spTree>
    <p:extLst>
      <p:ext uri="{BB962C8B-B14F-4D97-AF65-F5344CB8AC3E}">
        <p14:creationId xmlns:p14="http://schemas.microsoft.com/office/powerpoint/2010/main" val="2942319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5108</TotalTime>
  <Words>581</Words>
  <Application>Microsoft Office PowerPoint</Application>
  <PresentationFormat>Widescreen</PresentationFormat>
  <Paragraphs>63</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Git &amp; Github</vt:lpstr>
      <vt:lpstr>Module 8 Content:</vt:lpstr>
      <vt:lpstr>Best Practices in Commits &amp; Branching:</vt:lpstr>
      <vt:lpstr>Git Interview Questions:</vt:lpstr>
      <vt:lpstr>Intro to Open-source Contribution:</vt:lpstr>
      <vt:lpstr>What are ‘Good First Issues’?</vt:lpstr>
      <vt:lpstr>The Fork-Branch-PR Workflow</vt:lpstr>
      <vt:lpstr>GitHub Profile Optimization</vt:lpstr>
      <vt:lpstr>Summary &amp; Career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Rajput</dc:creator>
  <cp:lastModifiedBy>Sonia Rajput</cp:lastModifiedBy>
  <cp:revision>7</cp:revision>
  <dcterms:created xsi:type="dcterms:W3CDTF">2025-07-14T16:41:16Z</dcterms:created>
  <dcterms:modified xsi:type="dcterms:W3CDTF">2025-07-29T17:43:11Z</dcterms:modified>
</cp:coreProperties>
</file>