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cap="none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i="1" cap="none" dirty="0" err="1" smtClean="0">
                <a:solidFill>
                  <a:schemeClr val="tx1"/>
                </a:solidFill>
              </a:rPr>
              <a:t>Aaradhya</a:t>
            </a:r>
            <a:r>
              <a:rPr lang="en-US" i="1" cap="none" dirty="0" smtClean="0">
                <a:solidFill>
                  <a:schemeClr val="tx1"/>
                </a:solidFill>
              </a:rPr>
              <a:t> Gupta</a:t>
            </a:r>
            <a:endParaRPr lang="en-US" i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1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51" y="618517"/>
            <a:ext cx="3367890" cy="4904097"/>
          </a:xfrm>
        </p:spPr>
        <p:txBody>
          <a:bodyPr/>
          <a:lstStyle/>
          <a:p>
            <a:r>
              <a:rPr lang="en-US" cap="none" dirty="0"/>
              <a:t>Pie chart</a:t>
            </a:r>
            <a:br>
              <a:rPr lang="en-US" cap="none" dirty="0"/>
            </a:br>
            <a:r>
              <a:rPr lang="en-US" cap="none" dirty="0"/>
              <a:t>representing </a:t>
            </a:r>
            <a:r>
              <a:rPr lang="en-US" cap="none" dirty="0" smtClean="0"/>
              <a:t>Total </a:t>
            </a:r>
            <a:r>
              <a:rPr lang="en-US" cap="none" dirty="0"/>
              <a:t>D</a:t>
            </a:r>
            <a:r>
              <a:rPr lang="en-US" cap="none" dirty="0" smtClean="0"/>
              <a:t>eaths </a:t>
            </a:r>
            <a:r>
              <a:rPr lang="en-US" cap="none" dirty="0"/>
              <a:t>across the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44" y="404772"/>
            <a:ext cx="7602942" cy="5748567"/>
          </a:xfrm>
        </p:spPr>
      </p:pic>
    </p:spTree>
    <p:extLst>
      <p:ext uri="{BB962C8B-B14F-4D97-AF65-F5344CB8AC3E}">
        <p14:creationId xmlns:p14="http://schemas.microsoft.com/office/powerpoint/2010/main" val="283055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8" y="618517"/>
            <a:ext cx="3540826" cy="5610267"/>
          </a:xfrm>
        </p:spPr>
        <p:txBody>
          <a:bodyPr/>
          <a:lstStyle/>
          <a:p>
            <a:r>
              <a:rPr lang="en-US" cap="none" dirty="0"/>
              <a:t>Pie chart</a:t>
            </a:r>
            <a:br>
              <a:rPr lang="en-US" cap="none" dirty="0"/>
            </a:br>
            <a:r>
              <a:rPr lang="en-US" cap="none" dirty="0"/>
              <a:t>representing </a:t>
            </a:r>
            <a:r>
              <a:rPr lang="en-US" cap="none" dirty="0" smtClean="0"/>
              <a:t>Total Recovered </a:t>
            </a:r>
            <a:r>
              <a:rPr lang="en-US" cap="none" dirty="0"/>
              <a:t>across the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89" y="618517"/>
            <a:ext cx="7577750" cy="5773006"/>
          </a:xfrm>
        </p:spPr>
      </p:pic>
    </p:spTree>
    <p:extLst>
      <p:ext uri="{BB962C8B-B14F-4D97-AF65-F5344CB8AC3E}">
        <p14:creationId xmlns:p14="http://schemas.microsoft.com/office/powerpoint/2010/main" val="255403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66" y="618517"/>
            <a:ext cx="3313570" cy="5172683"/>
          </a:xfrm>
        </p:spPr>
        <p:txBody>
          <a:bodyPr/>
          <a:lstStyle/>
          <a:p>
            <a:r>
              <a:rPr lang="en-US" cap="none" dirty="0"/>
              <a:t>Pie chart</a:t>
            </a:r>
            <a:br>
              <a:rPr lang="en-US" cap="none" dirty="0"/>
            </a:br>
            <a:r>
              <a:rPr lang="en-US" cap="none" dirty="0"/>
              <a:t>representing T</a:t>
            </a:r>
            <a:r>
              <a:rPr lang="en-US" cap="none" dirty="0" smtClean="0"/>
              <a:t>otal Cases </a:t>
            </a:r>
            <a:r>
              <a:rPr lang="en-US" cap="none" dirty="0"/>
              <a:t>across the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64" y="378913"/>
            <a:ext cx="7450701" cy="5651889"/>
          </a:xfrm>
        </p:spPr>
      </p:pic>
    </p:spTree>
    <p:extLst>
      <p:ext uri="{BB962C8B-B14F-4D97-AF65-F5344CB8AC3E}">
        <p14:creationId xmlns:p14="http://schemas.microsoft.com/office/powerpoint/2010/main" val="19328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006" y="90535"/>
            <a:ext cx="7171652" cy="63374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3084" y="1711104"/>
            <a:ext cx="3358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ea typeface="+mj-ea"/>
                <a:cs typeface="+mj-cs"/>
              </a:rPr>
              <a:t>Table</a:t>
            </a:r>
            <a:r>
              <a:rPr lang="en-US" sz="3600" dirty="0">
                <a:solidFill>
                  <a:prstClr val="black"/>
                </a:solidFill>
                <a:ea typeface="+mj-ea"/>
                <a:cs typeface="+mj-cs"/>
              </a:rPr>
              <a:t/>
            </a:r>
            <a:br>
              <a:rPr lang="en-US" sz="3600" dirty="0">
                <a:solidFill>
                  <a:prstClr val="black"/>
                </a:solidFill>
                <a:ea typeface="+mj-ea"/>
                <a:cs typeface="+mj-cs"/>
              </a:rPr>
            </a:br>
            <a:r>
              <a:rPr lang="en-US" sz="3600" dirty="0">
                <a:solidFill>
                  <a:prstClr val="black"/>
                </a:solidFill>
                <a:ea typeface="+mj-ea"/>
                <a:cs typeface="+mj-cs"/>
              </a:rPr>
              <a:t>representing Total </a:t>
            </a:r>
            <a:r>
              <a:rPr lang="en-US" sz="3600" dirty="0" smtClean="0">
                <a:solidFill>
                  <a:prstClr val="black"/>
                </a:solidFill>
                <a:ea typeface="+mj-ea"/>
                <a:cs typeface="+mj-cs"/>
              </a:rPr>
              <a:t>Cases </a:t>
            </a:r>
            <a:r>
              <a:rPr lang="en-US" sz="3600" dirty="0">
                <a:solidFill>
                  <a:prstClr val="black"/>
                </a:solidFill>
                <a:ea typeface="+mj-ea"/>
                <a:cs typeface="+mj-cs"/>
              </a:rPr>
              <a:t>across </a:t>
            </a:r>
            <a:r>
              <a:rPr lang="en-US" sz="3600" dirty="0" smtClean="0">
                <a:solidFill>
                  <a:prstClr val="black"/>
                </a:solidFill>
                <a:ea typeface="+mj-ea"/>
                <a:cs typeface="+mj-cs"/>
              </a:rPr>
              <a:t>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12" y="600410"/>
            <a:ext cx="2816253" cy="5365823"/>
          </a:xfrm>
        </p:spPr>
        <p:txBody>
          <a:bodyPr/>
          <a:lstStyle/>
          <a:p>
            <a:r>
              <a:rPr lang="en-US" cap="none" dirty="0" smtClean="0"/>
              <a:t>Bar graph representing daily new cases in India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40" y="692069"/>
            <a:ext cx="7783242" cy="5074987"/>
          </a:xfrm>
        </p:spPr>
      </p:pic>
    </p:spTree>
    <p:extLst>
      <p:ext uri="{BB962C8B-B14F-4D97-AF65-F5344CB8AC3E}">
        <p14:creationId xmlns:p14="http://schemas.microsoft.com/office/powerpoint/2010/main" val="177401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47739"/>
            <a:ext cx="10364451" cy="1165014"/>
          </a:xfrm>
        </p:spPr>
        <p:txBody>
          <a:bodyPr/>
          <a:lstStyle/>
          <a:p>
            <a:r>
              <a:rPr lang="en-US" dirty="0" smtClean="0"/>
              <a:t>Corona virus vaccines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9010" y="1312753"/>
            <a:ext cx="10598590" cy="3424107"/>
          </a:xfrm>
        </p:spPr>
        <p:txBody>
          <a:bodyPr/>
          <a:lstStyle/>
          <a:p>
            <a:r>
              <a:rPr lang="en-US" sz="2400" dirty="0"/>
              <a:t>three vaccines are authorized and recommended to prevent COVID-19</a:t>
            </a:r>
            <a:r>
              <a:rPr lang="en-US" sz="2400" dirty="0" smtClean="0"/>
              <a:t>:</a:t>
            </a:r>
          </a:p>
          <a:p>
            <a:endParaRPr lang="en-US" dirty="0"/>
          </a:p>
          <a:p>
            <a:r>
              <a:rPr lang="en-US" sz="2400" cap="none" dirty="0" smtClean="0"/>
              <a:t>Pfizer-</a:t>
            </a:r>
            <a:r>
              <a:rPr lang="en-US" sz="2400" cap="none" dirty="0" err="1" smtClean="0"/>
              <a:t>BioNTech</a:t>
            </a:r>
            <a:endParaRPr lang="en-US" sz="2400" cap="none" dirty="0" smtClean="0"/>
          </a:p>
          <a:p>
            <a:r>
              <a:rPr lang="en-US" sz="2400" cap="none" dirty="0" smtClean="0"/>
              <a:t>Moderna</a:t>
            </a:r>
          </a:p>
          <a:p>
            <a:r>
              <a:rPr lang="en-US" sz="2400" cap="none" dirty="0" smtClean="0"/>
              <a:t>Johnson &amp; Johnson / Janssen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407059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67"/>
            <a:ext cx="12192000" cy="67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0" y="0"/>
            <a:ext cx="10364451" cy="1596177"/>
          </a:xfrm>
        </p:spPr>
        <p:txBody>
          <a:bodyPr/>
          <a:lstStyle/>
          <a:p>
            <a:r>
              <a:rPr lang="en-US" dirty="0" smtClean="0"/>
              <a:t>Corona virus outbreak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1838929"/>
            <a:ext cx="8963695" cy="4440239"/>
          </a:xfrm>
        </p:spPr>
      </p:pic>
    </p:spTree>
    <p:extLst>
      <p:ext uri="{BB962C8B-B14F-4D97-AF65-F5344CB8AC3E}">
        <p14:creationId xmlns:p14="http://schemas.microsoft.com/office/powerpoint/2010/main" val="193663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713" y="0"/>
            <a:ext cx="10364451" cy="1596177"/>
          </a:xfrm>
        </p:spPr>
        <p:txBody>
          <a:bodyPr/>
          <a:lstStyle/>
          <a:p>
            <a:r>
              <a:rPr lang="en-US" dirty="0"/>
              <a:t>What Is COVID-19?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03301" y="1944710"/>
            <a:ext cx="6259132" cy="3576505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A coronavirus is a kind of common virus that causes an infection in your nose, sinuses, or upper throat. Most coronaviruses aren't dangerous.</a:t>
            </a:r>
          </a:p>
          <a:p>
            <a:pPr marL="0" indent="0">
              <a:buNone/>
            </a:pPr>
            <a:endParaRPr lang="en-US" sz="2400" cap="none" dirty="0" smtClean="0"/>
          </a:p>
          <a:p>
            <a:r>
              <a:rPr lang="en-US" sz="2400" cap="none" dirty="0" smtClean="0"/>
              <a:t>In early 2020, after a </a:t>
            </a:r>
            <a:r>
              <a:rPr lang="en-US" sz="2400" cap="none" dirty="0" err="1" smtClean="0"/>
              <a:t>december</a:t>
            </a:r>
            <a:r>
              <a:rPr lang="en-US" sz="2400" cap="none" dirty="0" smtClean="0"/>
              <a:t> 2019 outbreak in china, the world health organization identified sars-cov-2 as a new type of coronavirus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26" y="2189408"/>
            <a:ext cx="4864159" cy="38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81" y="16985"/>
            <a:ext cx="10364451" cy="1596177"/>
          </a:xfrm>
        </p:spPr>
        <p:txBody>
          <a:bodyPr/>
          <a:lstStyle/>
          <a:p>
            <a:r>
              <a:rPr lang="en-US" dirty="0"/>
              <a:t>Symptoms of COVID-19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035761"/>
            <a:ext cx="3534648" cy="3611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cap="none" dirty="0" smtClean="0"/>
              <a:t>The main symptoms include</a:t>
            </a:r>
            <a:r>
              <a:rPr lang="en-US" sz="2400" cap="none" dirty="0" smtClean="0"/>
              <a:t>:</a:t>
            </a:r>
          </a:p>
          <a:p>
            <a:r>
              <a:rPr lang="en-US" sz="2400" cap="none" dirty="0" smtClean="0"/>
              <a:t>Fever </a:t>
            </a:r>
          </a:p>
          <a:p>
            <a:r>
              <a:rPr lang="en-US" sz="2400" cap="none" dirty="0" smtClean="0"/>
              <a:t>Coughing</a:t>
            </a:r>
          </a:p>
          <a:p>
            <a:r>
              <a:rPr lang="en-US" sz="2400" cap="none" dirty="0" smtClean="0"/>
              <a:t>Shortness of breath</a:t>
            </a:r>
          </a:p>
          <a:p>
            <a:r>
              <a:rPr lang="en-US" sz="2400" cap="none" dirty="0" smtClean="0"/>
              <a:t>Trouble breathing</a:t>
            </a:r>
          </a:p>
          <a:p>
            <a:r>
              <a:rPr lang="en-US" sz="2400" cap="none" dirty="0" smtClean="0"/>
              <a:t>Fatigue</a:t>
            </a:r>
          </a:p>
          <a:p>
            <a:r>
              <a:rPr lang="en-US" sz="2400" cap="none" dirty="0" smtClean="0"/>
              <a:t>Body aches</a:t>
            </a:r>
          </a:p>
          <a:p>
            <a:pPr lvl="0">
              <a:buClr>
                <a:prstClr val="black"/>
              </a:buClr>
            </a:pPr>
            <a:r>
              <a:rPr lang="en-US" sz="2400" cap="none" dirty="0">
                <a:solidFill>
                  <a:prstClr val="black"/>
                </a:solidFill>
              </a:rPr>
              <a:t>Diarrhea</a:t>
            </a:r>
          </a:p>
          <a:p>
            <a:endParaRPr lang="en-US" sz="2400" cap="none" dirty="0" smtClean="0"/>
          </a:p>
          <a:p>
            <a:endParaRPr lang="en-US" sz="2400" cap="non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09870" y="2339444"/>
            <a:ext cx="2936687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Headache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Sore throat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Congestion/runny nose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Loss of smell or taste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Nausea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00" y="1613161"/>
            <a:ext cx="5625056" cy="41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4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455" y="238272"/>
            <a:ext cx="10364451" cy="1596177"/>
          </a:xfrm>
        </p:spPr>
        <p:txBody>
          <a:bodyPr/>
          <a:lstStyle/>
          <a:p>
            <a:r>
              <a:rPr lang="en-US" dirty="0"/>
              <a:t>How does the coronavirus spread?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2276" y="2367093"/>
            <a:ext cx="6233375" cy="3415522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Mainly spreads from person to person.</a:t>
            </a:r>
          </a:p>
          <a:p>
            <a:pPr marL="0" indent="0">
              <a:buNone/>
            </a:pPr>
            <a:endParaRPr lang="en-US" sz="2400" cap="none" dirty="0" smtClean="0"/>
          </a:p>
          <a:p>
            <a:r>
              <a:rPr lang="en-US" sz="2400" cap="none" dirty="0" smtClean="0"/>
              <a:t>It spreads when a sick person coughs or sneezes.</a:t>
            </a:r>
          </a:p>
          <a:p>
            <a:pPr marL="0" indent="0">
              <a:buNone/>
            </a:pPr>
            <a:endParaRPr lang="en-US" sz="2400" cap="none" dirty="0" smtClean="0"/>
          </a:p>
          <a:p>
            <a:r>
              <a:rPr lang="en-US" sz="2400" cap="none" dirty="0" smtClean="0"/>
              <a:t>The virus spreads from touching a surface or object.</a:t>
            </a:r>
          </a:p>
          <a:p>
            <a:endParaRPr lang="en-US" sz="240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1" y="2214694"/>
            <a:ext cx="5293990" cy="33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3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46025"/>
            <a:ext cx="10364451" cy="1596177"/>
          </a:xfrm>
        </p:spPr>
        <p:txBody>
          <a:bodyPr/>
          <a:lstStyle/>
          <a:p>
            <a:r>
              <a:rPr lang="en-US" dirty="0"/>
              <a:t>Coronavirus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-47224" y="1779764"/>
            <a:ext cx="6143223" cy="3943556"/>
          </a:xfrm>
        </p:spPr>
        <p:txBody>
          <a:bodyPr>
            <a:normAutofit/>
          </a:bodyPr>
          <a:lstStyle/>
          <a:p>
            <a:r>
              <a:rPr lang="en-US" sz="2400" cap="none" dirty="0"/>
              <a:t>Clean and disinfect. </a:t>
            </a:r>
            <a:endParaRPr lang="en-US" sz="2400" cap="none" dirty="0" smtClean="0"/>
          </a:p>
          <a:p>
            <a:r>
              <a:rPr lang="en-US" sz="2400" cap="none" dirty="0" smtClean="0"/>
              <a:t>Wash your hands often with soap and water or clean them with an alcohol-based sanitizer.</a:t>
            </a:r>
          </a:p>
          <a:p>
            <a:r>
              <a:rPr lang="en-US" sz="2400" cap="none" dirty="0" smtClean="0"/>
              <a:t>Practice social distancing at least 6 feet away from others.</a:t>
            </a:r>
          </a:p>
          <a:p>
            <a:r>
              <a:rPr lang="en-US" sz="2400" cap="none" dirty="0" smtClean="0"/>
              <a:t>Cover your nose and mouth in don’t touch your 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7"/>
          <a:stretch/>
        </p:blipFill>
        <p:spPr>
          <a:xfrm>
            <a:off x="6212653" y="1908554"/>
            <a:ext cx="5823865" cy="36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0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1840"/>
              </p:ext>
            </p:extLst>
          </p:nvPr>
        </p:nvGraphicFramePr>
        <p:xfrm>
          <a:off x="5786438" y="3232150"/>
          <a:ext cx="6191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619143" imgH="390686" progId="Excel.Sheet.12">
                  <p:embed/>
                </p:oleObj>
              </mc:Choice>
              <mc:Fallback>
                <p:oleObj name="Worksheet" r:id="rId3" imgW="619143" imgH="3906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6438" y="3232150"/>
                        <a:ext cx="6191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4"/>
          <a:stretch/>
        </p:blipFill>
        <p:spPr>
          <a:xfrm>
            <a:off x="1095471" y="1005609"/>
            <a:ext cx="10144066" cy="56206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2095" y="235390"/>
            <a:ext cx="102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representing COVID-19 cases across the world:-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0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/>
          <a:stretch/>
        </p:blipFill>
        <p:spPr>
          <a:xfrm>
            <a:off x="1249379" y="706711"/>
            <a:ext cx="9852176" cy="582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9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88" y="618516"/>
            <a:ext cx="3195874" cy="4660029"/>
          </a:xfrm>
        </p:spPr>
        <p:txBody>
          <a:bodyPr/>
          <a:lstStyle/>
          <a:p>
            <a:r>
              <a:rPr lang="en-US" cap="none" dirty="0" smtClean="0"/>
              <a:t>Pie chart</a:t>
            </a:r>
            <a:br>
              <a:rPr lang="en-US" cap="none" dirty="0" smtClean="0"/>
            </a:br>
            <a:r>
              <a:rPr lang="en-US" cap="none" dirty="0" smtClean="0"/>
              <a:t>representing Total </a:t>
            </a:r>
            <a:r>
              <a:rPr lang="en-US" cap="none" dirty="0"/>
              <a:t>C</a:t>
            </a:r>
            <a:r>
              <a:rPr lang="en-US" cap="none" dirty="0" smtClean="0"/>
              <a:t>ases across the world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777" y="683017"/>
            <a:ext cx="8160219" cy="5355643"/>
          </a:xfrm>
        </p:spPr>
      </p:pic>
    </p:spTree>
    <p:extLst>
      <p:ext uri="{BB962C8B-B14F-4D97-AF65-F5344CB8AC3E}">
        <p14:creationId xmlns:p14="http://schemas.microsoft.com/office/powerpoint/2010/main" val="389310168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245</TotalTime>
  <Words>250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Tw Cen MT</vt:lpstr>
      <vt:lpstr>Droplet</vt:lpstr>
      <vt:lpstr>Microsoft Excel Worksheet</vt:lpstr>
      <vt:lpstr>WELCOME</vt:lpstr>
      <vt:lpstr>Corona virus outbreak</vt:lpstr>
      <vt:lpstr>What Is COVID-19?</vt:lpstr>
      <vt:lpstr>Symptoms of COVID-19</vt:lpstr>
      <vt:lpstr>How does the coronavirus spread?</vt:lpstr>
      <vt:lpstr>Coronavirus Prevention</vt:lpstr>
      <vt:lpstr>PowerPoint Presentation</vt:lpstr>
      <vt:lpstr>PowerPoint Presentation</vt:lpstr>
      <vt:lpstr>Pie chart representing Total Cases across the world</vt:lpstr>
      <vt:lpstr>Pie chart representing Total Deaths across the world</vt:lpstr>
      <vt:lpstr>Pie chart representing Total Recovered across the world</vt:lpstr>
      <vt:lpstr>Pie chart representing Total Cases across the world</vt:lpstr>
      <vt:lpstr>PowerPoint Presentation</vt:lpstr>
      <vt:lpstr>Bar graph representing daily new cases in India</vt:lpstr>
      <vt:lpstr>Corona virus vaccines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Shaw, Sonia (Cognizant)</dc:creator>
  <cp:lastModifiedBy>Shaw, Sonia (Cognizant)</cp:lastModifiedBy>
  <cp:revision>15</cp:revision>
  <dcterms:created xsi:type="dcterms:W3CDTF">2021-03-06T14:24:25Z</dcterms:created>
  <dcterms:modified xsi:type="dcterms:W3CDTF">2021-03-06T18:29:45Z</dcterms:modified>
</cp:coreProperties>
</file>