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  <p:sldMasterId id="2147483677" r:id="rId2"/>
  </p:sldMasterIdLst>
  <p:notesMasterIdLst>
    <p:notesMasterId r:id="rId14"/>
  </p:notesMasterIdLst>
  <p:sldIdLst>
    <p:sldId id="256" r:id="rId3"/>
    <p:sldId id="257" r:id="rId4"/>
    <p:sldId id="258" r:id="rId5"/>
    <p:sldId id="267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1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89216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595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755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017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700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091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08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092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709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974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258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7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-78" y="-6350"/>
            <a:ext cx="9144178" cy="5149935"/>
            <a:chOff x="-104" y="-8467"/>
            <a:chExt cx="12192237" cy="6866580"/>
          </a:xfrm>
        </p:grpSpPr>
        <p:cxnSp>
          <p:nvCxnSpPr>
            <p:cNvPr id="69" name="Shape 6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Shape 70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" name="Shape 7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72" name="Shape 72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75" name="Shape 75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77" name="Shape 77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508001" y="2025650"/>
            <a:ext cx="64476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5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pic" idx="2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49" name="Shape 149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64" name="Shape 16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514349" y="457200"/>
            <a:ext cx="64413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 rot="5400000">
            <a:off x="1186264" y="-220950"/>
            <a:ext cx="3938700" cy="5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68575" tIns="68575" rIns="68575" bIns="6857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68575" rIns="68575" bIns="68575" anchor="t" anchorCtr="0"/>
          <a:lstStyle>
            <a:lvl1pPr marL="457200" lvl="0" indent="-298450" rtl="0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1pPr>
            <a:lvl2pPr marL="914400" lvl="1" indent="-292100" rtl="0">
              <a:spcBef>
                <a:spcPts val="800"/>
              </a:spcBef>
              <a:spcAft>
                <a:spcPts val="0"/>
              </a:spcAft>
              <a:buSzPts val="1000"/>
              <a:buChar char="▶"/>
              <a:defRPr/>
            </a:lvl2pPr>
            <a:lvl3pPr marL="1371600" lvl="2" indent="-279400" rtl="0">
              <a:spcBef>
                <a:spcPts val="800"/>
              </a:spcBef>
              <a:spcAft>
                <a:spcPts val="0"/>
              </a:spcAft>
              <a:buSzPts val="800"/>
              <a:buChar char="▶"/>
              <a:defRPr/>
            </a:lvl3pPr>
            <a:lvl4pPr marL="1828800" lvl="3" indent="-273050" rtl="0">
              <a:spcBef>
                <a:spcPts val="800"/>
              </a:spcBef>
              <a:spcAft>
                <a:spcPts val="0"/>
              </a:spcAft>
              <a:buSzPts val="700"/>
              <a:buChar char="▶"/>
              <a:defRPr/>
            </a:lvl4pPr>
            <a:lvl5pPr marL="2286000" lvl="4" indent="-273050" rtl="0">
              <a:spcBef>
                <a:spcPts val="800"/>
              </a:spcBef>
              <a:spcAft>
                <a:spcPts val="0"/>
              </a:spcAft>
              <a:buSzPts val="700"/>
              <a:buChar char="▶"/>
              <a:defRPr/>
            </a:lvl5pPr>
            <a:lvl6pPr marL="2743200" lvl="5" indent="-273050" rtl="0">
              <a:spcBef>
                <a:spcPts val="800"/>
              </a:spcBef>
              <a:spcAft>
                <a:spcPts val="0"/>
              </a:spcAft>
              <a:buSzPts val="700"/>
              <a:buChar char="▶"/>
              <a:defRPr/>
            </a:lvl6pPr>
            <a:lvl7pPr marL="3200400" lvl="6" indent="-273050" rtl="0">
              <a:spcBef>
                <a:spcPts val="800"/>
              </a:spcBef>
              <a:spcAft>
                <a:spcPts val="0"/>
              </a:spcAft>
              <a:buSzPts val="700"/>
              <a:buChar char="▶"/>
              <a:defRPr/>
            </a:lvl7pPr>
            <a:lvl8pPr marL="3657600" lvl="7" indent="-273050" rtl="0">
              <a:spcBef>
                <a:spcPts val="800"/>
              </a:spcBef>
              <a:spcAft>
                <a:spcPts val="0"/>
              </a:spcAft>
              <a:buSzPts val="700"/>
              <a:buChar char="▶"/>
              <a:defRPr/>
            </a:lvl8pPr>
            <a:lvl9pPr marL="4114800" lvl="8" indent="-273050" rtl="0">
              <a:spcBef>
                <a:spcPts val="800"/>
              </a:spcBef>
              <a:spcAft>
                <a:spcPts val="0"/>
              </a:spcAft>
              <a:buSzPts val="700"/>
              <a:buChar char="▶"/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52" name="Shape 5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" name="Shape 53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4" name="Shape 5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55" name="Shape 55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6" name="Shape 56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58" name="Shape 58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59" name="Shape 59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60" name="Shape 60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/>
          </p:nvPr>
        </p:nvSpPr>
        <p:spPr>
          <a:xfrm>
            <a:off x="911625" y="284575"/>
            <a:ext cx="6304500" cy="20526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Unified Database with Filterable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Dashboard</a:t>
            </a: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1"/>
          </p:nvPr>
        </p:nvSpPr>
        <p:spPr>
          <a:xfrm>
            <a:off x="403775" y="2518400"/>
            <a:ext cx="3324300" cy="1923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Team Members: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Javier Velasco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Mohamed Eltanani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Suraj Shetty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Sonia Alcantara Tuscano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Kristen Locke</a:t>
            </a:r>
            <a:endParaRPr sz="2000"/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		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 b="3437"/>
          <a:stretch/>
        </p:blipFill>
        <p:spPr>
          <a:xfrm>
            <a:off x="152400" y="285975"/>
            <a:ext cx="8356200" cy="453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Endeavors</a:t>
            </a: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810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400"/>
              <a:buChar char="▶"/>
            </a:pPr>
            <a:r>
              <a:rPr lang="en" sz="2400"/>
              <a:t>Login Functionality for User</a:t>
            </a:r>
            <a:endParaRPr sz="2400"/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lang="en" sz="2400"/>
              <a:t>Generate Reports</a:t>
            </a:r>
            <a:endParaRPr sz="2400"/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508000" y="422850"/>
            <a:ext cx="6447600" cy="990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508000" y="1413442"/>
            <a:ext cx="6447600" cy="2910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>
              <a:spcBef>
                <a:spcPts val="800"/>
              </a:spcBef>
              <a:spcAft>
                <a:spcPts val="0"/>
              </a:spcAft>
              <a:buSzPts val="1800"/>
              <a:buChar char="▶"/>
            </a:pPr>
            <a:r>
              <a:rPr lang="en" sz="1800"/>
              <a:t>Main objective is to clean the data and make one database without losing any data.</a:t>
            </a:r>
            <a:endParaRPr sz="1800"/>
          </a:p>
          <a:p>
            <a:pPr marL="457200" lvl="0" indent="-3429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▶"/>
            </a:pPr>
            <a:r>
              <a:rPr lang="en" sz="1800"/>
              <a:t>Extract the data from various databases.</a:t>
            </a:r>
            <a:endParaRPr sz="180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" sz="1800"/>
              <a:t>To build a dashboard that will filter employee information and allow the user to manage how it is displayed.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1874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 Functionality</a:t>
            </a:r>
            <a:endParaRPr dirty="0"/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285750" indent="-285750"/>
            <a:r>
              <a:rPr lang="en" sz="1800" dirty="0"/>
              <a:t>Unified and Cleaned Databases</a:t>
            </a:r>
            <a:endParaRPr sz="1800" dirty="0"/>
          </a:p>
          <a:p>
            <a:pPr marL="285750" indent="-285750"/>
            <a:r>
              <a:rPr lang="en" sz="1800" dirty="0"/>
              <a:t>Created Dashboard</a:t>
            </a:r>
            <a:endParaRPr sz="1800" dirty="0"/>
          </a:p>
          <a:p>
            <a:pPr marL="285750" indent="-285750"/>
            <a:r>
              <a:rPr lang="en" sz="1800" dirty="0"/>
              <a:t>Created Filter options for the Dashboard</a:t>
            </a:r>
            <a:endParaRPr sz="1800" dirty="0"/>
          </a:p>
          <a:p>
            <a:pPr marL="285750" lvl="0" indent="-285750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99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works?</a:t>
            </a:r>
            <a:endParaRPr dirty="0"/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" sz="1800" dirty="0"/>
              <a:t>The user selects  filter options and based on selected filter, result will display on dashboard.</a:t>
            </a:r>
            <a:endParaRPr sz="1800" dirty="0"/>
          </a:p>
          <a:p>
            <a:pPr marL="457200" lvl="0" indent="-3429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▶"/>
            </a:pPr>
            <a:r>
              <a:rPr lang="en" sz="1800" dirty="0"/>
              <a:t>Results can be viewed  in various formats.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b="4205"/>
          <a:stretch/>
        </p:blipFill>
        <p:spPr>
          <a:xfrm>
            <a:off x="152400" y="237975"/>
            <a:ext cx="8369602" cy="446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b="3827"/>
          <a:stretch/>
        </p:blipFill>
        <p:spPr>
          <a:xfrm>
            <a:off x="170150" y="199600"/>
            <a:ext cx="8514874" cy="460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 b="3633"/>
          <a:stretch/>
        </p:blipFill>
        <p:spPr>
          <a:xfrm>
            <a:off x="152400" y="200800"/>
            <a:ext cx="8512848" cy="461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b="3437"/>
          <a:stretch/>
        </p:blipFill>
        <p:spPr>
          <a:xfrm>
            <a:off x="152400" y="206100"/>
            <a:ext cx="8503277" cy="461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115</Words>
  <Application>Microsoft Office PowerPoint</Application>
  <PresentationFormat>On-screen Show (16:9)</PresentationFormat>
  <Paragraphs>27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Noto Sans Symbols</vt:lpstr>
      <vt:lpstr>Trebuchet MS</vt:lpstr>
      <vt:lpstr>Wingdings</vt:lpstr>
      <vt:lpstr>Simple Light</vt:lpstr>
      <vt:lpstr>Facet</vt:lpstr>
      <vt:lpstr>Unified Database with Filterable  Dashboard</vt:lpstr>
      <vt:lpstr>Overview</vt:lpstr>
      <vt:lpstr>PowerPoint Presentation</vt:lpstr>
      <vt:lpstr>Build Functionality</vt:lpstr>
      <vt:lpstr>How it works?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Endeavors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Database with Filterable  Dashboard</dc:title>
  <dc:creator>JohnSonia</dc:creator>
  <cp:lastModifiedBy>JohnSonia</cp:lastModifiedBy>
  <cp:revision>2</cp:revision>
  <dcterms:modified xsi:type="dcterms:W3CDTF">2018-03-30T00:24:46Z</dcterms:modified>
</cp:coreProperties>
</file>