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81517" l="88730" r="0" t="0"/>
          <a:stretch/>
        </p:blipFill>
        <p:spPr>
          <a:xfrm>
            <a:off x="8113486" y="0"/>
            <a:ext cx="1030514" cy="95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>
  <p:cSld name="Sólo el título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5463843" y="901908"/>
            <a:ext cx="2756985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Sneakers	 Helper</a:t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“All the world in your feets”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5556885" y="3794620"/>
            <a:ext cx="10191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didas Logo - PNG y Vector" id="61" name="Google Shape;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0295" y="4163952"/>
            <a:ext cx="501843" cy="3389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ike Logo - PNG y Vector" id="62" name="Google Shape;6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14243" y="4279765"/>
            <a:ext cx="626212" cy="2231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Jordan Salto PNG transparente - StickPNG" id="63" name="Google Shape;6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50218" y="4112692"/>
            <a:ext cx="490077" cy="490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87312" y="4167746"/>
            <a:ext cx="759272" cy="4024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adium Goods - SneakerNews.com" id="65" name="Google Shape;6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57045" y="4163952"/>
            <a:ext cx="891522" cy="399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/>
        </p:nvSpPr>
        <p:spPr>
          <a:xfrm>
            <a:off x="243840" y="249495"/>
            <a:ext cx="73209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 </a:t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643890" y="2152650"/>
            <a:ext cx="470916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De manera personal decidimos escoger este proyecto por ser seguidores a los tipos de moda y consumidores de esta, además de que nos crea un interés especial en poder crear una idea de negocios desde nuestros gustos personales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ir Jordan 1 Art | Modelos de zapatos nike, Zapatillas outlet de nike,  Zapatos hombre moda" id="123" name="Google Shape;12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1500" y="1333976"/>
            <a:ext cx="318257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/>
        </p:nvSpPr>
        <p:spPr>
          <a:xfrm>
            <a:off x="621964" y="249495"/>
            <a:ext cx="73209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 del proyecto 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240030" y="1485900"/>
            <a:ext cx="494157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proyecto con una rentabilidad alta en base a diferentes factores.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 negocio que puede transformarse continuamente.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una de las industrias mas grandes del mundo.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uno de las industrias indispensables en consumo.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productos que se pueden dar a enseñar por varios medios.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relevantes o de moda.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ravis Scott da con la forma más elegante de calzar las Dior x Air Jordan 1  en una mezcla perfecta entre tradición y streetwear | GQ España" id="130" name="Google Shape;13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5925" y="1371600"/>
            <a:ext cx="3031949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/>
        </p:nvSpPr>
        <p:spPr>
          <a:xfrm>
            <a:off x="621964" y="249495"/>
            <a:ext cx="73209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Metodología de mercado </a:t>
            </a: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506730" y="2143125"/>
            <a:ext cx="494157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forma de manejar el mercado además del medio de la pagina web se quieren manejar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Anuncios web en paginas relacionadas al tema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Redes sociales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Campañas promocionales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ipos de redes sociales según sus características - ingeniovirtual.com" id="137" name="Google Shape;1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7675" y="1843564"/>
            <a:ext cx="332232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733835" y="3224039"/>
            <a:ext cx="790725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Una compañía y pagina web que busca tu comodidad  y originalidad además de que quiere ayudarte a buscar tu estilo , enfocándose en el área de la moda para poder traerte los últimos diseños enfocándonos en el calzado.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7254" y="1345867"/>
            <a:ext cx="285750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1294303" y="615990"/>
            <a:ext cx="6127577" cy="5478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Sneakers Helper</a:t>
            </a:r>
            <a:endParaRPr b="1" sz="3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“All the world in your feets”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(venta de calzado)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realizado para optar por el titulo de Bachiller con enfasis tecnico en  programacion y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Jean Paul Hernandez Hernandez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Michael Sebastián Calderón Méndez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Stiven Ruiz Nausa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Eduard Joel Sánchez Torres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Colegio Privado Domingo Savio Bilingual School en articulación con el servicio Nacional de aprendizaje “SENA”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Bogota DC; Octubre de 2021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859075" y="1198852"/>
            <a:ext cx="372054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Sneakers	 Helper</a:t>
            </a:r>
            <a:endParaRPr b="1" sz="3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771491" y="2109434"/>
            <a:ext cx="374381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0" lang="es-E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Somos</a:t>
            </a:r>
            <a:r>
              <a:rPr i="0" lang="es-E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una compañía que busca tu comediad estilo y satisfacción con las mejor opciones de precio marcas y otros factores. </a:t>
            </a:r>
            <a:endParaRPr i="0" sz="16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riple Off-White Jordan 1 | Fondo de iphone, Jordan fondos de pantalla,  Fondos de pantalla nike" id="85" name="Google Shape;85;p16"/>
          <p:cNvPicPr preferRelativeResize="0"/>
          <p:nvPr/>
        </p:nvPicPr>
        <p:blipFill rotWithShape="1">
          <a:blip r:embed="rId3">
            <a:alphaModFix/>
          </a:blip>
          <a:srcRect b="13718" l="17065" r="18559" t="11666"/>
          <a:stretch/>
        </p:blipFill>
        <p:spPr>
          <a:xfrm>
            <a:off x="5661660" y="644302"/>
            <a:ext cx="2583180" cy="3996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420968" y="249495"/>
            <a:ext cx="73209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Componentes técnico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243840" y="1485900"/>
            <a:ext cx="80772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Kant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Presupuesto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Selección personal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Informes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clases (estándar UML 2,4,1 o superior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Prototipo (Mockups, Wireframe o html)	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distribución (Estándar UML 2.4.1 o superior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datos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Construcción de base de datos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Consultas y joins en la base de datos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 insertados en la base de datos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420968" y="249495"/>
            <a:ext cx="73209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Componentes técnico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243840" y="1485900"/>
            <a:ext cx="807720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Prototipo no funcional en CSS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Pruebas  utilizando un acople a la herramienta de programación utilizada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Pruebas unitarias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Pruebas de humo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Pruebas caja negra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Pruebas caja blanca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Pruebas funcionales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Pruebas de regresión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Pruebas del sistema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Pruebas de stress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420968" y="249495"/>
            <a:ext cx="73209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Componentes técnico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243840" y="1485900"/>
            <a:ext cx="80772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 de instalación y migración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Manuales de usuario y operación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Documentación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de versiones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Informes de costos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243840" y="249495"/>
            <a:ext cx="73209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243840" y="1485900"/>
            <a:ext cx="807720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Construir una empresa que fomente la importación de calzado original para la fomentación de la moda en Colombia para todas las edades y gustos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Generar 3 empleos cada mes por un lapso de 1  año, para la creación de un servicio de mensajería y gestión propio.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Vender en los primeros 8 mese el equivalente al valor base de la empresa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Alquilar espacios de trabajo como oficinas, bodegas, stands, etc.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estrategias de distribución del mercado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asociaciones con marcas de reventa en otros países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/>
        </p:nvSpPr>
        <p:spPr>
          <a:xfrm>
            <a:off x="243840" y="249495"/>
            <a:ext cx="73209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Identificación del problema </a:t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495300" y="2156460"/>
            <a:ext cx="484632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moda es uno de los negocios mas grandes y cotizados del mundo en base a esto nos dimos cuenta que no tiene una relevancia en Colombia y américa latina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b="18702" l="27708" r="50625" t="20185"/>
          <a:stretch/>
        </p:blipFill>
        <p:spPr>
          <a:xfrm>
            <a:off x="6067426" y="1324435"/>
            <a:ext cx="2167024" cy="3438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