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9144000" cy="51435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E384F2-61DE-42BE-91BB-6A403EA3E3FC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kotlin" id="{9178CCF6-0174-4582-BB89-9B9106343338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60578"/>
            <a:ext cx="9143999" cy="83212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300227"/>
            <a:ext cx="9144000" cy="719455"/>
          </a:xfrm>
          <a:custGeom>
            <a:avLst/>
            <a:gdLst/>
            <a:ahLst/>
            <a:cxnLst/>
            <a:rect l="l" t="t" r="r" b="b"/>
            <a:pathLst>
              <a:path w="9144000" h="719455">
                <a:moveTo>
                  <a:pt x="0" y="0"/>
                </a:moveTo>
                <a:lnTo>
                  <a:pt x="0" y="719327"/>
                </a:lnTo>
                <a:lnTo>
                  <a:pt x="9143999" y="719327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60578"/>
            <a:ext cx="7053072" cy="83212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300227"/>
            <a:ext cx="6998334" cy="719455"/>
          </a:xfrm>
          <a:custGeom>
            <a:avLst/>
            <a:gdLst/>
            <a:ahLst/>
            <a:cxnLst/>
            <a:rect l="l" t="t" r="r" b="b"/>
            <a:pathLst>
              <a:path w="6998334" h="719455">
                <a:moveTo>
                  <a:pt x="6998208" y="0"/>
                </a:moveTo>
                <a:lnTo>
                  <a:pt x="0" y="0"/>
                </a:lnTo>
                <a:lnTo>
                  <a:pt x="0" y="719327"/>
                </a:lnTo>
                <a:lnTo>
                  <a:pt x="6998208" y="719327"/>
                </a:lnTo>
                <a:lnTo>
                  <a:pt x="69982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216152"/>
            <a:ext cx="8887968" cy="3736848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0" y="1255775"/>
            <a:ext cx="8833485" cy="3624579"/>
          </a:xfrm>
          <a:custGeom>
            <a:avLst/>
            <a:gdLst/>
            <a:ahLst/>
            <a:cxnLst/>
            <a:rect l="l" t="t" r="r" b="b"/>
            <a:pathLst>
              <a:path w="8833485" h="3624579">
                <a:moveTo>
                  <a:pt x="8833104" y="0"/>
                </a:moveTo>
                <a:lnTo>
                  <a:pt x="0" y="0"/>
                </a:lnTo>
                <a:lnTo>
                  <a:pt x="0" y="3624072"/>
                </a:lnTo>
                <a:lnTo>
                  <a:pt x="8833104" y="3624072"/>
                </a:lnTo>
                <a:lnTo>
                  <a:pt x="8833104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958709" y="887602"/>
            <a:ext cx="1185545" cy="4256405"/>
          </a:xfrm>
          <a:custGeom>
            <a:avLst/>
            <a:gdLst/>
            <a:ahLst/>
            <a:cxnLst/>
            <a:rect l="l" t="t" r="r" b="b"/>
            <a:pathLst>
              <a:path w="1185545" h="4256405">
                <a:moveTo>
                  <a:pt x="1185291" y="3380841"/>
                </a:moveTo>
                <a:lnTo>
                  <a:pt x="1184617" y="3379317"/>
                </a:lnTo>
                <a:lnTo>
                  <a:pt x="1182141" y="3370910"/>
                </a:lnTo>
                <a:lnTo>
                  <a:pt x="1180465" y="3361969"/>
                </a:lnTo>
                <a:lnTo>
                  <a:pt x="1179017" y="3339338"/>
                </a:lnTo>
                <a:lnTo>
                  <a:pt x="1180045" y="3318700"/>
                </a:lnTo>
                <a:lnTo>
                  <a:pt x="1181887" y="3303676"/>
                </a:lnTo>
                <a:lnTo>
                  <a:pt x="1182878" y="3297859"/>
                </a:lnTo>
                <a:lnTo>
                  <a:pt x="1173264" y="3296996"/>
                </a:lnTo>
                <a:lnTo>
                  <a:pt x="1125918" y="3286823"/>
                </a:lnTo>
                <a:lnTo>
                  <a:pt x="1100137" y="3256000"/>
                </a:lnTo>
                <a:lnTo>
                  <a:pt x="1096530" y="3209645"/>
                </a:lnTo>
                <a:lnTo>
                  <a:pt x="1096860" y="3196107"/>
                </a:lnTo>
                <a:lnTo>
                  <a:pt x="1097153" y="3190824"/>
                </a:lnTo>
                <a:lnTo>
                  <a:pt x="86360" y="4000639"/>
                </a:lnTo>
                <a:lnTo>
                  <a:pt x="125539" y="4009860"/>
                </a:lnTo>
                <a:lnTo>
                  <a:pt x="164807" y="4053954"/>
                </a:lnTo>
                <a:lnTo>
                  <a:pt x="172364" y="4099356"/>
                </a:lnTo>
                <a:lnTo>
                  <a:pt x="172135" y="4105478"/>
                </a:lnTo>
                <a:lnTo>
                  <a:pt x="171958" y="4107688"/>
                </a:lnTo>
                <a:lnTo>
                  <a:pt x="179324" y="4110063"/>
                </a:lnTo>
                <a:lnTo>
                  <a:pt x="219748" y="4127195"/>
                </a:lnTo>
                <a:lnTo>
                  <a:pt x="249072" y="4153001"/>
                </a:lnTo>
                <a:lnTo>
                  <a:pt x="254520" y="4188980"/>
                </a:lnTo>
                <a:lnTo>
                  <a:pt x="253466" y="4207040"/>
                </a:lnTo>
                <a:lnTo>
                  <a:pt x="251739" y="4220299"/>
                </a:lnTo>
                <a:lnTo>
                  <a:pt x="250825" y="4225455"/>
                </a:lnTo>
                <a:lnTo>
                  <a:pt x="260578" y="4225518"/>
                </a:lnTo>
                <a:lnTo>
                  <a:pt x="309918" y="4233773"/>
                </a:lnTo>
                <a:lnTo>
                  <a:pt x="335940" y="4255897"/>
                </a:lnTo>
                <a:lnTo>
                  <a:pt x="425881" y="4255897"/>
                </a:lnTo>
                <a:lnTo>
                  <a:pt x="1185291" y="3647567"/>
                </a:lnTo>
                <a:lnTo>
                  <a:pt x="1185291" y="3380841"/>
                </a:lnTo>
                <a:close/>
              </a:path>
              <a:path w="1185545" h="4256405">
                <a:moveTo>
                  <a:pt x="1185291" y="795350"/>
                </a:moveTo>
                <a:lnTo>
                  <a:pt x="385749" y="100495"/>
                </a:lnTo>
                <a:lnTo>
                  <a:pt x="270129" y="0"/>
                </a:lnTo>
                <a:lnTo>
                  <a:pt x="271780" y="8953"/>
                </a:lnTo>
                <a:lnTo>
                  <a:pt x="271513" y="57010"/>
                </a:lnTo>
                <a:lnTo>
                  <a:pt x="249174" y="89966"/>
                </a:lnTo>
                <a:lnTo>
                  <a:pt x="207302" y="100495"/>
                </a:lnTo>
                <a:lnTo>
                  <a:pt x="197624" y="100203"/>
                </a:lnTo>
                <a:lnTo>
                  <a:pt x="193929" y="99822"/>
                </a:lnTo>
                <a:lnTo>
                  <a:pt x="195516" y="108585"/>
                </a:lnTo>
                <a:lnTo>
                  <a:pt x="194398" y="156400"/>
                </a:lnTo>
                <a:lnTo>
                  <a:pt x="169760" y="190817"/>
                </a:lnTo>
                <a:lnTo>
                  <a:pt x="131432" y="203428"/>
                </a:lnTo>
                <a:lnTo>
                  <a:pt x="89916" y="207010"/>
                </a:lnTo>
                <a:lnTo>
                  <a:pt x="90792" y="216623"/>
                </a:lnTo>
                <a:lnTo>
                  <a:pt x="89319" y="265036"/>
                </a:lnTo>
                <a:lnTo>
                  <a:pt x="63588" y="296011"/>
                </a:lnTo>
                <a:lnTo>
                  <a:pt x="18618" y="307848"/>
                </a:lnTo>
                <a:lnTo>
                  <a:pt x="0" y="310642"/>
                </a:lnTo>
                <a:lnTo>
                  <a:pt x="977646" y="1160018"/>
                </a:lnTo>
                <a:lnTo>
                  <a:pt x="979703" y="1119860"/>
                </a:lnTo>
                <a:lnTo>
                  <a:pt x="1016088" y="1073340"/>
                </a:lnTo>
                <a:lnTo>
                  <a:pt x="1059357" y="1057744"/>
                </a:lnTo>
                <a:lnTo>
                  <a:pt x="1067689" y="1056640"/>
                </a:lnTo>
                <a:lnTo>
                  <a:pt x="1068692" y="1048981"/>
                </a:lnTo>
                <a:lnTo>
                  <a:pt x="1078293" y="1006170"/>
                </a:lnTo>
                <a:lnTo>
                  <a:pt x="1098397" y="972718"/>
                </a:lnTo>
                <a:lnTo>
                  <a:pt x="1150785" y="958684"/>
                </a:lnTo>
                <a:lnTo>
                  <a:pt x="1169416" y="957961"/>
                </a:lnTo>
                <a:lnTo>
                  <a:pt x="1167714" y="948359"/>
                </a:lnTo>
                <a:lnTo>
                  <a:pt x="1165491" y="925512"/>
                </a:lnTo>
                <a:lnTo>
                  <a:pt x="1167003" y="898385"/>
                </a:lnTo>
                <a:lnTo>
                  <a:pt x="1176528" y="875919"/>
                </a:lnTo>
                <a:lnTo>
                  <a:pt x="1181354" y="870331"/>
                </a:lnTo>
                <a:lnTo>
                  <a:pt x="1185291" y="868159"/>
                </a:lnTo>
                <a:lnTo>
                  <a:pt x="1185291" y="795350"/>
                </a:lnTo>
                <a:close/>
              </a:path>
            </a:pathLst>
          </a:custGeom>
          <a:solidFill>
            <a:srgbClr val="EA9999">
              <a:alpha val="4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5447" y="422147"/>
            <a:ext cx="477012" cy="4861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97629" y="1496948"/>
            <a:ext cx="134556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hyperlink" Target="http://www.tutorialesprogramacionya.com/" TargetMode="External"/><Relationship Id="rId7" Type="http://schemas.openxmlformats.org/officeDocument/2006/relationships/image" Target="../media/image8.png"/><Relationship Id="rId12" Type="http://schemas.openxmlformats.org/officeDocument/2006/relationships/image" Target="../media/image40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11" Type="http://schemas.openxmlformats.org/officeDocument/2006/relationships/image" Target="../media/image39.png"/><Relationship Id="rId5" Type="http://schemas.openxmlformats.org/officeDocument/2006/relationships/image" Target="../media/image9.png"/><Relationship Id="rId10" Type="http://schemas.openxmlformats.org/officeDocument/2006/relationships/image" Target="../media/image38.png"/><Relationship Id="rId4" Type="http://schemas.openxmlformats.org/officeDocument/2006/relationships/image" Target="../media/image7.png"/><Relationship Id="rId9" Type="http://schemas.openxmlformats.org/officeDocument/2006/relationships/slide" Target="slide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hyperlink" Target="https://developer.android.com/guide/topics/manifest/uses-sdk-element?hl=es-419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hyperlink" Target="https://developer.android.com/guide/components/intents-filters?hl=es-419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slide" Target="slide3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03120" y="216408"/>
            <a:ext cx="4937760" cy="4527550"/>
            <a:chOff x="2103120" y="216408"/>
            <a:chExt cx="4937760" cy="4527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3120" y="216408"/>
              <a:ext cx="4937759" cy="452714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78480" y="2683763"/>
              <a:ext cx="1402080" cy="274320"/>
            </a:xfrm>
            <a:custGeom>
              <a:avLst/>
              <a:gdLst/>
              <a:ahLst/>
              <a:cxnLst/>
              <a:rect l="l" t="t" r="r" b="b"/>
              <a:pathLst>
                <a:path w="1402079" h="274319">
                  <a:moveTo>
                    <a:pt x="1402080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1402080" y="274319"/>
                  </a:lnTo>
                  <a:lnTo>
                    <a:pt x="1402080" y="0"/>
                  </a:lnTo>
                  <a:close/>
                </a:path>
              </a:pathLst>
            </a:custGeom>
            <a:solidFill>
              <a:srgbClr val="FFE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03752" y="1446022"/>
            <a:ext cx="218694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81965" marR="5080" indent="-469900">
              <a:lnSpc>
                <a:spcPts val="3020"/>
              </a:lnSpc>
              <a:spcBef>
                <a:spcPts val="480"/>
              </a:spcBef>
              <a:tabLst>
                <a:tab pos="762000" algn="l"/>
              </a:tabLst>
            </a:pPr>
            <a:r>
              <a:rPr spc="65" dirty="0"/>
              <a:t>L</a:t>
            </a:r>
            <a:r>
              <a:rPr spc="30" dirty="0"/>
              <a:t>a</a:t>
            </a:r>
            <a:r>
              <a:rPr spc="310" dirty="0"/>
              <a:t>s</a:t>
            </a:r>
            <a:r>
              <a:rPr dirty="0"/>
              <a:t>	</a:t>
            </a:r>
            <a:r>
              <a:rPr spc="180" dirty="0"/>
              <a:t>A</a:t>
            </a:r>
            <a:r>
              <a:rPr spc="120" dirty="0"/>
              <a:t>c</a:t>
            </a:r>
            <a:r>
              <a:rPr spc="200" dirty="0"/>
              <a:t>t</a:t>
            </a:r>
            <a:r>
              <a:rPr spc="-350" dirty="0"/>
              <a:t>i</a:t>
            </a:r>
            <a:r>
              <a:rPr spc="55" dirty="0"/>
              <a:t>v</a:t>
            </a:r>
            <a:r>
              <a:rPr spc="-350" dirty="0"/>
              <a:t>i</a:t>
            </a:r>
            <a:r>
              <a:rPr spc="200" dirty="0"/>
              <a:t>t</a:t>
            </a:r>
            <a:r>
              <a:rPr spc="175" dirty="0"/>
              <a:t>ys  </a:t>
            </a:r>
            <a:r>
              <a:rPr spc="-70" dirty="0"/>
              <a:t>Android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11371" y="3167837"/>
            <a:ext cx="19215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Tahoma"/>
                <a:cs typeface="Tahoma"/>
              </a:rPr>
              <a:t>Bás</a:t>
            </a:r>
            <a:r>
              <a:rPr sz="2000" spc="-35" dirty="0">
                <a:latin typeface="Tahoma"/>
                <a:cs typeface="Tahoma"/>
              </a:rPr>
              <a:t>i</a:t>
            </a:r>
            <a:r>
              <a:rPr sz="2000" spc="-15" dirty="0">
                <a:latin typeface="Tahoma"/>
                <a:cs typeface="Tahoma"/>
              </a:rPr>
              <a:t>co</a:t>
            </a:r>
            <a:r>
              <a:rPr sz="2000" spc="-180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de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Android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420" y="446531"/>
            <a:ext cx="778764" cy="7924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236719"/>
            <a:ext cx="1545335" cy="90678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633215" y="0"/>
            <a:ext cx="5511165" cy="4410710"/>
            <a:chOff x="3633215" y="0"/>
            <a:chExt cx="5511165" cy="44107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54695" y="3057144"/>
              <a:ext cx="778764" cy="7940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67499" y="0"/>
              <a:ext cx="2476500" cy="34838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33215" y="3805428"/>
              <a:ext cx="1845564" cy="60505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706367" y="3851147"/>
              <a:ext cx="1731645" cy="490855"/>
            </a:xfrm>
            <a:custGeom>
              <a:avLst/>
              <a:gdLst/>
              <a:ahLst/>
              <a:cxnLst/>
              <a:rect l="l" t="t" r="r" b="b"/>
              <a:pathLst>
                <a:path w="1731645" h="490854">
                  <a:moveTo>
                    <a:pt x="1731264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1731264" y="490727"/>
                  </a:lnTo>
                  <a:lnTo>
                    <a:pt x="1731264" y="0"/>
                  </a:lnTo>
                  <a:close/>
                </a:path>
              </a:pathLst>
            </a:custGeom>
            <a:solidFill>
              <a:srgbClr val="92C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706367" y="3851147"/>
            <a:ext cx="1731645" cy="49085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732155">
              <a:lnSpc>
                <a:spcPct val="100000"/>
              </a:lnSpc>
              <a:spcBef>
                <a:spcPts val="1050"/>
              </a:spcBef>
            </a:pPr>
            <a:r>
              <a:rPr sz="1200" b="1" spc="-55" dirty="0">
                <a:latin typeface="Times New Roman"/>
                <a:cs typeface="Times New Roman"/>
                <a:hlinkClick r:id="rId8" action="ppaction://hlinksldjump"/>
              </a:rPr>
              <a:t>START!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099369" y="1288414"/>
            <a:ext cx="4153535" cy="2918460"/>
            <a:chOff x="4099369" y="1288414"/>
            <a:chExt cx="4153535" cy="2918460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99369" y="4003357"/>
              <a:ext cx="247268" cy="20304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634224" y="1288414"/>
              <a:ext cx="618490" cy="276225"/>
            </a:xfrm>
            <a:custGeom>
              <a:avLst/>
              <a:gdLst/>
              <a:ahLst/>
              <a:cxnLst/>
              <a:rect l="l" t="t" r="r" b="b"/>
              <a:pathLst>
                <a:path w="618490" h="276225">
                  <a:moveTo>
                    <a:pt x="112141" y="229997"/>
                  </a:moveTo>
                  <a:lnTo>
                    <a:pt x="110363" y="223393"/>
                  </a:lnTo>
                  <a:lnTo>
                    <a:pt x="108458" y="216789"/>
                  </a:lnTo>
                  <a:lnTo>
                    <a:pt x="107467" y="215138"/>
                  </a:lnTo>
                  <a:lnTo>
                    <a:pt x="105283" y="211455"/>
                  </a:lnTo>
                  <a:lnTo>
                    <a:pt x="79070" y="198793"/>
                  </a:lnTo>
                  <a:lnTo>
                    <a:pt x="76174" y="198488"/>
                  </a:lnTo>
                  <a:lnTo>
                    <a:pt x="69621" y="198259"/>
                  </a:lnTo>
                  <a:lnTo>
                    <a:pt x="61506" y="198297"/>
                  </a:lnTo>
                  <a:lnTo>
                    <a:pt x="51816" y="198628"/>
                  </a:lnTo>
                  <a:lnTo>
                    <a:pt x="42189" y="198793"/>
                  </a:lnTo>
                  <a:lnTo>
                    <a:pt x="15621" y="181737"/>
                  </a:lnTo>
                  <a:lnTo>
                    <a:pt x="16764" y="176784"/>
                  </a:lnTo>
                  <a:lnTo>
                    <a:pt x="23876" y="167132"/>
                  </a:lnTo>
                  <a:lnTo>
                    <a:pt x="30480" y="163322"/>
                  </a:lnTo>
                  <a:lnTo>
                    <a:pt x="49784" y="158115"/>
                  </a:lnTo>
                  <a:lnTo>
                    <a:pt x="57531" y="158115"/>
                  </a:lnTo>
                  <a:lnTo>
                    <a:pt x="69342" y="163449"/>
                  </a:lnTo>
                  <a:lnTo>
                    <a:pt x="73787" y="168529"/>
                  </a:lnTo>
                  <a:lnTo>
                    <a:pt x="76708" y="176149"/>
                  </a:lnTo>
                  <a:lnTo>
                    <a:pt x="92075" y="170688"/>
                  </a:lnTo>
                  <a:lnTo>
                    <a:pt x="89789" y="163576"/>
                  </a:lnTo>
                  <a:lnTo>
                    <a:pt x="86410" y="158115"/>
                  </a:lnTo>
                  <a:lnTo>
                    <a:pt x="86106" y="157607"/>
                  </a:lnTo>
                  <a:lnTo>
                    <a:pt x="75438" y="148209"/>
                  </a:lnTo>
                  <a:lnTo>
                    <a:pt x="68961" y="145415"/>
                  </a:lnTo>
                  <a:lnTo>
                    <a:pt x="61214" y="144399"/>
                  </a:lnTo>
                  <a:lnTo>
                    <a:pt x="55206" y="143903"/>
                  </a:lnTo>
                  <a:lnTo>
                    <a:pt x="48983" y="144081"/>
                  </a:lnTo>
                  <a:lnTo>
                    <a:pt x="14351" y="156845"/>
                  </a:lnTo>
                  <a:lnTo>
                    <a:pt x="8382" y="161417"/>
                  </a:lnTo>
                  <a:lnTo>
                    <a:pt x="4318" y="166878"/>
                  </a:lnTo>
                  <a:lnTo>
                    <a:pt x="2159" y="173228"/>
                  </a:lnTo>
                  <a:lnTo>
                    <a:pt x="127" y="179578"/>
                  </a:lnTo>
                  <a:lnTo>
                    <a:pt x="0" y="185928"/>
                  </a:lnTo>
                  <a:lnTo>
                    <a:pt x="3175" y="197866"/>
                  </a:lnTo>
                  <a:lnTo>
                    <a:pt x="43789" y="215595"/>
                  </a:lnTo>
                  <a:lnTo>
                    <a:pt x="52197" y="215519"/>
                  </a:lnTo>
                  <a:lnTo>
                    <a:pt x="64262" y="215138"/>
                  </a:lnTo>
                  <a:lnTo>
                    <a:pt x="72136" y="215138"/>
                  </a:lnTo>
                  <a:lnTo>
                    <a:pt x="96012" y="232791"/>
                  </a:lnTo>
                  <a:lnTo>
                    <a:pt x="95758" y="236728"/>
                  </a:lnTo>
                  <a:lnTo>
                    <a:pt x="62992" y="260096"/>
                  </a:lnTo>
                  <a:lnTo>
                    <a:pt x="56388" y="260604"/>
                  </a:lnTo>
                  <a:lnTo>
                    <a:pt x="43815" y="258826"/>
                  </a:lnTo>
                  <a:lnTo>
                    <a:pt x="38862" y="256667"/>
                  </a:lnTo>
                  <a:lnTo>
                    <a:pt x="31369" y="250190"/>
                  </a:lnTo>
                  <a:lnTo>
                    <a:pt x="28321" y="245618"/>
                  </a:lnTo>
                  <a:lnTo>
                    <a:pt x="25908" y="239649"/>
                  </a:lnTo>
                  <a:lnTo>
                    <a:pt x="10922" y="245237"/>
                  </a:lnTo>
                  <a:lnTo>
                    <a:pt x="36957" y="274193"/>
                  </a:lnTo>
                  <a:lnTo>
                    <a:pt x="51955" y="275894"/>
                  </a:lnTo>
                  <a:lnTo>
                    <a:pt x="59067" y="275628"/>
                  </a:lnTo>
                  <a:lnTo>
                    <a:pt x="97155" y="261366"/>
                  </a:lnTo>
                  <a:lnTo>
                    <a:pt x="98082" y="260604"/>
                  </a:lnTo>
                  <a:lnTo>
                    <a:pt x="103378" y="256286"/>
                  </a:lnTo>
                  <a:lnTo>
                    <a:pt x="107569" y="250317"/>
                  </a:lnTo>
                  <a:lnTo>
                    <a:pt x="109728" y="243459"/>
                  </a:lnTo>
                  <a:lnTo>
                    <a:pt x="111887" y="236728"/>
                  </a:lnTo>
                  <a:lnTo>
                    <a:pt x="112141" y="229997"/>
                  </a:lnTo>
                  <a:close/>
                </a:path>
                <a:path w="618490" h="276225">
                  <a:moveTo>
                    <a:pt x="209423" y="205232"/>
                  </a:moveTo>
                  <a:lnTo>
                    <a:pt x="193294" y="207518"/>
                  </a:lnTo>
                  <a:lnTo>
                    <a:pt x="192786" y="214503"/>
                  </a:lnTo>
                  <a:lnTo>
                    <a:pt x="190881" y="219964"/>
                  </a:lnTo>
                  <a:lnTo>
                    <a:pt x="184658" y="227965"/>
                  </a:lnTo>
                  <a:lnTo>
                    <a:pt x="180340" y="230632"/>
                  </a:lnTo>
                  <a:lnTo>
                    <a:pt x="167259" y="234188"/>
                  </a:lnTo>
                  <a:lnTo>
                    <a:pt x="160401" y="233299"/>
                  </a:lnTo>
                  <a:lnTo>
                    <a:pt x="147574" y="225552"/>
                  </a:lnTo>
                  <a:lnTo>
                    <a:pt x="142748" y="218821"/>
                  </a:lnTo>
                  <a:lnTo>
                    <a:pt x="139573" y="209169"/>
                  </a:lnTo>
                  <a:lnTo>
                    <a:pt x="186436" y="196469"/>
                  </a:lnTo>
                  <a:lnTo>
                    <a:pt x="206121" y="191135"/>
                  </a:lnTo>
                  <a:lnTo>
                    <a:pt x="205740" y="189357"/>
                  </a:lnTo>
                  <a:lnTo>
                    <a:pt x="186817" y="157645"/>
                  </a:lnTo>
                  <a:lnTo>
                    <a:pt x="186817" y="183007"/>
                  </a:lnTo>
                  <a:lnTo>
                    <a:pt x="137033" y="196469"/>
                  </a:lnTo>
                  <a:lnTo>
                    <a:pt x="135382" y="188595"/>
                  </a:lnTo>
                  <a:lnTo>
                    <a:pt x="136398" y="181610"/>
                  </a:lnTo>
                  <a:lnTo>
                    <a:pt x="139827" y="175641"/>
                  </a:lnTo>
                  <a:lnTo>
                    <a:pt x="143383" y="169799"/>
                  </a:lnTo>
                  <a:lnTo>
                    <a:pt x="148590" y="165862"/>
                  </a:lnTo>
                  <a:lnTo>
                    <a:pt x="155448" y="163957"/>
                  </a:lnTo>
                  <a:lnTo>
                    <a:pt x="163195" y="161925"/>
                  </a:lnTo>
                  <a:lnTo>
                    <a:pt x="170180" y="163068"/>
                  </a:lnTo>
                  <a:lnTo>
                    <a:pt x="176530" y="167640"/>
                  </a:lnTo>
                  <a:lnTo>
                    <a:pt x="180721" y="170561"/>
                  </a:lnTo>
                  <a:lnTo>
                    <a:pt x="184150" y="175641"/>
                  </a:lnTo>
                  <a:lnTo>
                    <a:pt x="186817" y="183007"/>
                  </a:lnTo>
                  <a:lnTo>
                    <a:pt x="186817" y="157645"/>
                  </a:lnTo>
                  <a:lnTo>
                    <a:pt x="184531" y="155829"/>
                  </a:lnTo>
                  <a:lnTo>
                    <a:pt x="176974" y="152146"/>
                  </a:lnTo>
                  <a:lnTo>
                    <a:pt x="169011" y="150202"/>
                  </a:lnTo>
                  <a:lnTo>
                    <a:pt x="160642" y="149999"/>
                  </a:lnTo>
                  <a:lnTo>
                    <a:pt x="151892" y="151511"/>
                  </a:lnTo>
                  <a:lnTo>
                    <a:pt x="122008" y="180327"/>
                  </a:lnTo>
                  <a:lnTo>
                    <a:pt x="120624" y="191135"/>
                  </a:lnTo>
                  <a:lnTo>
                    <a:pt x="120916" y="199377"/>
                  </a:lnTo>
                  <a:lnTo>
                    <a:pt x="136893" y="235661"/>
                  </a:lnTo>
                  <a:lnTo>
                    <a:pt x="168541" y="246367"/>
                  </a:lnTo>
                  <a:lnTo>
                    <a:pt x="178054" y="244602"/>
                  </a:lnTo>
                  <a:lnTo>
                    <a:pt x="207479" y="218782"/>
                  </a:lnTo>
                  <a:lnTo>
                    <a:pt x="208940" y="212293"/>
                  </a:lnTo>
                  <a:lnTo>
                    <a:pt x="209423" y="205232"/>
                  </a:lnTo>
                  <a:close/>
                </a:path>
                <a:path w="618490" h="276225">
                  <a:moveTo>
                    <a:pt x="297942" y="187325"/>
                  </a:moveTo>
                  <a:lnTo>
                    <a:pt x="295960" y="180086"/>
                  </a:lnTo>
                  <a:lnTo>
                    <a:pt x="295148" y="177038"/>
                  </a:lnTo>
                  <a:lnTo>
                    <a:pt x="292862" y="173101"/>
                  </a:lnTo>
                  <a:lnTo>
                    <a:pt x="289433" y="170307"/>
                  </a:lnTo>
                  <a:lnTo>
                    <a:pt x="286131" y="167386"/>
                  </a:lnTo>
                  <a:lnTo>
                    <a:pt x="282067" y="165735"/>
                  </a:lnTo>
                  <a:lnTo>
                    <a:pt x="277368" y="164973"/>
                  </a:lnTo>
                  <a:lnTo>
                    <a:pt x="272669" y="164338"/>
                  </a:lnTo>
                  <a:lnTo>
                    <a:pt x="264541" y="164084"/>
                  </a:lnTo>
                  <a:lnTo>
                    <a:pt x="245110" y="164084"/>
                  </a:lnTo>
                  <a:lnTo>
                    <a:pt x="240284" y="163957"/>
                  </a:lnTo>
                  <a:lnTo>
                    <a:pt x="238633" y="163830"/>
                  </a:lnTo>
                  <a:lnTo>
                    <a:pt x="235712" y="163449"/>
                  </a:lnTo>
                  <a:lnTo>
                    <a:pt x="233426" y="162687"/>
                  </a:lnTo>
                  <a:lnTo>
                    <a:pt x="231775" y="161290"/>
                  </a:lnTo>
                  <a:lnTo>
                    <a:pt x="230124" y="160147"/>
                  </a:lnTo>
                  <a:lnTo>
                    <a:pt x="228981" y="158496"/>
                  </a:lnTo>
                  <a:lnTo>
                    <a:pt x="228473" y="156591"/>
                  </a:lnTo>
                  <a:lnTo>
                    <a:pt x="227711" y="153416"/>
                  </a:lnTo>
                  <a:lnTo>
                    <a:pt x="228473" y="150368"/>
                  </a:lnTo>
                  <a:lnTo>
                    <a:pt x="233172" y="144145"/>
                  </a:lnTo>
                  <a:lnTo>
                    <a:pt x="237744" y="141732"/>
                  </a:lnTo>
                  <a:lnTo>
                    <a:pt x="250571" y="138176"/>
                  </a:lnTo>
                  <a:lnTo>
                    <a:pt x="255524" y="138303"/>
                  </a:lnTo>
                  <a:lnTo>
                    <a:pt x="259461" y="139954"/>
                  </a:lnTo>
                  <a:lnTo>
                    <a:pt x="263398" y="141732"/>
                  </a:lnTo>
                  <a:lnTo>
                    <a:pt x="266319" y="144780"/>
                  </a:lnTo>
                  <a:lnTo>
                    <a:pt x="268224" y="149098"/>
                  </a:lnTo>
                  <a:lnTo>
                    <a:pt x="282448" y="143129"/>
                  </a:lnTo>
                  <a:lnTo>
                    <a:pt x="280136" y="138176"/>
                  </a:lnTo>
                  <a:lnTo>
                    <a:pt x="279908" y="137668"/>
                  </a:lnTo>
                  <a:lnTo>
                    <a:pt x="276860" y="133477"/>
                  </a:lnTo>
                  <a:lnTo>
                    <a:pt x="273431" y="130683"/>
                  </a:lnTo>
                  <a:lnTo>
                    <a:pt x="270002" y="128016"/>
                  </a:lnTo>
                  <a:lnTo>
                    <a:pt x="265303" y="126238"/>
                  </a:lnTo>
                  <a:lnTo>
                    <a:pt x="259588" y="125730"/>
                  </a:lnTo>
                  <a:lnTo>
                    <a:pt x="253746" y="125095"/>
                  </a:lnTo>
                  <a:lnTo>
                    <a:pt x="247269" y="125730"/>
                  </a:lnTo>
                  <a:lnTo>
                    <a:pt x="235585" y="128905"/>
                  </a:lnTo>
                  <a:lnTo>
                    <a:pt x="231394" y="130683"/>
                  </a:lnTo>
                  <a:lnTo>
                    <a:pt x="227711" y="132969"/>
                  </a:lnTo>
                  <a:lnTo>
                    <a:pt x="223901" y="135255"/>
                  </a:lnTo>
                  <a:lnTo>
                    <a:pt x="221107" y="137668"/>
                  </a:lnTo>
                  <a:lnTo>
                    <a:pt x="219202" y="140081"/>
                  </a:lnTo>
                  <a:lnTo>
                    <a:pt x="216662" y="143129"/>
                  </a:lnTo>
                  <a:lnTo>
                    <a:pt x="215011" y="146558"/>
                  </a:lnTo>
                  <a:lnTo>
                    <a:pt x="213233" y="154432"/>
                  </a:lnTo>
                  <a:lnTo>
                    <a:pt x="213296" y="158496"/>
                  </a:lnTo>
                  <a:lnTo>
                    <a:pt x="214909" y="164338"/>
                  </a:lnTo>
                  <a:lnTo>
                    <a:pt x="215519" y="166624"/>
                  </a:lnTo>
                  <a:lnTo>
                    <a:pt x="217678" y="170307"/>
                  </a:lnTo>
                  <a:lnTo>
                    <a:pt x="220980" y="173355"/>
                  </a:lnTo>
                  <a:lnTo>
                    <a:pt x="224155" y="176403"/>
                  </a:lnTo>
                  <a:lnTo>
                    <a:pt x="228092" y="178308"/>
                  </a:lnTo>
                  <a:lnTo>
                    <a:pt x="237744" y="180086"/>
                  </a:lnTo>
                  <a:lnTo>
                    <a:pt x="246126" y="180467"/>
                  </a:lnTo>
                  <a:lnTo>
                    <a:pt x="266827" y="180086"/>
                  </a:lnTo>
                  <a:lnTo>
                    <a:pt x="272415" y="180340"/>
                  </a:lnTo>
                  <a:lnTo>
                    <a:pt x="274828" y="181229"/>
                  </a:lnTo>
                  <a:lnTo>
                    <a:pt x="278384" y="182372"/>
                  </a:lnTo>
                  <a:lnTo>
                    <a:pt x="280543" y="184658"/>
                  </a:lnTo>
                  <a:lnTo>
                    <a:pt x="281432" y="188087"/>
                  </a:lnTo>
                  <a:lnTo>
                    <a:pt x="282575" y="191897"/>
                  </a:lnTo>
                  <a:lnTo>
                    <a:pt x="281686" y="195580"/>
                  </a:lnTo>
                  <a:lnTo>
                    <a:pt x="279146" y="199390"/>
                  </a:lnTo>
                  <a:lnTo>
                    <a:pt x="276606" y="203073"/>
                  </a:lnTo>
                  <a:lnTo>
                    <a:pt x="271780" y="205867"/>
                  </a:lnTo>
                  <a:lnTo>
                    <a:pt x="257937" y="209677"/>
                  </a:lnTo>
                  <a:lnTo>
                    <a:pt x="252095" y="209550"/>
                  </a:lnTo>
                  <a:lnTo>
                    <a:pt x="242697" y="205232"/>
                  </a:lnTo>
                  <a:lnTo>
                    <a:pt x="239141" y="201295"/>
                  </a:lnTo>
                  <a:lnTo>
                    <a:pt x="236728" y="195453"/>
                  </a:lnTo>
                  <a:lnTo>
                    <a:pt x="222377" y="201930"/>
                  </a:lnTo>
                  <a:lnTo>
                    <a:pt x="252425" y="222542"/>
                  </a:lnTo>
                  <a:lnTo>
                    <a:pt x="259930" y="221996"/>
                  </a:lnTo>
                  <a:lnTo>
                    <a:pt x="288302" y="209677"/>
                  </a:lnTo>
                  <a:lnTo>
                    <a:pt x="290957" y="207518"/>
                  </a:lnTo>
                  <a:lnTo>
                    <a:pt x="294259" y="202946"/>
                  </a:lnTo>
                  <a:lnTo>
                    <a:pt x="297815" y="192405"/>
                  </a:lnTo>
                  <a:lnTo>
                    <a:pt x="297942" y="187325"/>
                  </a:lnTo>
                  <a:close/>
                </a:path>
                <a:path w="618490" h="276225">
                  <a:moveTo>
                    <a:pt x="308991" y="93472"/>
                  </a:moveTo>
                  <a:lnTo>
                    <a:pt x="304292" y="76073"/>
                  </a:lnTo>
                  <a:lnTo>
                    <a:pt x="289179" y="80137"/>
                  </a:lnTo>
                  <a:lnTo>
                    <a:pt x="293878" y="97536"/>
                  </a:lnTo>
                  <a:lnTo>
                    <a:pt x="308991" y="93472"/>
                  </a:lnTo>
                  <a:close/>
                </a:path>
                <a:path w="618490" h="276225">
                  <a:moveTo>
                    <a:pt x="337693" y="199263"/>
                  </a:moveTo>
                  <a:lnTo>
                    <a:pt x="313436" y="109982"/>
                  </a:lnTo>
                  <a:lnTo>
                    <a:pt x="298323" y="114173"/>
                  </a:lnTo>
                  <a:lnTo>
                    <a:pt x="322453" y="203327"/>
                  </a:lnTo>
                  <a:lnTo>
                    <a:pt x="337693" y="199263"/>
                  </a:lnTo>
                  <a:close/>
                </a:path>
                <a:path w="618490" h="276225">
                  <a:moveTo>
                    <a:pt x="429171" y="148564"/>
                  </a:moveTo>
                  <a:lnTo>
                    <a:pt x="418185" y="107911"/>
                  </a:lnTo>
                  <a:lnTo>
                    <a:pt x="413131" y="101955"/>
                  </a:lnTo>
                  <a:lnTo>
                    <a:pt x="413131" y="146862"/>
                  </a:lnTo>
                  <a:lnTo>
                    <a:pt x="412407" y="153454"/>
                  </a:lnTo>
                  <a:lnTo>
                    <a:pt x="410464" y="159131"/>
                  </a:lnTo>
                  <a:lnTo>
                    <a:pt x="407035" y="166243"/>
                  </a:lnTo>
                  <a:lnTo>
                    <a:pt x="401574" y="170815"/>
                  </a:lnTo>
                  <a:lnTo>
                    <a:pt x="386461" y="174879"/>
                  </a:lnTo>
                  <a:lnTo>
                    <a:pt x="379476" y="173736"/>
                  </a:lnTo>
                  <a:lnTo>
                    <a:pt x="356831" y="137528"/>
                  </a:lnTo>
                  <a:lnTo>
                    <a:pt x="356336" y="130225"/>
                  </a:lnTo>
                  <a:lnTo>
                    <a:pt x="357073" y="123761"/>
                  </a:lnTo>
                  <a:lnTo>
                    <a:pt x="359029" y="118110"/>
                  </a:lnTo>
                  <a:lnTo>
                    <a:pt x="362458" y="111125"/>
                  </a:lnTo>
                  <a:lnTo>
                    <a:pt x="368046" y="106553"/>
                  </a:lnTo>
                  <a:lnTo>
                    <a:pt x="383032" y="102489"/>
                  </a:lnTo>
                  <a:lnTo>
                    <a:pt x="390017" y="103632"/>
                  </a:lnTo>
                  <a:lnTo>
                    <a:pt x="412597" y="139407"/>
                  </a:lnTo>
                  <a:lnTo>
                    <a:pt x="413131" y="146862"/>
                  </a:lnTo>
                  <a:lnTo>
                    <a:pt x="413131" y="101955"/>
                  </a:lnTo>
                  <a:lnTo>
                    <a:pt x="381177" y="90335"/>
                  </a:lnTo>
                  <a:lnTo>
                    <a:pt x="372237" y="91948"/>
                  </a:lnTo>
                  <a:lnTo>
                    <a:pt x="342595" y="117868"/>
                  </a:lnTo>
                  <a:lnTo>
                    <a:pt x="340525" y="127406"/>
                  </a:lnTo>
                  <a:lnTo>
                    <a:pt x="340639" y="138112"/>
                  </a:lnTo>
                  <a:lnTo>
                    <a:pt x="357035" y="176161"/>
                  </a:lnTo>
                  <a:lnTo>
                    <a:pt x="388277" y="186918"/>
                  </a:lnTo>
                  <a:lnTo>
                    <a:pt x="397383" y="185293"/>
                  </a:lnTo>
                  <a:lnTo>
                    <a:pt x="405257" y="183134"/>
                  </a:lnTo>
                  <a:lnTo>
                    <a:pt x="411861" y="179324"/>
                  </a:lnTo>
                  <a:lnTo>
                    <a:pt x="416623" y="174879"/>
                  </a:lnTo>
                  <a:lnTo>
                    <a:pt x="417576" y="173990"/>
                  </a:lnTo>
                  <a:lnTo>
                    <a:pt x="423164" y="168529"/>
                  </a:lnTo>
                  <a:lnTo>
                    <a:pt x="426720" y="162052"/>
                  </a:lnTo>
                  <a:lnTo>
                    <a:pt x="428371" y="154559"/>
                  </a:lnTo>
                  <a:lnTo>
                    <a:pt x="429171" y="148564"/>
                  </a:lnTo>
                  <a:close/>
                </a:path>
                <a:path w="618490" h="276225">
                  <a:moveTo>
                    <a:pt x="528828" y="147574"/>
                  </a:moveTo>
                  <a:lnTo>
                    <a:pt x="513969" y="92710"/>
                  </a:lnTo>
                  <a:lnTo>
                    <a:pt x="512064" y="85598"/>
                  </a:lnTo>
                  <a:lnTo>
                    <a:pt x="510413" y="80772"/>
                  </a:lnTo>
                  <a:lnTo>
                    <a:pt x="508698" y="77343"/>
                  </a:lnTo>
                  <a:lnTo>
                    <a:pt x="507111" y="74168"/>
                  </a:lnTo>
                  <a:lnTo>
                    <a:pt x="504444" y="70866"/>
                  </a:lnTo>
                  <a:lnTo>
                    <a:pt x="498348" y="65786"/>
                  </a:lnTo>
                  <a:lnTo>
                    <a:pt x="494284" y="64135"/>
                  </a:lnTo>
                  <a:lnTo>
                    <a:pt x="489204" y="63373"/>
                  </a:lnTo>
                  <a:lnTo>
                    <a:pt x="484251" y="62738"/>
                  </a:lnTo>
                  <a:lnTo>
                    <a:pt x="479044" y="63119"/>
                  </a:lnTo>
                  <a:lnTo>
                    <a:pt x="449199" y="86868"/>
                  </a:lnTo>
                  <a:lnTo>
                    <a:pt x="445770" y="74168"/>
                  </a:lnTo>
                  <a:lnTo>
                    <a:pt x="432181" y="77851"/>
                  </a:lnTo>
                  <a:lnTo>
                    <a:pt x="456311" y="167132"/>
                  </a:lnTo>
                  <a:lnTo>
                    <a:pt x="471424" y="163068"/>
                  </a:lnTo>
                  <a:lnTo>
                    <a:pt x="458216" y="114300"/>
                  </a:lnTo>
                  <a:lnTo>
                    <a:pt x="456539" y="106299"/>
                  </a:lnTo>
                  <a:lnTo>
                    <a:pt x="456120" y="99441"/>
                  </a:lnTo>
                  <a:lnTo>
                    <a:pt x="456920" y="93726"/>
                  </a:lnTo>
                  <a:lnTo>
                    <a:pt x="458978" y="89154"/>
                  </a:lnTo>
                  <a:lnTo>
                    <a:pt x="460502" y="86868"/>
                  </a:lnTo>
                  <a:lnTo>
                    <a:pt x="462534" y="83820"/>
                  </a:lnTo>
                  <a:lnTo>
                    <a:pt x="467487" y="80264"/>
                  </a:lnTo>
                  <a:lnTo>
                    <a:pt x="473964" y="78486"/>
                  </a:lnTo>
                  <a:lnTo>
                    <a:pt x="478028" y="77470"/>
                  </a:lnTo>
                  <a:lnTo>
                    <a:pt x="481711" y="77343"/>
                  </a:lnTo>
                  <a:lnTo>
                    <a:pt x="485267" y="78359"/>
                  </a:lnTo>
                  <a:lnTo>
                    <a:pt x="513715" y="151638"/>
                  </a:lnTo>
                  <a:lnTo>
                    <a:pt x="528828" y="147574"/>
                  </a:lnTo>
                  <a:close/>
                </a:path>
                <a:path w="618490" h="276225">
                  <a:moveTo>
                    <a:pt x="618490" y="123317"/>
                  </a:moveTo>
                  <a:lnTo>
                    <a:pt x="585216" y="0"/>
                  </a:lnTo>
                  <a:lnTo>
                    <a:pt x="568833" y="4445"/>
                  </a:lnTo>
                  <a:lnTo>
                    <a:pt x="602234" y="127635"/>
                  </a:lnTo>
                  <a:lnTo>
                    <a:pt x="618490" y="1233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22148"/>
            <a:ext cx="9144000" cy="4721860"/>
            <a:chOff x="0" y="422148"/>
            <a:chExt cx="9144000" cy="47218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20140"/>
              <a:ext cx="5010911" cy="402335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3500" y="1120140"/>
              <a:ext cx="4000500" cy="35814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2187" y="392684"/>
            <a:ext cx="3472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/>
              <a:t>Ayudas</a:t>
            </a:r>
            <a:r>
              <a:rPr sz="2400" spc="305" dirty="0"/>
              <a:t> </a:t>
            </a:r>
            <a:r>
              <a:rPr sz="2400" spc="50" dirty="0"/>
              <a:t>en</a:t>
            </a:r>
            <a:r>
              <a:rPr sz="2400" spc="330" dirty="0"/>
              <a:t> </a:t>
            </a:r>
            <a:r>
              <a:rPr sz="2400" spc="45" dirty="0"/>
              <a:t>los</a:t>
            </a:r>
            <a:r>
              <a:rPr sz="2400" spc="335" dirty="0"/>
              <a:t> </a:t>
            </a:r>
            <a:r>
              <a:rPr sz="2400" spc="95" dirty="0"/>
              <a:t>Checkbox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187" y="392684"/>
            <a:ext cx="2101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/>
              <a:t>Control</a:t>
            </a:r>
            <a:r>
              <a:rPr sz="2400" spc="280" dirty="0"/>
              <a:t> </a:t>
            </a:r>
            <a:r>
              <a:rPr sz="2400" spc="45" dirty="0"/>
              <a:t>Spiner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5571" y="4341672"/>
            <a:ext cx="17722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35" dirty="0">
                <a:latin typeface="Trebuchet MS"/>
                <a:cs typeface="Trebuchet MS"/>
              </a:rPr>
              <a:t>Se</a:t>
            </a:r>
            <a:r>
              <a:rPr sz="1300" b="1" spc="-15" dirty="0">
                <a:latin typeface="Trebuchet MS"/>
                <a:cs typeface="Trebuchet MS"/>
              </a:rPr>
              <a:t>s</a:t>
            </a:r>
            <a:r>
              <a:rPr sz="1300" b="1" spc="-40" dirty="0">
                <a:latin typeface="Trebuchet MS"/>
                <a:cs typeface="Trebuchet MS"/>
              </a:rPr>
              <a:t>ion</a:t>
            </a:r>
            <a:r>
              <a:rPr sz="1300" b="1" spc="-95" dirty="0">
                <a:latin typeface="Trebuchet MS"/>
                <a:cs typeface="Trebuchet MS"/>
              </a:rPr>
              <a:t> </a:t>
            </a:r>
            <a:r>
              <a:rPr sz="1300" b="1" spc="-285" dirty="0">
                <a:latin typeface="Trebuchet MS"/>
                <a:cs typeface="Trebuchet MS"/>
              </a:rPr>
              <a:t>1</a:t>
            </a:r>
            <a:r>
              <a:rPr sz="1300" b="1" spc="-50" dirty="0">
                <a:latin typeface="Trebuchet MS"/>
                <a:cs typeface="Trebuchet MS"/>
              </a:rPr>
              <a:t>-</a:t>
            </a:r>
            <a:r>
              <a:rPr sz="1300" b="1" spc="-105" dirty="0">
                <a:latin typeface="Trebuchet MS"/>
                <a:cs typeface="Trebuchet MS"/>
              </a:rPr>
              <a:t> </a:t>
            </a:r>
            <a:r>
              <a:rPr sz="1300" b="1" spc="-30" dirty="0">
                <a:latin typeface="Trebuchet MS"/>
                <a:cs typeface="Trebuchet MS"/>
              </a:rPr>
              <a:t>Android</a:t>
            </a:r>
            <a:r>
              <a:rPr sz="1300" b="1" spc="-90" dirty="0">
                <a:latin typeface="Trebuchet MS"/>
                <a:cs typeface="Trebuchet MS"/>
              </a:rPr>
              <a:t> </a:t>
            </a:r>
            <a:r>
              <a:rPr sz="1300" b="1" spc="-25" dirty="0">
                <a:latin typeface="Trebuchet MS"/>
                <a:cs typeface="Trebuchet MS"/>
              </a:rPr>
              <a:t>Básico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3" y="1281683"/>
            <a:ext cx="8545068" cy="353263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60578"/>
            <a:ext cx="9144000" cy="4534535"/>
            <a:chOff x="0" y="260578"/>
            <a:chExt cx="9144000" cy="45345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0578"/>
              <a:ext cx="7053072" cy="83212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00227"/>
              <a:ext cx="6998334" cy="719455"/>
            </a:xfrm>
            <a:custGeom>
              <a:avLst/>
              <a:gdLst/>
              <a:ahLst/>
              <a:cxnLst/>
              <a:rect l="l" t="t" r="r" b="b"/>
              <a:pathLst>
                <a:path w="6998334" h="719455">
                  <a:moveTo>
                    <a:pt x="6998208" y="0"/>
                  </a:moveTo>
                  <a:lnTo>
                    <a:pt x="0" y="0"/>
                  </a:lnTo>
                  <a:lnTo>
                    <a:pt x="0" y="719327"/>
                  </a:lnTo>
                  <a:lnTo>
                    <a:pt x="6998208" y="719327"/>
                  </a:lnTo>
                  <a:lnTo>
                    <a:pt x="6998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163" y="982979"/>
              <a:ext cx="8974835" cy="38115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923" y="2351531"/>
              <a:ext cx="8990075" cy="11277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8600" y="1022603"/>
              <a:ext cx="8915400" cy="3698875"/>
            </a:xfrm>
            <a:custGeom>
              <a:avLst/>
              <a:gdLst/>
              <a:ahLst/>
              <a:cxnLst/>
              <a:rect l="l" t="t" r="r" b="b"/>
              <a:pathLst>
                <a:path w="8915400" h="3698875">
                  <a:moveTo>
                    <a:pt x="0" y="3698748"/>
                  </a:moveTo>
                  <a:lnTo>
                    <a:pt x="8915399" y="3698748"/>
                  </a:lnTo>
                  <a:lnTo>
                    <a:pt x="8915399" y="0"/>
                  </a:lnTo>
                  <a:lnTo>
                    <a:pt x="0" y="0"/>
                  </a:lnTo>
                  <a:lnTo>
                    <a:pt x="0" y="3698748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07340" y="2427859"/>
            <a:ext cx="889381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Confeccionar</a:t>
            </a:r>
            <a:r>
              <a:rPr sz="1400" spc="18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un</a:t>
            </a:r>
            <a:r>
              <a:rPr sz="1400" spc="1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programa</a:t>
            </a:r>
            <a:r>
              <a:rPr sz="1400" spc="1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que</a:t>
            </a:r>
            <a:r>
              <a:rPr sz="1400" spc="1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solicite</a:t>
            </a:r>
            <a:r>
              <a:rPr sz="1400" spc="18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el</a:t>
            </a:r>
            <a:r>
              <a:rPr sz="1400" spc="19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ingrese</a:t>
            </a:r>
            <a:r>
              <a:rPr sz="1400" spc="18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Arial MT"/>
                <a:cs typeface="Arial MT"/>
              </a:rPr>
              <a:t>de</a:t>
            </a:r>
            <a:r>
              <a:rPr sz="1400" spc="17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Arial MT"/>
                <a:cs typeface="Arial MT"/>
              </a:rPr>
              <a:t>una</a:t>
            </a:r>
            <a:r>
              <a:rPr sz="1400" spc="17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dirección</a:t>
            </a:r>
            <a:r>
              <a:rPr sz="1400" spc="18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de</a:t>
            </a:r>
            <a:r>
              <a:rPr sz="1400" spc="1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un</a:t>
            </a:r>
            <a:r>
              <a:rPr sz="1400" spc="1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sitio</a:t>
            </a:r>
            <a:r>
              <a:rPr sz="1400" spc="18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web</a:t>
            </a:r>
            <a:r>
              <a:rPr sz="1400" spc="19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y</a:t>
            </a:r>
            <a:r>
              <a:rPr sz="1400" spc="1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seguidamente</a:t>
            </a:r>
            <a:r>
              <a:rPr sz="1400" spc="18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abrir</a:t>
            </a:r>
            <a:r>
              <a:rPr sz="1400" spc="18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una </a:t>
            </a:r>
            <a:r>
              <a:rPr sz="1400" spc="-37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segunda</a:t>
            </a:r>
            <a:r>
              <a:rPr sz="1400" spc="-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ventana</a:t>
            </a:r>
            <a:r>
              <a:rPr sz="14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que</a:t>
            </a:r>
            <a:r>
              <a:rPr sz="14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muestre</a:t>
            </a:r>
            <a:r>
              <a:rPr sz="1400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dicha</a:t>
            </a:r>
            <a:r>
              <a:rPr sz="14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página.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Para</a:t>
            </a:r>
            <a:r>
              <a:rPr sz="1400" spc="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resolver</a:t>
            </a:r>
            <a:r>
              <a:rPr sz="1400" spc="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este</a:t>
            </a:r>
            <a:r>
              <a:rPr sz="1400" spc="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problema</a:t>
            </a:r>
            <a:r>
              <a:rPr sz="1400" spc="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utilizaremos</a:t>
            </a:r>
            <a:r>
              <a:rPr sz="1400" spc="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el</a:t>
            </a:r>
            <a:r>
              <a:rPr sz="1400" spc="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control</a:t>
            </a:r>
            <a:r>
              <a:rPr sz="1400" spc="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visual</a:t>
            </a:r>
            <a:r>
              <a:rPr sz="1400" spc="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WebView</a:t>
            </a:r>
            <a:r>
              <a:rPr sz="1400" spc="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que</a:t>
            </a:r>
            <a:r>
              <a:rPr sz="1400" spc="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nos</a:t>
            </a:r>
            <a:r>
              <a:rPr sz="1400" spc="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permite</a:t>
            </a:r>
            <a:r>
              <a:rPr sz="1400" spc="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Arial MT"/>
                <a:cs typeface="Arial MT"/>
              </a:rPr>
              <a:t>mostrar</a:t>
            </a:r>
            <a:r>
              <a:rPr sz="1400" spc="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el</a:t>
            </a:r>
            <a:r>
              <a:rPr sz="1400" spc="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contenido</a:t>
            </a:r>
            <a:r>
              <a:rPr sz="1400" spc="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de</a:t>
            </a:r>
            <a:r>
              <a:rPr sz="1400" spc="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un </a:t>
            </a:r>
            <a:r>
              <a:rPr sz="1400" spc="-3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sitio</a:t>
            </a:r>
            <a:r>
              <a:rPr sz="14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web.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5447" y="422148"/>
            <a:ext cx="8989060" cy="4721860"/>
            <a:chOff x="155447" y="422148"/>
            <a:chExt cx="8989060" cy="4721860"/>
          </a:xfrm>
        </p:grpSpPr>
        <p:sp>
          <p:nvSpPr>
            <p:cNvPr id="10" name="object 10"/>
            <p:cNvSpPr/>
            <p:nvPr/>
          </p:nvSpPr>
          <p:spPr>
            <a:xfrm>
              <a:off x="7958709" y="887602"/>
              <a:ext cx="1185545" cy="4256405"/>
            </a:xfrm>
            <a:custGeom>
              <a:avLst/>
              <a:gdLst/>
              <a:ahLst/>
              <a:cxnLst/>
              <a:rect l="l" t="t" r="r" b="b"/>
              <a:pathLst>
                <a:path w="1185545" h="4256405">
                  <a:moveTo>
                    <a:pt x="1185291" y="3380841"/>
                  </a:moveTo>
                  <a:lnTo>
                    <a:pt x="1184617" y="3379317"/>
                  </a:lnTo>
                  <a:lnTo>
                    <a:pt x="1182141" y="3370910"/>
                  </a:lnTo>
                  <a:lnTo>
                    <a:pt x="1180465" y="3361969"/>
                  </a:lnTo>
                  <a:lnTo>
                    <a:pt x="1179017" y="3339338"/>
                  </a:lnTo>
                  <a:lnTo>
                    <a:pt x="1180045" y="3318700"/>
                  </a:lnTo>
                  <a:lnTo>
                    <a:pt x="1181887" y="3303676"/>
                  </a:lnTo>
                  <a:lnTo>
                    <a:pt x="1182878" y="3297859"/>
                  </a:lnTo>
                  <a:lnTo>
                    <a:pt x="1173264" y="3296996"/>
                  </a:lnTo>
                  <a:lnTo>
                    <a:pt x="1125918" y="3286823"/>
                  </a:lnTo>
                  <a:lnTo>
                    <a:pt x="1100137" y="3256000"/>
                  </a:lnTo>
                  <a:lnTo>
                    <a:pt x="1096530" y="3209645"/>
                  </a:lnTo>
                  <a:lnTo>
                    <a:pt x="1096860" y="3196107"/>
                  </a:lnTo>
                  <a:lnTo>
                    <a:pt x="1097153" y="3190824"/>
                  </a:lnTo>
                  <a:lnTo>
                    <a:pt x="86360" y="4000639"/>
                  </a:lnTo>
                  <a:lnTo>
                    <a:pt x="125539" y="4009860"/>
                  </a:lnTo>
                  <a:lnTo>
                    <a:pt x="164807" y="4053954"/>
                  </a:lnTo>
                  <a:lnTo>
                    <a:pt x="172364" y="4099356"/>
                  </a:lnTo>
                  <a:lnTo>
                    <a:pt x="172135" y="4105478"/>
                  </a:lnTo>
                  <a:lnTo>
                    <a:pt x="171958" y="4107688"/>
                  </a:lnTo>
                  <a:lnTo>
                    <a:pt x="179324" y="4110063"/>
                  </a:lnTo>
                  <a:lnTo>
                    <a:pt x="219748" y="4127195"/>
                  </a:lnTo>
                  <a:lnTo>
                    <a:pt x="249072" y="4153001"/>
                  </a:lnTo>
                  <a:lnTo>
                    <a:pt x="254520" y="4188980"/>
                  </a:lnTo>
                  <a:lnTo>
                    <a:pt x="253466" y="4207040"/>
                  </a:lnTo>
                  <a:lnTo>
                    <a:pt x="251739" y="4220299"/>
                  </a:lnTo>
                  <a:lnTo>
                    <a:pt x="250825" y="4225455"/>
                  </a:lnTo>
                  <a:lnTo>
                    <a:pt x="260578" y="4225518"/>
                  </a:lnTo>
                  <a:lnTo>
                    <a:pt x="309918" y="4233773"/>
                  </a:lnTo>
                  <a:lnTo>
                    <a:pt x="335940" y="4255897"/>
                  </a:lnTo>
                  <a:lnTo>
                    <a:pt x="425881" y="4255897"/>
                  </a:lnTo>
                  <a:lnTo>
                    <a:pt x="1185291" y="3647567"/>
                  </a:lnTo>
                  <a:lnTo>
                    <a:pt x="1185291" y="3380841"/>
                  </a:lnTo>
                  <a:close/>
                </a:path>
                <a:path w="1185545" h="4256405">
                  <a:moveTo>
                    <a:pt x="1185291" y="795350"/>
                  </a:moveTo>
                  <a:lnTo>
                    <a:pt x="385749" y="100495"/>
                  </a:lnTo>
                  <a:lnTo>
                    <a:pt x="270129" y="0"/>
                  </a:lnTo>
                  <a:lnTo>
                    <a:pt x="271780" y="8953"/>
                  </a:lnTo>
                  <a:lnTo>
                    <a:pt x="271513" y="57010"/>
                  </a:lnTo>
                  <a:lnTo>
                    <a:pt x="249174" y="89966"/>
                  </a:lnTo>
                  <a:lnTo>
                    <a:pt x="207302" y="100495"/>
                  </a:lnTo>
                  <a:lnTo>
                    <a:pt x="197624" y="100203"/>
                  </a:lnTo>
                  <a:lnTo>
                    <a:pt x="193929" y="99822"/>
                  </a:lnTo>
                  <a:lnTo>
                    <a:pt x="195516" y="108585"/>
                  </a:lnTo>
                  <a:lnTo>
                    <a:pt x="194398" y="156400"/>
                  </a:lnTo>
                  <a:lnTo>
                    <a:pt x="169760" y="190817"/>
                  </a:lnTo>
                  <a:lnTo>
                    <a:pt x="131432" y="203428"/>
                  </a:lnTo>
                  <a:lnTo>
                    <a:pt x="89916" y="207010"/>
                  </a:lnTo>
                  <a:lnTo>
                    <a:pt x="90792" y="216623"/>
                  </a:lnTo>
                  <a:lnTo>
                    <a:pt x="89319" y="265036"/>
                  </a:lnTo>
                  <a:lnTo>
                    <a:pt x="63588" y="296011"/>
                  </a:lnTo>
                  <a:lnTo>
                    <a:pt x="18618" y="307848"/>
                  </a:lnTo>
                  <a:lnTo>
                    <a:pt x="0" y="310642"/>
                  </a:lnTo>
                  <a:lnTo>
                    <a:pt x="977646" y="1160018"/>
                  </a:lnTo>
                  <a:lnTo>
                    <a:pt x="979703" y="1119860"/>
                  </a:lnTo>
                  <a:lnTo>
                    <a:pt x="1016088" y="1073340"/>
                  </a:lnTo>
                  <a:lnTo>
                    <a:pt x="1059357" y="1057744"/>
                  </a:lnTo>
                  <a:lnTo>
                    <a:pt x="1067689" y="1056640"/>
                  </a:lnTo>
                  <a:lnTo>
                    <a:pt x="1068692" y="1048981"/>
                  </a:lnTo>
                  <a:lnTo>
                    <a:pt x="1078293" y="1006170"/>
                  </a:lnTo>
                  <a:lnTo>
                    <a:pt x="1098397" y="972718"/>
                  </a:lnTo>
                  <a:lnTo>
                    <a:pt x="1150785" y="958684"/>
                  </a:lnTo>
                  <a:lnTo>
                    <a:pt x="1169416" y="957961"/>
                  </a:lnTo>
                  <a:lnTo>
                    <a:pt x="1167714" y="948359"/>
                  </a:lnTo>
                  <a:lnTo>
                    <a:pt x="1165491" y="925512"/>
                  </a:lnTo>
                  <a:lnTo>
                    <a:pt x="1167003" y="898385"/>
                  </a:lnTo>
                  <a:lnTo>
                    <a:pt x="1176528" y="875919"/>
                  </a:lnTo>
                  <a:lnTo>
                    <a:pt x="1181354" y="870331"/>
                  </a:lnTo>
                  <a:lnTo>
                    <a:pt x="1185291" y="868159"/>
                  </a:lnTo>
                  <a:lnTo>
                    <a:pt x="1185291" y="795350"/>
                  </a:lnTo>
                  <a:close/>
                </a:path>
              </a:pathLst>
            </a:custGeom>
            <a:solidFill>
              <a:srgbClr val="EA9999">
                <a:alpha val="4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447" y="422148"/>
              <a:ext cx="477012" cy="486155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142187" y="403352"/>
            <a:ext cx="3350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/>
              <a:t>Control</a:t>
            </a:r>
            <a:r>
              <a:rPr sz="2400" spc="305" dirty="0"/>
              <a:t> </a:t>
            </a:r>
            <a:r>
              <a:rPr sz="2400" b="0" spc="-5" dirty="0">
                <a:solidFill>
                  <a:srgbClr val="333333"/>
                </a:solidFill>
                <a:latin typeface="Arial MT"/>
                <a:cs typeface="Arial MT"/>
              </a:rPr>
              <a:t>visual</a:t>
            </a:r>
            <a:r>
              <a:rPr sz="2400" b="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b="0" spc="-5" dirty="0">
                <a:solidFill>
                  <a:srgbClr val="333333"/>
                </a:solidFill>
                <a:latin typeface="Arial MT"/>
                <a:cs typeface="Arial MT"/>
              </a:rPr>
              <a:t>WebView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76007" y="4167936"/>
            <a:ext cx="17722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35" dirty="0">
                <a:latin typeface="Trebuchet MS"/>
                <a:cs typeface="Trebuchet MS"/>
              </a:rPr>
              <a:t>Se</a:t>
            </a:r>
            <a:r>
              <a:rPr sz="1300" b="1" spc="-15" dirty="0">
                <a:latin typeface="Trebuchet MS"/>
                <a:cs typeface="Trebuchet MS"/>
              </a:rPr>
              <a:t>s</a:t>
            </a:r>
            <a:r>
              <a:rPr sz="1300" b="1" spc="-40" dirty="0">
                <a:latin typeface="Trebuchet MS"/>
                <a:cs typeface="Trebuchet MS"/>
              </a:rPr>
              <a:t>ion</a:t>
            </a:r>
            <a:r>
              <a:rPr sz="1300" b="1" spc="-95" dirty="0">
                <a:latin typeface="Trebuchet MS"/>
                <a:cs typeface="Trebuchet MS"/>
              </a:rPr>
              <a:t> </a:t>
            </a:r>
            <a:r>
              <a:rPr sz="1300" b="1" spc="-285" dirty="0">
                <a:latin typeface="Trebuchet MS"/>
                <a:cs typeface="Trebuchet MS"/>
              </a:rPr>
              <a:t>1</a:t>
            </a:r>
            <a:r>
              <a:rPr sz="1300" b="1" spc="-50" dirty="0">
                <a:latin typeface="Trebuchet MS"/>
                <a:cs typeface="Trebuchet MS"/>
              </a:rPr>
              <a:t>-</a:t>
            </a:r>
            <a:r>
              <a:rPr sz="1300" b="1" spc="-105" dirty="0">
                <a:latin typeface="Trebuchet MS"/>
                <a:cs typeface="Trebuchet MS"/>
              </a:rPr>
              <a:t> </a:t>
            </a:r>
            <a:r>
              <a:rPr sz="1300" b="1" spc="-30" dirty="0">
                <a:latin typeface="Trebuchet MS"/>
                <a:cs typeface="Trebuchet MS"/>
              </a:rPr>
              <a:t>Android</a:t>
            </a:r>
            <a:r>
              <a:rPr sz="1300" b="1" spc="-90" dirty="0">
                <a:latin typeface="Trebuchet MS"/>
                <a:cs typeface="Trebuchet MS"/>
              </a:rPr>
              <a:t> </a:t>
            </a:r>
            <a:r>
              <a:rPr sz="1300" b="1" spc="-25" dirty="0">
                <a:latin typeface="Trebuchet MS"/>
                <a:cs typeface="Trebuchet MS"/>
              </a:rPr>
              <a:t>Básico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483" y="1095754"/>
            <a:ext cx="4715256" cy="404774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2187" y="392684"/>
            <a:ext cx="2256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/>
              <a:t>MainActivity.java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9163"/>
            <a:ext cx="9144000" cy="4974590"/>
            <a:chOff x="0" y="169163"/>
            <a:chExt cx="9144000" cy="49745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94231"/>
              <a:ext cx="4613147" cy="40492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1100" y="169163"/>
              <a:ext cx="3464052" cy="465124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2187" y="392684"/>
            <a:ext cx="2003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/>
              <a:t>Actividad2.java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03120" y="216408"/>
            <a:ext cx="4937760" cy="4527550"/>
            <a:chOff x="2103120" y="216408"/>
            <a:chExt cx="4937760" cy="4527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3120" y="216408"/>
              <a:ext cx="4937759" cy="452714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633472" y="1342644"/>
              <a:ext cx="1402080" cy="274320"/>
            </a:xfrm>
            <a:custGeom>
              <a:avLst/>
              <a:gdLst/>
              <a:ahLst/>
              <a:cxnLst/>
              <a:rect l="l" t="t" r="r" b="b"/>
              <a:pathLst>
                <a:path w="1402079" h="274319">
                  <a:moveTo>
                    <a:pt x="1402079" y="0"/>
                  </a:moveTo>
                  <a:lnTo>
                    <a:pt x="0" y="0"/>
                  </a:lnTo>
                  <a:lnTo>
                    <a:pt x="0" y="274320"/>
                  </a:lnTo>
                  <a:lnTo>
                    <a:pt x="1402079" y="274320"/>
                  </a:lnTo>
                  <a:lnTo>
                    <a:pt x="1402079" y="0"/>
                  </a:lnTo>
                  <a:close/>
                </a:path>
              </a:pathLst>
            </a:custGeom>
            <a:solidFill>
              <a:srgbClr val="FFE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943860" y="1397965"/>
            <a:ext cx="33674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40" dirty="0">
                <a:latin typeface="Times New Roman"/>
                <a:cs typeface="Times New Roman"/>
                <a:hlinkClick r:id="rId3"/>
              </a:rPr>
              <a:t>www.tutorialesprogramacionya.com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420" y="446531"/>
            <a:ext cx="778764" cy="7924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54695" y="3057144"/>
            <a:ext cx="778764" cy="7940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79564" y="0"/>
            <a:ext cx="1964435" cy="20040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236719"/>
            <a:ext cx="1545335" cy="90678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7306056" y="4047744"/>
            <a:ext cx="1838325" cy="605155"/>
            <a:chOff x="7306056" y="4047744"/>
            <a:chExt cx="1838325" cy="60515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06056" y="4047744"/>
              <a:ext cx="1837944" cy="60505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379208" y="4093464"/>
              <a:ext cx="1731645" cy="490855"/>
            </a:xfrm>
            <a:custGeom>
              <a:avLst/>
              <a:gdLst/>
              <a:ahLst/>
              <a:cxnLst/>
              <a:rect l="l" t="t" r="r" b="b"/>
              <a:pathLst>
                <a:path w="1731645" h="490854">
                  <a:moveTo>
                    <a:pt x="1731263" y="0"/>
                  </a:moveTo>
                  <a:lnTo>
                    <a:pt x="0" y="0"/>
                  </a:lnTo>
                  <a:lnTo>
                    <a:pt x="0" y="490728"/>
                  </a:lnTo>
                  <a:lnTo>
                    <a:pt x="1731263" y="490728"/>
                  </a:lnTo>
                  <a:lnTo>
                    <a:pt x="1731263" y="0"/>
                  </a:lnTo>
                  <a:close/>
                </a:path>
              </a:pathLst>
            </a:custGeom>
            <a:solidFill>
              <a:srgbClr val="92C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972425" y="4214266"/>
            <a:ext cx="545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5" dirty="0">
                <a:latin typeface="Times New Roman"/>
                <a:cs typeface="Times New Roman"/>
                <a:hlinkClick r:id="rId9" action="ppaction://hlinksldjump"/>
              </a:rPr>
              <a:t>S</a:t>
            </a:r>
            <a:r>
              <a:rPr sz="1200" b="1" spc="-50" dirty="0">
                <a:latin typeface="Times New Roman"/>
                <a:cs typeface="Times New Roman"/>
                <a:hlinkClick r:id="rId9" action="ppaction://hlinksldjump"/>
              </a:rPr>
              <a:t>T</a:t>
            </a:r>
            <a:r>
              <a:rPr sz="1200" b="1" spc="-90" dirty="0">
                <a:latin typeface="Times New Roman"/>
                <a:cs typeface="Times New Roman"/>
                <a:hlinkClick r:id="rId9" action="ppaction://hlinksldjump"/>
              </a:rPr>
              <a:t>A</a:t>
            </a:r>
            <a:r>
              <a:rPr sz="1200" b="1" spc="-10" dirty="0">
                <a:latin typeface="Times New Roman"/>
                <a:cs typeface="Times New Roman"/>
                <a:hlinkClick r:id="rId9" action="ppaction://hlinksldjump"/>
              </a:rPr>
              <a:t>R</a:t>
            </a:r>
            <a:r>
              <a:rPr sz="1200" b="1" spc="-50" dirty="0">
                <a:latin typeface="Times New Roman"/>
                <a:cs typeface="Times New Roman"/>
                <a:hlinkClick r:id="rId9" action="ppaction://hlinksldjump"/>
              </a:rPr>
              <a:t>T</a:t>
            </a:r>
            <a:r>
              <a:rPr sz="1200" b="1" spc="-240" dirty="0">
                <a:latin typeface="Times New Roman"/>
                <a:cs typeface="Times New Roman"/>
                <a:hlinkClick r:id="rId9" action="ppaction://hlinksldjump"/>
              </a:rPr>
              <a:t>!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12189" y="4312729"/>
            <a:ext cx="247269" cy="20304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3463" y="859536"/>
            <a:ext cx="2818638" cy="281863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579876" y="1766316"/>
            <a:ext cx="2421636" cy="309219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03120" y="216408"/>
            <a:ext cx="4937760" cy="4527550"/>
            <a:chOff x="2103120" y="216408"/>
            <a:chExt cx="4937760" cy="4527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3120" y="216408"/>
              <a:ext cx="4937759" cy="452714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633472" y="1342644"/>
              <a:ext cx="1402080" cy="274320"/>
            </a:xfrm>
            <a:custGeom>
              <a:avLst/>
              <a:gdLst/>
              <a:ahLst/>
              <a:cxnLst/>
              <a:rect l="l" t="t" r="r" b="b"/>
              <a:pathLst>
                <a:path w="1402079" h="274319">
                  <a:moveTo>
                    <a:pt x="1402079" y="0"/>
                  </a:moveTo>
                  <a:lnTo>
                    <a:pt x="0" y="0"/>
                  </a:lnTo>
                  <a:lnTo>
                    <a:pt x="0" y="274320"/>
                  </a:lnTo>
                  <a:lnTo>
                    <a:pt x="1402079" y="274320"/>
                  </a:lnTo>
                  <a:lnTo>
                    <a:pt x="1402079" y="0"/>
                  </a:lnTo>
                  <a:close/>
                </a:path>
              </a:pathLst>
            </a:custGeom>
            <a:solidFill>
              <a:srgbClr val="FFE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4190" algn="l"/>
              </a:tabLst>
            </a:pPr>
            <a:r>
              <a:rPr spc="-325" dirty="0"/>
              <a:t>M</a:t>
            </a:r>
            <a:r>
              <a:rPr spc="-355" dirty="0"/>
              <a:t>i</a:t>
            </a:r>
            <a:r>
              <a:rPr dirty="0"/>
              <a:t>	</a:t>
            </a:r>
            <a:r>
              <a:rPr spc="80" dirty="0"/>
              <a:t>t</a:t>
            </a:r>
            <a:r>
              <a:rPr spc="150" dirty="0"/>
              <a:t>a</a:t>
            </a:r>
            <a:r>
              <a:rPr spc="-345" dirty="0"/>
              <a:t>l</a:t>
            </a:r>
            <a:r>
              <a:rPr spc="-335" dirty="0"/>
              <a:t>l</a:t>
            </a:r>
            <a:r>
              <a:rPr spc="280" dirty="0"/>
              <a:t>er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420" y="446531"/>
            <a:ext cx="778764" cy="7924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54695" y="3057144"/>
            <a:ext cx="778764" cy="7940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79564" y="0"/>
            <a:ext cx="1964435" cy="20040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4236719"/>
            <a:ext cx="1545335" cy="90678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3633215" y="3805428"/>
            <a:ext cx="1845945" cy="605155"/>
            <a:chOff x="3633215" y="3805428"/>
            <a:chExt cx="1845945" cy="60515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33215" y="3805428"/>
              <a:ext cx="1845564" cy="60505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706367" y="3851148"/>
              <a:ext cx="1731645" cy="490855"/>
            </a:xfrm>
            <a:custGeom>
              <a:avLst/>
              <a:gdLst/>
              <a:ahLst/>
              <a:cxnLst/>
              <a:rect l="l" t="t" r="r" b="b"/>
              <a:pathLst>
                <a:path w="1731645" h="490854">
                  <a:moveTo>
                    <a:pt x="1731264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1731264" y="490727"/>
                  </a:lnTo>
                  <a:lnTo>
                    <a:pt x="1731264" y="0"/>
                  </a:lnTo>
                  <a:close/>
                </a:path>
              </a:pathLst>
            </a:custGeom>
            <a:solidFill>
              <a:srgbClr val="92C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706367" y="3851147"/>
            <a:ext cx="1731645" cy="49085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732155">
              <a:lnSpc>
                <a:spcPct val="100000"/>
              </a:lnSpc>
              <a:spcBef>
                <a:spcPts val="1050"/>
              </a:spcBef>
            </a:pPr>
            <a:r>
              <a:rPr sz="1200" b="1" spc="-55" dirty="0">
                <a:latin typeface="Times New Roman"/>
                <a:cs typeface="Times New Roman"/>
                <a:hlinkClick r:id="rId8" action="ppaction://hlinksldjump"/>
              </a:rPr>
              <a:t>START!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99369" y="4003357"/>
            <a:ext cx="247268" cy="20304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948051" y="1936496"/>
            <a:ext cx="30206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latin typeface="Tahoma"/>
                <a:cs typeface="Tahoma"/>
              </a:rPr>
              <a:t>-</a:t>
            </a:r>
            <a:r>
              <a:rPr sz="3000" spc="-120" baseline="-47222" dirty="0">
                <a:latin typeface="Tahoma"/>
                <a:cs typeface="Tahoma"/>
              </a:rPr>
              <a:t>-</a:t>
            </a:r>
            <a:r>
              <a:rPr sz="1400" spc="-80" dirty="0">
                <a:latin typeface="Tahoma"/>
                <a:cs typeface="Tahoma"/>
              </a:rPr>
              <a:t>Realizar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una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presentación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del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Proyecto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16351" y="2226310"/>
            <a:ext cx="21393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latin typeface="Tahoma"/>
                <a:cs typeface="Tahoma"/>
              </a:rPr>
              <a:t>A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d</a:t>
            </a:r>
            <a:r>
              <a:rPr sz="1400" spc="-40" dirty="0">
                <a:latin typeface="Tahoma"/>
                <a:cs typeface="Tahoma"/>
              </a:rPr>
              <a:t>e</a:t>
            </a:r>
            <a:r>
              <a:rPr sz="1400" spc="-35" dirty="0">
                <a:latin typeface="Tahoma"/>
                <a:cs typeface="Tahoma"/>
              </a:rPr>
              <a:t>sarrollar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don</a:t>
            </a:r>
            <a:r>
              <a:rPr sz="1400" spc="-35" dirty="0">
                <a:latin typeface="Tahoma"/>
                <a:cs typeface="Tahoma"/>
              </a:rPr>
              <a:t>de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a</a:t>
            </a:r>
            <a:r>
              <a:rPr sz="1400" spc="-55" dirty="0">
                <a:latin typeface="Tahoma"/>
                <a:cs typeface="Tahoma"/>
              </a:rPr>
              <a:t>p</a:t>
            </a:r>
            <a:r>
              <a:rPr sz="1400" spc="-30" dirty="0">
                <a:latin typeface="Tahoma"/>
                <a:cs typeface="Tahoma"/>
              </a:rPr>
              <a:t>liqu</a:t>
            </a:r>
            <a:r>
              <a:rPr sz="1400" spc="-45" dirty="0">
                <a:latin typeface="Tahoma"/>
                <a:cs typeface="Tahoma"/>
              </a:rPr>
              <a:t>e</a:t>
            </a:r>
            <a:r>
              <a:rPr sz="1400" spc="-150" dirty="0">
                <a:latin typeface="Tahoma"/>
                <a:cs typeface="Tahoma"/>
              </a:rPr>
              <a:t>s: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73451" y="2363470"/>
            <a:ext cx="27571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000" spc="-90" dirty="0">
                <a:latin typeface="Tahoma"/>
                <a:cs typeface="Tahoma"/>
              </a:rPr>
              <a:t>-	</a:t>
            </a:r>
            <a:r>
              <a:rPr sz="1400" spc="-10" dirty="0">
                <a:latin typeface="Tahoma"/>
                <a:cs typeface="Tahoma"/>
              </a:rPr>
              <a:t>Logo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que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id</a:t>
            </a:r>
            <a:r>
              <a:rPr sz="1400" spc="-45" dirty="0">
                <a:latin typeface="Tahoma"/>
                <a:cs typeface="Tahoma"/>
              </a:rPr>
              <a:t>e</a:t>
            </a:r>
            <a:r>
              <a:rPr sz="1400" spc="-35" dirty="0">
                <a:latin typeface="Tahoma"/>
                <a:cs typeface="Tahoma"/>
              </a:rPr>
              <a:t>ntifique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t</a:t>
            </a:r>
            <a:r>
              <a:rPr sz="1400" spc="-40" dirty="0">
                <a:latin typeface="Tahoma"/>
                <a:cs typeface="Tahoma"/>
              </a:rPr>
              <a:t>u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p</a:t>
            </a:r>
            <a:r>
              <a:rPr sz="1400" spc="-30" dirty="0">
                <a:latin typeface="Tahoma"/>
                <a:cs typeface="Tahoma"/>
              </a:rPr>
              <a:t>ro</a:t>
            </a:r>
            <a:r>
              <a:rPr sz="1400" spc="-65" dirty="0">
                <a:latin typeface="Tahoma"/>
                <a:cs typeface="Tahoma"/>
              </a:rPr>
              <a:t>y</a:t>
            </a:r>
            <a:r>
              <a:rPr sz="1400" spc="-45" dirty="0">
                <a:latin typeface="Tahoma"/>
                <a:cs typeface="Tahoma"/>
              </a:rPr>
              <a:t>e</a:t>
            </a:r>
            <a:r>
              <a:rPr sz="1400" spc="-5" dirty="0">
                <a:latin typeface="Tahoma"/>
                <a:cs typeface="Tahoma"/>
              </a:rPr>
              <a:t>c</a:t>
            </a:r>
            <a:r>
              <a:rPr sz="1400" spc="-30" dirty="0">
                <a:latin typeface="Tahoma"/>
                <a:cs typeface="Tahoma"/>
              </a:rPr>
              <a:t>t</a:t>
            </a:r>
            <a:r>
              <a:rPr sz="1400" spc="-10" dirty="0"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73451" y="2576830"/>
            <a:ext cx="33032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000" spc="-90" dirty="0">
                <a:latin typeface="Tahoma"/>
                <a:cs typeface="Tahoma"/>
              </a:rPr>
              <a:t>-	</a:t>
            </a:r>
            <a:r>
              <a:rPr sz="1400" spc="-25" dirty="0">
                <a:latin typeface="Tahoma"/>
                <a:cs typeface="Tahoma"/>
              </a:rPr>
              <a:t>Nav</a:t>
            </a:r>
            <a:r>
              <a:rPr sz="1400" spc="-35" dirty="0">
                <a:latin typeface="Tahoma"/>
                <a:cs typeface="Tahoma"/>
              </a:rPr>
              <a:t>e</a:t>
            </a:r>
            <a:r>
              <a:rPr sz="1400" spc="-40" dirty="0">
                <a:latin typeface="Tahoma"/>
                <a:cs typeface="Tahoma"/>
              </a:rPr>
              <a:t>g</a:t>
            </a:r>
            <a:r>
              <a:rPr sz="1400" spc="-25" dirty="0">
                <a:latin typeface="Tahoma"/>
                <a:cs typeface="Tahoma"/>
              </a:rPr>
              <a:t>ació</a:t>
            </a:r>
            <a:r>
              <a:rPr sz="1400" spc="-40" dirty="0">
                <a:latin typeface="Tahoma"/>
                <a:cs typeface="Tahoma"/>
              </a:rPr>
              <a:t>n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e</a:t>
            </a:r>
            <a:r>
              <a:rPr sz="1400" spc="-40" dirty="0">
                <a:latin typeface="Tahoma"/>
                <a:cs typeface="Tahoma"/>
              </a:rPr>
              <a:t>n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A</a:t>
            </a:r>
            <a:r>
              <a:rPr sz="1400" spc="10" dirty="0">
                <a:latin typeface="Tahoma"/>
                <a:cs typeface="Tahoma"/>
              </a:rPr>
              <a:t>c</a:t>
            </a:r>
            <a:r>
              <a:rPr sz="1400" spc="-30" dirty="0">
                <a:latin typeface="Tahoma"/>
                <a:cs typeface="Tahoma"/>
              </a:rPr>
              <a:t>t</a:t>
            </a:r>
            <a:r>
              <a:rPr sz="1400" spc="-35" dirty="0">
                <a:latin typeface="Tahoma"/>
                <a:cs typeface="Tahoma"/>
              </a:rPr>
              <a:t>ivi</a:t>
            </a:r>
            <a:r>
              <a:rPr sz="1400" spc="-50" dirty="0">
                <a:latin typeface="Tahoma"/>
                <a:cs typeface="Tahoma"/>
              </a:rPr>
              <a:t>t</a:t>
            </a:r>
            <a:r>
              <a:rPr sz="1400" spc="-60" dirty="0">
                <a:latin typeface="Tahoma"/>
                <a:cs typeface="Tahoma"/>
              </a:rPr>
              <a:t>y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usando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e</a:t>
            </a:r>
            <a:r>
              <a:rPr sz="1400" spc="-10" dirty="0">
                <a:latin typeface="Tahoma"/>
                <a:cs typeface="Tahoma"/>
              </a:rPr>
              <a:t>l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ob</a:t>
            </a:r>
            <a:r>
              <a:rPr sz="1400" spc="-50" dirty="0">
                <a:latin typeface="Tahoma"/>
                <a:cs typeface="Tahoma"/>
              </a:rPr>
              <a:t>jet</a:t>
            </a:r>
            <a:r>
              <a:rPr sz="1400" spc="-10" dirty="0"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16351" y="2866390"/>
            <a:ext cx="49275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latin typeface="Tahoma"/>
                <a:cs typeface="Tahoma"/>
              </a:rPr>
              <a:t>Int</a:t>
            </a:r>
            <a:r>
              <a:rPr sz="1400" spc="-85" dirty="0">
                <a:latin typeface="Tahoma"/>
                <a:cs typeface="Tahoma"/>
              </a:rPr>
              <a:t>e</a:t>
            </a:r>
            <a:r>
              <a:rPr sz="1400" spc="-40" dirty="0">
                <a:latin typeface="Tahoma"/>
                <a:cs typeface="Tahoma"/>
              </a:rPr>
              <a:t>n</a:t>
            </a:r>
            <a:r>
              <a:rPr sz="1400" spc="-30" dirty="0">
                <a:latin typeface="Tahoma"/>
                <a:cs typeface="Tahoma"/>
              </a:rPr>
              <a:t>t</a:t>
            </a:r>
            <a:r>
              <a:rPr sz="1400" spc="-190" dirty="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73451" y="3079445"/>
            <a:ext cx="162623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9"/>
              </a:lnSpc>
              <a:tabLst>
                <a:tab pos="354965" algn="l"/>
              </a:tabLst>
            </a:pPr>
            <a:r>
              <a:rPr sz="2000" spc="-85" dirty="0">
                <a:latin typeface="Tahoma"/>
                <a:cs typeface="Tahoma"/>
              </a:rPr>
              <a:t>-	</a:t>
            </a:r>
            <a:r>
              <a:rPr sz="1400" spc="-35" dirty="0">
                <a:latin typeface="Tahoma"/>
                <a:cs typeface="Tahoma"/>
              </a:rPr>
              <a:t>T</a:t>
            </a:r>
            <a:r>
              <a:rPr sz="1400" spc="-40" dirty="0">
                <a:latin typeface="Tahoma"/>
                <a:cs typeface="Tahoma"/>
              </a:rPr>
              <a:t>e</a:t>
            </a:r>
            <a:r>
              <a:rPr sz="1400" spc="-30" dirty="0">
                <a:latin typeface="Tahoma"/>
                <a:cs typeface="Tahoma"/>
              </a:rPr>
              <a:t>xtos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Imágen</a:t>
            </a:r>
            <a:r>
              <a:rPr sz="1400" spc="-60" dirty="0">
                <a:latin typeface="Tahoma"/>
                <a:cs typeface="Tahoma"/>
              </a:rPr>
              <a:t>e</a:t>
            </a:r>
            <a:r>
              <a:rPr sz="1400" spc="-35" dirty="0"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73451" y="3217291"/>
            <a:ext cx="3214370" cy="52895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5600" marR="5080" indent="-342900">
              <a:lnSpc>
                <a:spcPct val="93300"/>
              </a:lnSpc>
              <a:spcBef>
                <a:spcPts val="265"/>
              </a:spcBef>
              <a:tabLst>
                <a:tab pos="354965" algn="l"/>
              </a:tabLst>
            </a:pPr>
            <a:r>
              <a:rPr sz="2000" spc="-90" dirty="0">
                <a:latin typeface="Tahoma"/>
                <a:cs typeface="Tahoma"/>
              </a:rPr>
              <a:t>-	</a:t>
            </a:r>
            <a:r>
              <a:rPr sz="1400" spc="-70" dirty="0">
                <a:latin typeface="Tahoma"/>
                <a:cs typeface="Tahoma"/>
              </a:rPr>
              <a:t>-</a:t>
            </a:r>
            <a:r>
              <a:rPr sz="1400" spc="-30" dirty="0">
                <a:latin typeface="Tahoma"/>
                <a:cs typeface="Tahoma"/>
              </a:rPr>
              <a:t>Pre</a:t>
            </a:r>
            <a:r>
              <a:rPr sz="1400" spc="-40" dirty="0">
                <a:latin typeface="Tahoma"/>
                <a:cs typeface="Tahoma"/>
              </a:rPr>
              <a:t>p</a:t>
            </a:r>
            <a:r>
              <a:rPr sz="1400" spc="-50" dirty="0">
                <a:latin typeface="Tahoma"/>
                <a:cs typeface="Tahoma"/>
              </a:rPr>
              <a:t>ara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t</a:t>
            </a:r>
            <a:r>
              <a:rPr sz="1400" spc="-40" dirty="0">
                <a:latin typeface="Tahoma"/>
                <a:cs typeface="Tahoma"/>
              </a:rPr>
              <a:t>u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e</a:t>
            </a:r>
            <a:r>
              <a:rPr sz="1400" spc="-30" dirty="0">
                <a:latin typeface="Tahoma"/>
                <a:cs typeface="Tahoma"/>
              </a:rPr>
              <a:t>xposición</a:t>
            </a:r>
            <a:r>
              <a:rPr sz="1400" spc="-15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para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so</a:t>
            </a:r>
            <a:r>
              <a:rPr sz="1400" spc="-10" dirty="0">
                <a:latin typeface="Tahoma"/>
                <a:cs typeface="Tahoma"/>
              </a:rPr>
              <a:t>c</a:t>
            </a:r>
            <a:r>
              <a:rPr sz="1400" spc="-35" dirty="0">
                <a:latin typeface="Tahoma"/>
                <a:cs typeface="Tahoma"/>
              </a:rPr>
              <a:t>ializarla  d</a:t>
            </a:r>
            <a:r>
              <a:rPr sz="1400" spc="-40" dirty="0">
                <a:latin typeface="Tahoma"/>
                <a:cs typeface="Tahoma"/>
              </a:rPr>
              <a:t>e</a:t>
            </a:r>
            <a:r>
              <a:rPr sz="1400" spc="-35" dirty="0">
                <a:latin typeface="Tahoma"/>
                <a:cs typeface="Tahoma"/>
              </a:rPr>
              <a:t>s</a:t>
            </a:r>
            <a:r>
              <a:rPr sz="1400" spc="-50" dirty="0">
                <a:latin typeface="Tahoma"/>
                <a:cs typeface="Tahoma"/>
              </a:rPr>
              <a:t>p</a:t>
            </a:r>
            <a:r>
              <a:rPr sz="1400" spc="-40" dirty="0">
                <a:latin typeface="Tahoma"/>
                <a:cs typeface="Tahoma"/>
              </a:rPr>
              <a:t>ués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de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semana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sant</a:t>
            </a:r>
            <a:r>
              <a:rPr sz="1400" spc="-50" dirty="0">
                <a:latin typeface="Tahoma"/>
                <a:cs typeface="Tahoma"/>
              </a:rPr>
              <a:t>a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07200" y="1284986"/>
            <a:ext cx="3054984" cy="305347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9144000" cy="5041900"/>
            <a:chOff x="0" y="0"/>
            <a:chExt cx="9144000" cy="50419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50413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378452" y="102107"/>
              <a:ext cx="4572000" cy="508000"/>
            </a:xfrm>
            <a:custGeom>
              <a:avLst/>
              <a:gdLst/>
              <a:ahLst/>
              <a:cxnLst/>
              <a:rect l="l" t="t" r="r" b="b"/>
              <a:pathLst>
                <a:path w="4572000" h="508000">
                  <a:moveTo>
                    <a:pt x="4572000" y="0"/>
                  </a:moveTo>
                  <a:lnTo>
                    <a:pt x="0" y="0"/>
                  </a:lnTo>
                  <a:lnTo>
                    <a:pt x="0" y="507491"/>
                  </a:lnTo>
                  <a:lnTo>
                    <a:pt x="4572000" y="507491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FFF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95898" y="129667"/>
            <a:ext cx="17329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C</a:t>
            </a:r>
            <a:r>
              <a:rPr spc="175" dirty="0"/>
              <a:t>o</a:t>
            </a:r>
            <a:r>
              <a:rPr spc="-150" dirty="0"/>
              <a:t>n</a:t>
            </a:r>
            <a:r>
              <a:rPr spc="200" dirty="0"/>
              <a:t>t</a:t>
            </a:r>
            <a:r>
              <a:rPr spc="290" dirty="0"/>
              <a:t>a</a:t>
            </a:r>
            <a:r>
              <a:rPr spc="265" dirty="0"/>
              <a:t>c</a:t>
            </a:r>
            <a:r>
              <a:rPr spc="200" dirty="0"/>
              <a:t>t</a:t>
            </a:r>
            <a:r>
              <a:rPr spc="240" dirty="0"/>
              <a:t>os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485769" y="2264029"/>
            <a:ext cx="2020570" cy="1479550"/>
            <a:chOff x="3485769" y="2264029"/>
            <a:chExt cx="2020570" cy="1479550"/>
          </a:xfrm>
        </p:grpSpPr>
        <p:sp>
          <p:nvSpPr>
            <p:cNvPr id="8" name="object 8"/>
            <p:cNvSpPr/>
            <p:nvPr/>
          </p:nvSpPr>
          <p:spPr>
            <a:xfrm>
              <a:off x="3485769" y="2264029"/>
              <a:ext cx="2020570" cy="1479550"/>
            </a:xfrm>
            <a:custGeom>
              <a:avLst/>
              <a:gdLst/>
              <a:ahLst/>
              <a:cxnLst/>
              <a:rect l="l" t="t" r="r" b="b"/>
              <a:pathLst>
                <a:path w="2020570" h="1479550">
                  <a:moveTo>
                    <a:pt x="1743455" y="0"/>
                  </a:moveTo>
                  <a:lnTo>
                    <a:pt x="0" y="484885"/>
                  </a:lnTo>
                  <a:lnTo>
                    <a:pt x="276605" y="1479042"/>
                  </a:lnTo>
                  <a:lnTo>
                    <a:pt x="2020061" y="994156"/>
                  </a:lnTo>
                  <a:lnTo>
                    <a:pt x="1743455" y="0"/>
                  </a:lnTo>
                  <a:close/>
                </a:path>
              </a:pathLst>
            </a:custGeom>
            <a:solidFill>
              <a:srgbClr val="FFF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92728" y="2866350"/>
              <a:ext cx="1478661" cy="50651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-12700" y="0"/>
            <a:ext cx="2235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17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6675" y="0"/>
            <a:ext cx="4917440" cy="5143500"/>
            <a:chOff x="836675" y="0"/>
            <a:chExt cx="491744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6675" y="0"/>
              <a:ext cx="4917059" cy="51434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769363" y="379475"/>
              <a:ext cx="3642360" cy="4479290"/>
            </a:xfrm>
            <a:custGeom>
              <a:avLst/>
              <a:gdLst/>
              <a:ahLst/>
              <a:cxnLst/>
              <a:rect l="l" t="t" r="r" b="b"/>
              <a:pathLst>
                <a:path w="3642360" h="4479290">
                  <a:moveTo>
                    <a:pt x="0" y="1645920"/>
                  </a:moveTo>
                  <a:lnTo>
                    <a:pt x="3608451" y="1645920"/>
                  </a:lnTo>
                </a:path>
                <a:path w="3642360" h="4479290">
                  <a:moveTo>
                    <a:pt x="0" y="2057400"/>
                  </a:moveTo>
                  <a:lnTo>
                    <a:pt x="3608451" y="2057400"/>
                  </a:lnTo>
                </a:path>
                <a:path w="3642360" h="4479290">
                  <a:moveTo>
                    <a:pt x="0" y="4479036"/>
                  </a:moveTo>
                  <a:lnTo>
                    <a:pt x="3608451" y="4479036"/>
                  </a:lnTo>
                </a:path>
                <a:path w="3642360" h="4479290">
                  <a:moveTo>
                    <a:pt x="33528" y="411479"/>
                  </a:moveTo>
                  <a:lnTo>
                    <a:pt x="3641979" y="411479"/>
                  </a:lnTo>
                </a:path>
                <a:path w="3642360" h="4479290">
                  <a:moveTo>
                    <a:pt x="0" y="0"/>
                  </a:moveTo>
                  <a:lnTo>
                    <a:pt x="3608451" y="0"/>
                  </a:lnTo>
                </a:path>
              </a:pathLst>
            </a:custGeom>
            <a:ln w="9525">
              <a:solidFill>
                <a:srgbClr val="D0DF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3999" y="2066544"/>
              <a:ext cx="1402080" cy="274320"/>
            </a:xfrm>
            <a:custGeom>
              <a:avLst/>
              <a:gdLst/>
              <a:ahLst/>
              <a:cxnLst/>
              <a:rect l="l" t="t" r="r" b="b"/>
              <a:pathLst>
                <a:path w="1402080" h="274319">
                  <a:moveTo>
                    <a:pt x="1402080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1402080" y="274319"/>
                  </a:lnTo>
                  <a:lnTo>
                    <a:pt x="1402080" y="0"/>
                  </a:lnTo>
                  <a:close/>
                </a:path>
              </a:pathLst>
            </a:custGeom>
            <a:solidFill>
              <a:srgbClr val="FFE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052184" y="771144"/>
            <a:ext cx="2546350" cy="2802890"/>
            <a:chOff x="6052184" y="771144"/>
            <a:chExt cx="2546350" cy="28028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2077" y="1729613"/>
              <a:ext cx="2226564" cy="16843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28384" y="1645919"/>
              <a:ext cx="2393950" cy="1851660"/>
            </a:xfrm>
            <a:custGeom>
              <a:avLst/>
              <a:gdLst/>
              <a:ahLst/>
              <a:cxnLst/>
              <a:rect l="l" t="t" r="r" b="b"/>
              <a:pathLst>
                <a:path w="2393950" h="1851660">
                  <a:moveTo>
                    <a:pt x="168275" y="0"/>
                  </a:moveTo>
                  <a:lnTo>
                    <a:pt x="2393949" y="231012"/>
                  </a:lnTo>
                  <a:lnTo>
                    <a:pt x="2225674" y="1851659"/>
                  </a:lnTo>
                  <a:lnTo>
                    <a:pt x="0" y="1620646"/>
                  </a:lnTo>
                  <a:lnTo>
                    <a:pt x="168275" y="0"/>
                  </a:lnTo>
                  <a:close/>
                </a:path>
              </a:pathLst>
            </a:custGeom>
            <a:ln w="152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9375" y="771144"/>
              <a:ext cx="778764" cy="794003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462532" y="770890"/>
            <a:ext cx="396176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2344420" algn="l"/>
                <a:tab pos="3948429" algn="l"/>
              </a:tabLst>
            </a:pPr>
            <a:r>
              <a:rPr lang="es-MX" sz="2700" b="0" spc="35" dirty="0" err="1">
                <a:latin typeface="Microsoft Sans Serif"/>
                <a:cs typeface="Microsoft Sans Serif"/>
              </a:rPr>
              <a:t>Kotlin</a:t>
            </a:r>
            <a:r>
              <a:rPr sz="2700" b="0" u="sng" spc="20" dirty="0">
                <a:uFill>
                  <a:solidFill>
                    <a:srgbClr val="D0DFE2"/>
                  </a:solidFill>
                </a:uFill>
                <a:latin typeface="Microsoft Sans Serif"/>
                <a:cs typeface="Microsoft Sans Serif"/>
              </a:rPr>
              <a:t>		</a:t>
            </a:r>
            <a:endParaRPr sz="2700" dirty="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387084" y="3890771"/>
            <a:ext cx="1844039" cy="605155"/>
            <a:chOff x="6387084" y="3890771"/>
            <a:chExt cx="1844039" cy="60515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7084" y="3890771"/>
              <a:ext cx="1844039" cy="60505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460236" y="3936491"/>
              <a:ext cx="1729739" cy="490855"/>
            </a:xfrm>
            <a:custGeom>
              <a:avLst/>
              <a:gdLst/>
              <a:ahLst/>
              <a:cxnLst/>
              <a:rect l="l" t="t" r="r" b="b"/>
              <a:pathLst>
                <a:path w="1729740" h="490854">
                  <a:moveTo>
                    <a:pt x="1729739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1729739" y="490727"/>
                  </a:lnTo>
                  <a:lnTo>
                    <a:pt x="1729739" y="0"/>
                  </a:lnTo>
                  <a:close/>
                </a:path>
              </a:pathLst>
            </a:custGeom>
            <a:solidFill>
              <a:srgbClr val="92C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460235" y="3936491"/>
            <a:ext cx="1729739" cy="49085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768350">
              <a:lnSpc>
                <a:spcPct val="100000"/>
              </a:lnSpc>
              <a:spcBef>
                <a:spcPts val="955"/>
              </a:spcBef>
            </a:pPr>
            <a:r>
              <a:rPr sz="1200" b="1" spc="-125" dirty="0">
                <a:latin typeface="Times New Roman"/>
                <a:cs typeface="Times New Roman"/>
                <a:hlinkClick r:id="rId6" action="ppaction://hlinksldjump"/>
              </a:rPr>
              <a:t>NEXT!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45617" y="4079557"/>
            <a:ext cx="247269" cy="20457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567052" y="2604008"/>
            <a:ext cx="3823970" cy="1520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810635" algn="l"/>
              </a:tabLst>
            </a:pPr>
            <a:r>
              <a:rPr lang="es-MX" sz="1400" b="0" i="0" dirty="0" err="1">
                <a:solidFill>
                  <a:srgbClr val="374151"/>
                </a:solidFill>
                <a:effectLst/>
                <a:latin typeface="Söhne"/>
              </a:rPr>
              <a:t>Kotlin</a:t>
            </a:r>
            <a:r>
              <a:rPr lang="es-MX" sz="1400" b="0" i="0" dirty="0">
                <a:solidFill>
                  <a:srgbClr val="374151"/>
                </a:solidFill>
                <a:effectLst/>
                <a:latin typeface="Söhne"/>
              </a:rPr>
              <a:t> es un lenguaje de programación de alto nivel, de tipado estático, multiplataforma y de código abierto. Fue creado por </a:t>
            </a:r>
            <a:r>
              <a:rPr lang="es-MX" sz="1400" b="0" i="0" dirty="0" err="1">
                <a:solidFill>
                  <a:srgbClr val="374151"/>
                </a:solidFill>
                <a:effectLst/>
                <a:latin typeface="Söhne"/>
              </a:rPr>
              <a:t>JetBrains</a:t>
            </a:r>
            <a:r>
              <a:rPr lang="es-MX" sz="1400" b="0" i="0" dirty="0">
                <a:solidFill>
                  <a:srgbClr val="374151"/>
                </a:solidFill>
                <a:effectLst/>
                <a:latin typeface="Söhne"/>
              </a:rPr>
              <a:t> en 2011 y presentado al público en 2016. </a:t>
            </a:r>
            <a:r>
              <a:rPr lang="es-MX" sz="1400" b="0" i="0" dirty="0" err="1">
                <a:solidFill>
                  <a:srgbClr val="374151"/>
                </a:solidFill>
                <a:effectLst/>
                <a:latin typeface="Söhne"/>
              </a:rPr>
              <a:t>Kotlin</a:t>
            </a:r>
            <a:r>
              <a:rPr lang="es-MX" sz="1400" b="0" i="0" dirty="0">
                <a:solidFill>
                  <a:srgbClr val="374151"/>
                </a:solidFill>
                <a:effectLst/>
                <a:latin typeface="Söhne"/>
              </a:rPr>
              <a:t> está diseñado para ser interoperable con Java, lo que significa que los desarrolladores pueden utilizarlo junto con el código existente de Java.</a:t>
            </a:r>
            <a:endParaRPr sz="14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576732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6675" y="0"/>
            <a:ext cx="4917440" cy="5143500"/>
            <a:chOff x="836675" y="0"/>
            <a:chExt cx="491744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6675" y="0"/>
              <a:ext cx="4917059" cy="51434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769363" y="379475"/>
              <a:ext cx="3642360" cy="4479290"/>
            </a:xfrm>
            <a:custGeom>
              <a:avLst/>
              <a:gdLst/>
              <a:ahLst/>
              <a:cxnLst/>
              <a:rect l="l" t="t" r="r" b="b"/>
              <a:pathLst>
                <a:path w="3642360" h="4479290">
                  <a:moveTo>
                    <a:pt x="0" y="1645920"/>
                  </a:moveTo>
                  <a:lnTo>
                    <a:pt x="3608451" y="1645920"/>
                  </a:lnTo>
                </a:path>
                <a:path w="3642360" h="4479290">
                  <a:moveTo>
                    <a:pt x="0" y="2057400"/>
                  </a:moveTo>
                  <a:lnTo>
                    <a:pt x="3608451" y="2057400"/>
                  </a:lnTo>
                </a:path>
                <a:path w="3642360" h="4479290">
                  <a:moveTo>
                    <a:pt x="0" y="4479036"/>
                  </a:moveTo>
                  <a:lnTo>
                    <a:pt x="3608451" y="4479036"/>
                  </a:lnTo>
                </a:path>
                <a:path w="3642360" h="4479290">
                  <a:moveTo>
                    <a:pt x="33528" y="411479"/>
                  </a:moveTo>
                  <a:lnTo>
                    <a:pt x="3641979" y="411479"/>
                  </a:lnTo>
                </a:path>
                <a:path w="3642360" h="4479290">
                  <a:moveTo>
                    <a:pt x="0" y="0"/>
                  </a:moveTo>
                  <a:lnTo>
                    <a:pt x="3608451" y="0"/>
                  </a:lnTo>
                </a:path>
              </a:pathLst>
            </a:custGeom>
            <a:ln w="9525">
              <a:solidFill>
                <a:srgbClr val="D0DF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3999" y="2066544"/>
              <a:ext cx="1402080" cy="274320"/>
            </a:xfrm>
            <a:custGeom>
              <a:avLst/>
              <a:gdLst/>
              <a:ahLst/>
              <a:cxnLst/>
              <a:rect l="l" t="t" r="r" b="b"/>
              <a:pathLst>
                <a:path w="1402080" h="274319">
                  <a:moveTo>
                    <a:pt x="1402080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1402080" y="274319"/>
                  </a:lnTo>
                  <a:lnTo>
                    <a:pt x="1402080" y="0"/>
                  </a:lnTo>
                  <a:close/>
                </a:path>
              </a:pathLst>
            </a:custGeom>
            <a:solidFill>
              <a:srgbClr val="FFE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052184" y="771144"/>
            <a:ext cx="2546350" cy="2802890"/>
            <a:chOff x="6052184" y="771144"/>
            <a:chExt cx="2546350" cy="28028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2077" y="1729613"/>
              <a:ext cx="2226564" cy="16843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28384" y="1645919"/>
              <a:ext cx="2393950" cy="1851660"/>
            </a:xfrm>
            <a:custGeom>
              <a:avLst/>
              <a:gdLst/>
              <a:ahLst/>
              <a:cxnLst/>
              <a:rect l="l" t="t" r="r" b="b"/>
              <a:pathLst>
                <a:path w="2393950" h="1851660">
                  <a:moveTo>
                    <a:pt x="168275" y="0"/>
                  </a:moveTo>
                  <a:lnTo>
                    <a:pt x="2393949" y="231012"/>
                  </a:lnTo>
                  <a:lnTo>
                    <a:pt x="2225674" y="1851659"/>
                  </a:lnTo>
                  <a:lnTo>
                    <a:pt x="0" y="1620646"/>
                  </a:lnTo>
                  <a:lnTo>
                    <a:pt x="168275" y="0"/>
                  </a:lnTo>
                  <a:close/>
                </a:path>
              </a:pathLst>
            </a:custGeom>
            <a:ln w="152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9375" y="771144"/>
              <a:ext cx="778764" cy="794003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462532" y="770890"/>
            <a:ext cx="396176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2344420" algn="l"/>
                <a:tab pos="3948429" algn="l"/>
              </a:tabLst>
            </a:pPr>
            <a:r>
              <a:rPr lang="es-MX" sz="2700" b="0" spc="35" dirty="0" err="1">
                <a:latin typeface="Microsoft Sans Serif"/>
                <a:cs typeface="Microsoft Sans Serif"/>
              </a:rPr>
              <a:t>Kotlin</a:t>
            </a:r>
            <a:r>
              <a:rPr lang="es-MX" sz="2700" b="0" spc="35" dirty="0">
                <a:latin typeface="Microsoft Sans Serif"/>
                <a:cs typeface="Microsoft Sans Serif"/>
              </a:rPr>
              <a:t> vs Android</a:t>
            </a:r>
            <a:r>
              <a:rPr sz="2700" b="0" u="sng" spc="20" dirty="0">
                <a:uFill>
                  <a:solidFill>
                    <a:srgbClr val="D0DFE2"/>
                  </a:solidFill>
                </a:uFill>
                <a:latin typeface="Microsoft Sans Serif"/>
                <a:cs typeface="Microsoft Sans Serif"/>
              </a:rPr>
              <a:t>		</a:t>
            </a:r>
            <a:endParaRPr sz="2700" dirty="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387084" y="3890771"/>
            <a:ext cx="1844039" cy="605155"/>
            <a:chOff x="6387084" y="3890771"/>
            <a:chExt cx="1844039" cy="60515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7084" y="3890771"/>
              <a:ext cx="1844039" cy="60505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460236" y="3936491"/>
              <a:ext cx="1729739" cy="490855"/>
            </a:xfrm>
            <a:custGeom>
              <a:avLst/>
              <a:gdLst/>
              <a:ahLst/>
              <a:cxnLst/>
              <a:rect l="l" t="t" r="r" b="b"/>
              <a:pathLst>
                <a:path w="1729740" h="490854">
                  <a:moveTo>
                    <a:pt x="1729739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1729739" y="490727"/>
                  </a:lnTo>
                  <a:lnTo>
                    <a:pt x="1729739" y="0"/>
                  </a:lnTo>
                  <a:close/>
                </a:path>
              </a:pathLst>
            </a:custGeom>
            <a:solidFill>
              <a:srgbClr val="92C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460235" y="3936491"/>
            <a:ext cx="1729739" cy="49085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768350">
              <a:lnSpc>
                <a:spcPct val="100000"/>
              </a:lnSpc>
              <a:spcBef>
                <a:spcPts val="955"/>
              </a:spcBef>
            </a:pPr>
            <a:r>
              <a:rPr sz="1200" b="1" spc="-125" dirty="0">
                <a:latin typeface="Times New Roman"/>
                <a:cs typeface="Times New Roman"/>
                <a:hlinkClick r:id="rId6" action="ppaction://hlinksldjump"/>
              </a:rPr>
              <a:t>NEXT!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45617" y="4079557"/>
            <a:ext cx="247269" cy="20457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567052" y="2604008"/>
            <a:ext cx="3823970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810635" algn="l"/>
              </a:tabLst>
            </a:pPr>
            <a:r>
              <a:rPr lang="es-MX" sz="1400" b="0" i="0" dirty="0" err="1">
                <a:solidFill>
                  <a:srgbClr val="374151"/>
                </a:solidFill>
                <a:effectLst/>
                <a:latin typeface="Söhne"/>
              </a:rPr>
              <a:t>Kotlin</a:t>
            </a:r>
            <a:r>
              <a:rPr lang="es-MX" sz="1400" b="0" i="0" dirty="0">
                <a:solidFill>
                  <a:srgbClr val="374151"/>
                </a:solidFill>
                <a:effectLst/>
                <a:latin typeface="Söhne"/>
              </a:rPr>
              <a:t> y Android son dos cosas diferentes que se relacionan entre sí. </a:t>
            </a:r>
            <a:r>
              <a:rPr lang="es-MX" sz="1400" b="0" i="0" dirty="0" err="1">
                <a:solidFill>
                  <a:srgbClr val="374151"/>
                </a:solidFill>
                <a:effectLst/>
                <a:latin typeface="Söhne"/>
              </a:rPr>
              <a:t>Kotlin</a:t>
            </a:r>
            <a:r>
              <a:rPr lang="es-MX" sz="1400" b="0" i="0" dirty="0">
                <a:solidFill>
                  <a:srgbClr val="374151"/>
                </a:solidFill>
                <a:effectLst/>
                <a:latin typeface="Söhne"/>
              </a:rPr>
              <a:t> es un lenguaje de programación, mientras que Android es un sistema operativo móvil desarrollado por Google. Sin embargo, </a:t>
            </a:r>
            <a:r>
              <a:rPr lang="es-MX" sz="1400" b="0" i="0" dirty="0" err="1">
                <a:solidFill>
                  <a:srgbClr val="374151"/>
                </a:solidFill>
                <a:effectLst/>
                <a:latin typeface="Söhne"/>
              </a:rPr>
              <a:t>Kotlin</a:t>
            </a:r>
            <a:r>
              <a:rPr lang="es-MX" sz="1400" b="0" i="0" dirty="0">
                <a:solidFill>
                  <a:srgbClr val="374151"/>
                </a:solidFill>
                <a:effectLst/>
                <a:latin typeface="Söhne"/>
              </a:rPr>
              <a:t> se ha vuelto muy popular en la comunidad de desarrollo de Android en los últimos años, y se ha convertido en un lenguaje de programación muy utilizado para desarrollar aplicaciones de Android.</a:t>
            </a:r>
            <a:endParaRPr sz="14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40959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60578"/>
            <a:ext cx="7053580" cy="832485"/>
            <a:chOff x="0" y="260578"/>
            <a:chExt cx="7053580" cy="8324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0578"/>
              <a:ext cx="7053072" cy="83212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00227"/>
              <a:ext cx="6998334" cy="719455"/>
            </a:xfrm>
            <a:custGeom>
              <a:avLst/>
              <a:gdLst/>
              <a:ahLst/>
              <a:cxnLst/>
              <a:rect l="l" t="t" r="r" b="b"/>
              <a:pathLst>
                <a:path w="6998334" h="719455">
                  <a:moveTo>
                    <a:pt x="6998208" y="0"/>
                  </a:moveTo>
                  <a:lnTo>
                    <a:pt x="0" y="0"/>
                  </a:lnTo>
                  <a:lnTo>
                    <a:pt x="0" y="719327"/>
                  </a:lnTo>
                  <a:lnTo>
                    <a:pt x="6998208" y="719327"/>
                  </a:lnTo>
                  <a:lnTo>
                    <a:pt x="6998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887602"/>
            <a:ext cx="9144000" cy="4256405"/>
            <a:chOff x="0" y="887602"/>
            <a:chExt cx="9144000" cy="425640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16152"/>
              <a:ext cx="8887968" cy="37368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1255775"/>
              <a:ext cx="8833485" cy="3624579"/>
            </a:xfrm>
            <a:custGeom>
              <a:avLst/>
              <a:gdLst/>
              <a:ahLst/>
              <a:cxnLst/>
              <a:rect l="l" t="t" r="r" b="b"/>
              <a:pathLst>
                <a:path w="8833485" h="3624579">
                  <a:moveTo>
                    <a:pt x="8833104" y="0"/>
                  </a:moveTo>
                  <a:lnTo>
                    <a:pt x="0" y="0"/>
                  </a:lnTo>
                  <a:lnTo>
                    <a:pt x="0" y="3624072"/>
                  </a:lnTo>
                  <a:lnTo>
                    <a:pt x="8833104" y="3624072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58709" y="887602"/>
              <a:ext cx="1185545" cy="4256405"/>
            </a:xfrm>
            <a:custGeom>
              <a:avLst/>
              <a:gdLst/>
              <a:ahLst/>
              <a:cxnLst/>
              <a:rect l="l" t="t" r="r" b="b"/>
              <a:pathLst>
                <a:path w="1185545" h="4256405">
                  <a:moveTo>
                    <a:pt x="1185291" y="3380841"/>
                  </a:moveTo>
                  <a:lnTo>
                    <a:pt x="1184617" y="3379317"/>
                  </a:lnTo>
                  <a:lnTo>
                    <a:pt x="1182141" y="3370910"/>
                  </a:lnTo>
                  <a:lnTo>
                    <a:pt x="1180465" y="3361969"/>
                  </a:lnTo>
                  <a:lnTo>
                    <a:pt x="1179017" y="3339338"/>
                  </a:lnTo>
                  <a:lnTo>
                    <a:pt x="1180045" y="3318700"/>
                  </a:lnTo>
                  <a:lnTo>
                    <a:pt x="1181887" y="3303676"/>
                  </a:lnTo>
                  <a:lnTo>
                    <a:pt x="1182878" y="3297859"/>
                  </a:lnTo>
                  <a:lnTo>
                    <a:pt x="1173264" y="3296996"/>
                  </a:lnTo>
                  <a:lnTo>
                    <a:pt x="1125918" y="3286823"/>
                  </a:lnTo>
                  <a:lnTo>
                    <a:pt x="1100137" y="3256000"/>
                  </a:lnTo>
                  <a:lnTo>
                    <a:pt x="1096530" y="3209645"/>
                  </a:lnTo>
                  <a:lnTo>
                    <a:pt x="1096860" y="3196107"/>
                  </a:lnTo>
                  <a:lnTo>
                    <a:pt x="1097153" y="3190824"/>
                  </a:lnTo>
                  <a:lnTo>
                    <a:pt x="86360" y="4000639"/>
                  </a:lnTo>
                  <a:lnTo>
                    <a:pt x="125539" y="4009860"/>
                  </a:lnTo>
                  <a:lnTo>
                    <a:pt x="164807" y="4053954"/>
                  </a:lnTo>
                  <a:lnTo>
                    <a:pt x="172364" y="4099356"/>
                  </a:lnTo>
                  <a:lnTo>
                    <a:pt x="172135" y="4105478"/>
                  </a:lnTo>
                  <a:lnTo>
                    <a:pt x="171958" y="4107688"/>
                  </a:lnTo>
                  <a:lnTo>
                    <a:pt x="179324" y="4110063"/>
                  </a:lnTo>
                  <a:lnTo>
                    <a:pt x="219748" y="4127195"/>
                  </a:lnTo>
                  <a:lnTo>
                    <a:pt x="249072" y="4153001"/>
                  </a:lnTo>
                  <a:lnTo>
                    <a:pt x="254520" y="4188980"/>
                  </a:lnTo>
                  <a:lnTo>
                    <a:pt x="253466" y="4207040"/>
                  </a:lnTo>
                  <a:lnTo>
                    <a:pt x="251739" y="4220299"/>
                  </a:lnTo>
                  <a:lnTo>
                    <a:pt x="250825" y="4225455"/>
                  </a:lnTo>
                  <a:lnTo>
                    <a:pt x="260578" y="4225518"/>
                  </a:lnTo>
                  <a:lnTo>
                    <a:pt x="309918" y="4233773"/>
                  </a:lnTo>
                  <a:lnTo>
                    <a:pt x="335940" y="4255897"/>
                  </a:lnTo>
                  <a:lnTo>
                    <a:pt x="425881" y="4255897"/>
                  </a:lnTo>
                  <a:lnTo>
                    <a:pt x="1185291" y="3647567"/>
                  </a:lnTo>
                  <a:lnTo>
                    <a:pt x="1185291" y="3380841"/>
                  </a:lnTo>
                  <a:close/>
                </a:path>
                <a:path w="1185545" h="4256405">
                  <a:moveTo>
                    <a:pt x="1185291" y="795350"/>
                  </a:moveTo>
                  <a:lnTo>
                    <a:pt x="385749" y="100495"/>
                  </a:lnTo>
                  <a:lnTo>
                    <a:pt x="270129" y="0"/>
                  </a:lnTo>
                  <a:lnTo>
                    <a:pt x="271780" y="8953"/>
                  </a:lnTo>
                  <a:lnTo>
                    <a:pt x="271513" y="57010"/>
                  </a:lnTo>
                  <a:lnTo>
                    <a:pt x="249174" y="89966"/>
                  </a:lnTo>
                  <a:lnTo>
                    <a:pt x="207302" y="100495"/>
                  </a:lnTo>
                  <a:lnTo>
                    <a:pt x="197624" y="100203"/>
                  </a:lnTo>
                  <a:lnTo>
                    <a:pt x="193929" y="99822"/>
                  </a:lnTo>
                  <a:lnTo>
                    <a:pt x="195516" y="108585"/>
                  </a:lnTo>
                  <a:lnTo>
                    <a:pt x="194398" y="156400"/>
                  </a:lnTo>
                  <a:lnTo>
                    <a:pt x="169760" y="190817"/>
                  </a:lnTo>
                  <a:lnTo>
                    <a:pt x="131432" y="203428"/>
                  </a:lnTo>
                  <a:lnTo>
                    <a:pt x="89916" y="207010"/>
                  </a:lnTo>
                  <a:lnTo>
                    <a:pt x="90792" y="216623"/>
                  </a:lnTo>
                  <a:lnTo>
                    <a:pt x="89319" y="265036"/>
                  </a:lnTo>
                  <a:lnTo>
                    <a:pt x="63588" y="296011"/>
                  </a:lnTo>
                  <a:lnTo>
                    <a:pt x="18618" y="307848"/>
                  </a:lnTo>
                  <a:lnTo>
                    <a:pt x="0" y="310642"/>
                  </a:lnTo>
                  <a:lnTo>
                    <a:pt x="977646" y="1160018"/>
                  </a:lnTo>
                  <a:lnTo>
                    <a:pt x="979703" y="1119860"/>
                  </a:lnTo>
                  <a:lnTo>
                    <a:pt x="1016088" y="1073340"/>
                  </a:lnTo>
                  <a:lnTo>
                    <a:pt x="1059357" y="1057744"/>
                  </a:lnTo>
                  <a:lnTo>
                    <a:pt x="1067689" y="1056640"/>
                  </a:lnTo>
                  <a:lnTo>
                    <a:pt x="1068692" y="1048981"/>
                  </a:lnTo>
                  <a:lnTo>
                    <a:pt x="1078293" y="1006170"/>
                  </a:lnTo>
                  <a:lnTo>
                    <a:pt x="1098397" y="972718"/>
                  </a:lnTo>
                  <a:lnTo>
                    <a:pt x="1150785" y="958684"/>
                  </a:lnTo>
                  <a:lnTo>
                    <a:pt x="1169416" y="957961"/>
                  </a:lnTo>
                  <a:lnTo>
                    <a:pt x="1167714" y="948359"/>
                  </a:lnTo>
                  <a:lnTo>
                    <a:pt x="1165491" y="925512"/>
                  </a:lnTo>
                  <a:lnTo>
                    <a:pt x="1167003" y="898385"/>
                  </a:lnTo>
                  <a:lnTo>
                    <a:pt x="1176528" y="875919"/>
                  </a:lnTo>
                  <a:lnTo>
                    <a:pt x="1181354" y="870331"/>
                  </a:lnTo>
                  <a:lnTo>
                    <a:pt x="1185291" y="868159"/>
                  </a:lnTo>
                  <a:lnTo>
                    <a:pt x="1185291" y="795350"/>
                  </a:lnTo>
                  <a:close/>
                </a:path>
              </a:pathLst>
            </a:custGeom>
            <a:solidFill>
              <a:srgbClr val="EA9999">
                <a:alpha val="4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5571" y="1499743"/>
            <a:ext cx="426974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-5" dirty="0">
                <a:latin typeface="Tahoma"/>
                <a:cs typeface="Tahoma"/>
              </a:rPr>
              <a:t>Al</a:t>
            </a:r>
            <a:r>
              <a:rPr sz="1250" spc="-105" dirty="0">
                <a:latin typeface="Tahoma"/>
                <a:cs typeface="Tahoma"/>
              </a:rPr>
              <a:t> </a:t>
            </a:r>
            <a:r>
              <a:rPr sz="1250" spc="-35" dirty="0">
                <a:latin typeface="Tahoma"/>
                <a:cs typeface="Tahoma"/>
              </a:rPr>
              <a:t>finalizar</a:t>
            </a:r>
            <a:r>
              <a:rPr sz="1250" spc="-65" dirty="0">
                <a:latin typeface="Tahoma"/>
                <a:cs typeface="Tahoma"/>
              </a:rPr>
              <a:t> </a:t>
            </a:r>
            <a:r>
              <a:rPr sz="1250" spc="-35" dirty="0">
                <a:latin typeface="Tahoma"/>
                <a:cs typeface="Tahoma"/>
              </a:rPr>
              <a:t>esta</a:t>
            </a:r>
            <a:r>
              <a:rPr sz="1250" spc="-95" dirty="0">
                <a:latin typeface="Tahoma"/>
                <a:cs typeface="Tahoma"/>
              </a:rPr>
              <a:t> </a:t>
            </a:r>
            <a:r>
              <a:rPr sz="1250" spc="-35" dirty="0">
                <a:latin typeface="Tahoma"/>
                <a:cs typeface="Tahoma"/>
              </a:rPr>
              <a:t>actividad</a:t>
            </a:r>
            <a:r>
              <a:rPr sz="1250" spc="-60" dirty="0">
                <a:latin typeface="Tahoma"/>
                <a:cs typeface="Tahoma"/>
              </a:rPr>
              <a:t> </a:t>
            </a:r>
            <a:r>
              <a:rPr sz="1250" spc="-35" dirty="0">
                <a:latin typeface="Tahoma"/>
                <a:cs typeface="Tahoma"/>
              </a:rPr>
              <a:t>podrá</a:t>
            </a:r>
            <a:r>
              <a:rPr sz="1250" spc="-90" dirty="0">
                <a:latin typeface="Tahoma"/>
                <a:cs typeface="Tahoma"/>
              </a:rPr>
              <a:t> </a:t>
            </a:r>
            <a:r>
              <a:rPr sz="1250" spc="-40" dirty="0">
                <a:latin typeface="Tahoma"/>
                <a:cs typeface="Tahoma"/>
              </a:rPr>
              <a:t>realizar</a:t>
            </a:r>
            <a:r>
              <a:rPr sz="1250" spc="-90" dirty="0">
                <a:latin typeface="Tahoma"/>
                <a:cs typeface="Tahoma"/>
              </a:rPr>
              <a:t> </a:t>
            </a:r>
            <a:r>
              <a:rPr sz="1250" spc="-35" dirty="0">
                <a:latin typeface="Tahoma"/>
                <a:cs typeface="Tahoma"/>
              </a:rPr>
              <a:t>las</a:t>
            </a:r>
            <a:r>
              <a:rPr sz="1250" spc="-100" dirty="0">
                <a:latin typeface="Tahoma"/>
                <a:cs typeface="Tahoma"/>
              </a:rPr>
              <a:t> </a:t>
            </a:r>
            <a:r>
              <a:rPr sz="1250" spc="-35" dirty="0">
                <a:latin typeface="Tahoma"/>
                <a:cs typeface="Tahoma"/>
              </a:rPr>
              <a:t>siguientes</a:t>
            </a:r>
            <a:r>
              <a:rPr sz="1250" spc="-65" dirty="0">
                <a:latin typeface="Tahoma"/>
                <a:cs typeface="Tahoma"/>
              </a:rPr>
              <a:t> </a:t>
            </a:r>
            <a:r>
              <a:rPr sz="1250" spc="-55" dirty="0">
                <a:latin typeface="Tahoma"/>
                <a:cs typeface="Tahoma"/>
              </a:rPr>
              <a:t>actividades: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4923" y="2261438"/>
            <a:ext cx="3166110" cy="11703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20040" indent="-307975">
              <a:lnSpc>
                <a:spcPts val="1530"/>
              </a:lnSpc>
              <a:spcBef>
                <a:spcPts val="50"/>
              </a:spcBef>
              <a:buSzPct val="104000"/>
              <a:buAutoNum type="arabicPeriod"/>
              <a:tabLst>
                <a:tab pos="320040" algn="l"/>
                <a:tab pos="320675" algn="l"/>
              </a:tabLst>
            </a:pPr>
            <a:r>
              <a:rPr sz="1250" spc="5" dirty="0">
                <a:latin typeface="Tahoma"/>
                <a:cs typeface="Tahoma"/>
              </a:rPr>
              <a:t>A</a:t>
            </a:r>
            <a:r>
              <a:rPr sz="1250" spc="-45" dirty="0">
                <a:latin typeface="Tahoma"/>
                <a:cs typeface="Tahoma"/>
              </a:rPr>
              <a:t>d</a:t>
            </a:r>
            <a:r>
              <a:rPr sz="1250" spc="-30" dirty="0">
                <a:latin typeface="Tahoma"/>
                <a:cs typeface="Tahoma"/>
              </a:rPr>
              <a:t>icionar</a:t>
            </a:r>
            <a:r>
              <a:rPr sz="1250" spc="-80" dirty="0">
                <a:latin typeface="Tahoma"/>
                <a:cs typeface="Tahoma"/>
              </a:rPr>
              <a:t> </a:t>
            </a:r>
            <a:r>
              <a:rPr sz="1250" spc="-20" dirty="0">
                <a:latin typeface="Tahoma"/>
                <a:cs typeface="Tahoma"/>
              </a:rPr>
              <a:t>el</a:t>
            </a:r>
            <a:r>
              <a:rPr sz="1250" spc="-105" dirty="0">
                <a:latin typeface="Tahoma"/>
                <a:cs typeface="Tahoma"/>
              </a:rPr>
              <a:t> </a:t>
            </a:r>
            <a:r>
              <a:rPr sz="1250" spc="-40" dirty="0">
                <a:latin typeface="Tahoma"/>
                <a:cs typeface="Tahoma"/>
              </a:rPr>
              <a:t>i</a:t>
            </a:r>
            <a:r>
              <a:rPr sz="1250" spc="-10" dirty="0">
                <a:latin typeface="Tahoma"/>
                <a:cs typeface="Tahoma"/>
              </a:rPr>
              <a:t>co</a:t>
            </a:r>
            <a:r>
              <a:rPr sz="1250" spc="-25" dirty="0">
                <a:latin typeface="Tahoma"/>
                <a:cs typeface="Tahoma"/>
              </a:rPr>
              <a:t>no</a:t>
            </a:r>
            <a:r>
              <a:rPr sz="1250" spc="-80" dirty="0">
                <a:latin typeface="Tahoma"/>
                <a:cs typeface="Tahoma"/>
              </a:rPr>
              <a:t> </a:t>
            </a:r>
            <a:r>
              <a:rPr sz="1250" spc="-35" dirty="0">
                <a:latin typeface="Tahoma"/>
                <a:cs typeface="Tahoma"/>
              </a:rPr>
              <a:t>de</a:t>
            </a:r>
            <a:r>
              <a:rPr sz="1250" spc="-110" dirty="0">
                <a:latin typeface="Tahoma"/>
                <a:cs typeface="Tahoma"/>
              </a:rPr>
              <a:t> </a:t>
            </a:r>
            <a:r>
              <a:rPr sz="1250" spc="-25" dirty="0">
                <a:latin typeface="Tahoma"/>
                <a:cs typeface="Tahoma"/>
              </a:rPr>
              <a:t>t</a:t>
            </a:r>
            <a:r>
              <a:rPr sz="1250" spc="-40" dirty="0">
                <a:latin typeface="Tahoma"/>
                <a:cs typeface="Tahoma"/>
              </a:rPr>
              <a:t>u</a:t>
            </a:r>
            <a:r>
              <a:rPr sz="1250" spc="-105" dirty="0">
                <a:latin typeface="Tahoma"/>
                <a:cs typeface="Tahoma"/>
              </a:rPr>
              <a:t> </a:t>
            </a:r>
            <a:r>
              <a:rPr sz="1250" spc="5" dirty="0">
                <a:latin typeface="Tahoma"/>
                <a:cs typeface="Tahoma"/>
              </a:rPr>
              <a:t>A</a:t>
            </a:r>
            <a:r>
              <a:rPr sz="1250" spc="-35" dirty="0">
                <a:latin typeface="Tahoma"/>
                <a:cs typeface="Tahoma"/>
              </a:rPr>
              <a:t>p</a:t>
            </a:r>
            <a:r>
              <a:rPr sz="1250" spc="-30" dirty="0">
                <a:latin typeface="Tahoma"/>
                <a:cs typeface="Tahoma"/>
              </a:rPr>
              <a:t>p</a:t>
            </a:r>
            <a:r>
              <a:rPr sz="1250" spc="-35" dirty="0">
                <a:latin typeface="Tahoma"/>
                <a:cs typeface="Tahoma"/>
              </a:rPr>
              <a:t>s</a:t>
            </a:r>
            <a:r>
              <a:rPr sz="1250" spc="-90" dirty="0">
                <a:latin typeface="Tahoma"/>
                <a:cs typeface="Tahoma"/>
              </a:rPr>
              <a:t> </a:t>
            </a:r>
            <a:r>
              <a:rPr sz="1250" spc="-35" dirty="0">
                <a:latin typeface="Tahoma"/>
                <a:cs typeface="Tahoma"/>
              </a:rPr>
              <a:t>en</a:t>
            </a:r>
            <a:r>
              <a:rPr sz="1250" spc="-105" dirty="0">
                <a:latin typeface="Tahoma"/>
                <a:cs typeface="Tahoma"/>
              </a:rPr>
              <a:t> </a:t>
            </a:r>
            <a:r>
              <a:rPr sz="1250" spc="-25" dirty="0">
                <a:latin typeface="Tahoma"/>
                <a:cs typeface="Tahoma"/>
              </a:rPr>
              <a:t>t</a:t>
            </a:r>
            <a:r>
              <a:rPr sz="1250" spc="-40" dirty="0">
                <a:latin typeface="Tahoma"/>
                <a:cs typeface="Tahoma"/>
              </a:rPr>
              <a:t>u</a:t>
            </a:r>
            <a:r>
              <a:rPr sz="1250" spc="-95" dirty="0">
                <a:latin typeface="Tahoma"/>
                <a:cs typeface="Tahoma"/>
              </a:rPr>
              <a:t> </a:t>
            </a:r>
            <a:r>
              <a:rPr sz="1250" spc="5" dirty="0">
                <a:latin typeface="Tahoma"/>
                <a:cs typeface="Tahoma"/>
              </a:rPr>
              <a:t>A</a:t>
            </a:r>
            <a:r>
              <a:rPr sz="1250" spc="-35" dirty="0">
                <a:latin typeface="Tahoma"/>
                <a:cs typeface="Tahoma"/>
              </a:rPr>
              <a:t>n</a:t>
            </a:r>
            <a:r>
              <a:rPr sz="1250" spc="-40" dirty="0">
                <a:latin typeface="Tahoma"/>
                <a:cs typeface="Tahoma"/>
              </a:rPr>
              <a:t>d</a:t>
            </a:r>
            <a:r>
              <a:rPr sz="1250" spc="-30" dirty="0">
                <a:latin typeface="Tahoma"/>
                <a:cs typeface="Tahoma"/>
              </a:rPr>
              <a:t>ro</a:t>
            </a:r>
            <a:r>
              <a:rPr sz="1250" spc="-35" dirty="0">
                <a:latin typeface="Tahoma"/>
                <a:cs typeface="Tahoma"/>
              </a:rPr>
              <a:t>i</a:t>
            </a:r>
            <a:r>
              <a:rPr sz="1250" spc="-30" dirty="0">
                <a:latin typeface="Tahoma"/>
                <a:cs typeface="Tahoma"/>
              </a:rPr>
              <a:t>d</a:t>
            </a:r>
            <a:endParaRPr sz="1250">
              <a:latin typeface="Tahoma"/>
              <a:cs typeface="Tahoma"/>
            </a:endParaRPr>
          </a:p>
          <a:p>
            <a:pPr marL="320040" indent="-307975">
              <a:lnSpc>
                <a:spcPts val="1500"/>
              </a:lnSpc>
              <a:buSzPct val="104000"/>
              <a:buAutoNum type="arabicPeriod"/>
              <a:tabLst>
                <a:tab pos="320040" algn="l"/>
                <a:tab pos="320675" algn="l"/>
              </a:tabLst>
            </a:pPr>
            <a:r>
              <a:rPr sz="1250" spc="-35" dirty="0">
                <a:latin typeface="Tahoma"/>
                <a:cs typeface="Tahoma"/>
              </a:rPr>
              <a:t>Constr</a:t>
            </a:r>
            <a:r>
              <a:rPr sz="1250" spc="-50" dirty="0">
                <a:latin typeface="Tahoma"/>
                <a:cs typeface="Tahoma"/>
              </a:rPr>
              <a:t>u</a:t>
            </a:r>
            <a:r>
              <a:rPr sz="1250" spc="-25" dirty="0">
                <a:latin typeface="Tahoma"/>
                <a:cs typeface="Tahoma"/>
              </a:rPr>
              <a:t>i</a:t>
            </a:r>
            <a:r>
              <a:rPr sz="1250" spc="-50" dirty="0">
                <a:latin typeface="Tahoma"/>
                <a:cs typeface="Tahoma"/>
              </a:rPr>
              <a:t>r</a:t>
            </a:r>
            <a:r>
              <a:rPr sz="1250" spc="-90" dirty="0">
                <a:latin typeface="Tahoma"/>
                <a:cs typeface="Tahoma"/>
              </a:rPr>
              <a:t> </a:t>
            </a:r>
            <a:r>
              <a:rPr sz="1250" spc="-30" dirty="0">
                <a:latin typeface="Tahoma"/>
                <a:cs typeface="Tahoma"/>
              </a:rPr>
              <a:t>tu</a:t>
            </a:r>
            <a:r>
              <a:rPr sz="1250" spc="180" dirty="0">
                <a:latin typeface="Tahoma"/>
                <a:cs typeface="Tahoma"/>
              </a:rPr>
              <a:t> </a:t>
            </a:r>
            <a:r>
              <a:rPr sz="1250" spc="-35" dirty="0">
                <a:latin typeface="Tahoma"/>
                <a:cs typeface="Tahoma"/>
              </a:rPr>
              <a:t>D</a:t>
            </a:r>
            <a:r>
              <a:rPr sz="1250" spc="-20" dirty="0">
                <a:latin typeface="Tahoma"/>
                <a:cs typeface="Tahoma"/>
              </a:rPr>
              <a:t>i</a:t>
            </a:r>
            <a:r>
              <a:rPr sz="1250" spc="-35" dirty="0">
                <a:latin typeface="Tahoma"/>
                <a:cs typeface="Tahoma"/>
              </a:rPr>
              <a:t>s</a:t>
            </a:r>
            <a:r>
              <a:rPr sz="1250" spc="-30" dirty="0">
                <a:latin typeface="Tahoma"/>
                <a:cs typeface="Tahoma"/>
              </a:rPr>
              <a:t>eño</a:t>
            </a:r>
            <a:r>
              <a:rPr sz="1250" spc="-90" dirty="0">
                <a:latin typeface="Tahoma"/>
                <a:cs typeface="Tahoma"/>
              </a:rPr>
              <a:t> </a:t>
            </a:r>
            <a:r>
              <a:rPr sz="1250" spc="-35" dirty="0">
                <a:latin typeface="Tahoma"/>
                <a:cs typeface="Tahoma"/>
              </a:rPr>
              <a:t>de</a:t>
            </a:r>
            <a:r>
              <a:rPr sz="1250" spc="-95" dirty="0">
                <a:latin typeface="Tahoma"/>
                <a:cs typeface="Tahoma"/>
              </a:rPr>
              <a:t> </a:t>
            </a:r>
            <a:r>
              <a:rPr sz="1250" spc="5" dirty="0">
                <a:latin typeface="Tahoma"/>
                <a:cs typeface="Tahoma"/>
              </a:rPr>
              <a:t>L</a:t>
            </a:r>
            <a:r>
              <a:rPr sz="1250" spc="-35" dirty="0">
                <a:latin typeface="Tahoma"/>
                <a:cs typeface="Tahoma"/>
              </a:rPr>
              <a:t>ayout</a:t>
            </a:r>
            <a:endParaRPr sz="1250">
              <a:latin typeface="Tahoma"/>
              <a:cs typeface="Tahoma"/>
            </a:endParaRPr>
          </a:p>
          <a:p>
            <a:pPr marL="320040" indent="-307975">
              <a:lnSpc>
                <a:spcPts val="1500"/>
              </a:lnSpc>
              <a:buSzPct val="104000"/>
              <a:buAutoNum type="arabicPeriod"/>
              <a:tabLst>
                <a:tab pos="320040" algn="l"/>
                <a:tab pos="320675" algn="l"/>
              </a:tabLst>
            </a:pPr>
            <a:r>
              <a:rPr sz="1250" spc="-35" dirty="0">
                <a:latin typeface="Tahoma"/>
                <a:cs typeface="Tahoma"/>
              </a:rPr>
              <a:t>Co</a:t>
            </a:r>
            <a:r>
              <a:rPr sz="1250" spc="-40" dirty="0">
                <a:latin typeface="Tahoma"/>
                <a:cs typeface="Tahoma"/>
              </a:rPr>
              <a:t>nf</a:t>
            </a:r>
            <a:r>
              <a:rPr sz="1250" spc="-25" dirty="0">
                <a:latin typeface="Tahoma"/>
                <a:cs typeface="Tahoma"/>
              </a:rPr>
              <a:t>i</a:t>
            </a:r>
            <a:r>
              <a:rPr sz="1250" spc="-45" dirty="0">
                <a:latin typeface="Tahoma"/>
                <a:cs typeface="Tahoma"/>
              </a:rPr>
              <a:t>gu</a:t>
            </a:r>
            <a:r>
              <a:rPr sz="1250" spc="-25" dirty="0">
                <a:latin typeface="Tahoma"/>
                <a:cs typeface="Tahoma"/>
              </a:rPr>
              <a:t>r</a:t>
            </a:r>
            <a:r>
              <a:rPr sz="1250" spc="-50" dirty="0">
                <a:latin typeface="Tahoma"/>
                <a:cs typeface="Tahoma"/>
              </a:rPr>
              <a:t>ar</a:t>
            </a:r>
            <a:r>
              <a:rPr sz="1250" spc="-90" dirty="0">
                <a:latin typeface="Tahoma"/>
                <a:cs typeface="Tahoma"/>
              </a:rPr>
              <a:t> </a:t>
            </a:r>
            <a:r>
              <a:rPr sz="1250" spc="-55" dirty="0">
                <a:latin typeface="Tahoma"/>
                <a:cs typeface="Tahoma"/>
              </a:rPr>
              <a:t>E</a:t>
            </a:r>
            <a:r>
              <a:rPr sz="1250" spc="-10" dirty="0">
                <a:latin typeface="Tahoma"/>
                <a:cs typeface="Tahoma"/>
              </a:rPr>
              <a:t>l</a:t>
            </a:r>
            <a:r>
              <a:rPr sz="1250" spc="-110" dirty="0">
                <a:latin typeface="Tahoma"/>
                <a:cs typeface="Tahoma"/>
              </a:rPr>
              <a:t> </a:t>
            </a:r>
            <a:r>
              <a:rPr sz="1250" spc="-55" dirty="0">
                <a:latin typeface="Tahoma"/>
                <a:cs typeface="Tahoma"/>
              </a:rPr>
              <a:t>E</a:t>
            </a:r>
            <a:r>
              <a:rPr sz="1250" spc="-35" dirty="0">
                <a:latin typeface="Tahoma"/>
                <a:cs typeface="Tahoma"/>
              </a:rPr>
              <a:t>mu</a:t>
            </a:r>
            <a:r>
              <a:rPr sz="1250" spc="-20" dirty="0">
                <a:latin typeface="Tahoma"/>
                <a:cs typeface="Tahoma"/>
              </a:rPr>
              <a:t>l</a:t>
            </a:r>
            <a:r>
              <a:rPr sz="1250" spc="-30" dirty="0">
                <a:latin typeface="Tahoma"/>
                <a:cs typeface="Tahoma"/>
              </a:rPr>
              <a:t>ado</a:t>
            </a:r>
            <a:r>
              <a:rPr sz="1250" spc="-50" dirty="0">
                <a:latin typeface="Tahoma"/>
                <a:cs typeface="Tahoma"/>
              </a:rPr>
              <a:t>r</a:t>
            </a:r>
            <a:r>
              <a:rPr sz="1250" spc="-90" dirty="0">
                <a:latin typeface="Tahoma"/>
                <a:cs typeface="Tahoma"/>
              </a:rPr>
              <a:t> </a:t>
            </a:r>
            <a:r>
              <a:rPr sz="1250" spc="-35" dirty="0">
                <a:latin typeface="Tahoma"/>
                <a:cs typeface="Tahoma"/>
              </a:rPr>
              <a:t>de</a:t>
            </a:r>
            <a:r>
              <a:rPr sz="1250" spc="-10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</a:t>
            </a:r>
            <a:r>
              <a:rPr sz="1250" spc="-35" dirty="0">
                <a:latin typeface="Tahoma"/>
                <a:cs typeface="Tahoma"/>
              </a:rPr>
              <a:t>ndroi</a:t>
            </a:r>
            <a:r>
              <a:rPr sz="1250" spc="-30" dirty="0">
                <a:latin typeface="Tahoma"/>
                <a:cs typeface="Tahoma"/>
              </a:rPr>
              <a:t>d</a:t>
            </a:r>
            <a:endParaRPr sz="1250">
              <a:latin typeface="Tahoma"/>
              <a:cs typeface="Tahoma"/>
            </a:endParaRPr>
          </a:p>
          <a:p>
            <a:pPr marL="320040" indent="-307975">
              <a:lnSpc>
                <a:spcPts val="1500"/>
              </a:lnSpc>
              <a:buSzPct val="104000"/>
              <a:buAutoNum type="arabicPeriod"/>
              <a:tabLst>
                <a:tab pos="320040" algn="l"/>
                <a:tab pos="320675" algn="l"/>
              </a:tabLst>
            </a:pPr>
            <a:r>
              <a:rPr sz="1250" spc="-35" dirty="0">
                <a:latin typeface="Tahoma"/>
                <a:cs typeface="Tahoma"/>
              </a:rPr>
              <a:t>Co</a:t>
            </a:r>
            <a:r>
              <a:rPr sz="1250" spc="-40" dirty="0">
                <a:latin typeface="Tahoma"/>
                <a:cs typeface="Tahoma"/>
              </a:rPr>
              <a:t>nf</a:t>
            </a:r>
            <a:r>
              <a:rPr sz="1250" spc="-25" dirty="0">
                <a:latin typeface="Tahoma"/>
                <a:cs typeface="Tahoma"/>
              </a:rPr>
              <a:t>i</a:t>
            </a:r>
            <a:r>
              <a:rPr sz="1250" spc="-45" dirty="0">
                <a:latin typeface="Tahoma"/>
                <a:cs typeface="Tahoma"/>
              </a:rPr>
              <a:t>gu</a:t>
            </a:r>
            <a:r>
              <a:rPr sz="1250" spc="-25" dirty="0">
                <a:latin typeface="Tahoma"/>
                <a:cs typeface="Tahoma"/>
              </a:rPr>
              <a:t>r</a:t>
            </a:r>
            <a:r>
              <a:rPr sz="1250" spc="-50" dirty="0">
                <a:latin typeface="Tahoma"/>
                <a:cs typeface="Tahoma"/>
              </a:rPr>
              <a:t>a</a:t>
            </a:r>
            <a:r>
              <a:rPr sz="1250" spc="-80" dirty="0">
                <a:latin typeface="Tahoma"/>
                <a:cs typeface="Tahoma"/>
              </a:rPr>
              <a:t> </a:t>
            </a:r>
            <a:r>
              <a:rPr sz="1250" spc="-55" dirty="0">
                <a:latin typeface="Tahoma"/>
                <a:cs typeface="Tahoma"/>
              </a:rPr>
              <a:t>E</a:t>
            </a:r>
            <a:r>
              <a:rPr sz="1250" spc="-35" dirty="0">
                <a:latin typeface="Tahoma"/>
                <a:cs typeface="Tahoma"/>
              </a:rPr>
              <a:t>mu</a:t>
            </a:r>
            <a:r>
              <a:rPr sz="1250" spc="-20" dirty="0">
                <a:latin typeface="Tahoma"/>
                <a:cs typeface="Tahoma"/>
              </a:rPr>
              <a:t>l</a:t>
            </a:r>
            <a:r>
              <a:rPr sz="1250" spc="-30" dirty="0">
                <a:latin typeface="Tahoma"/>
                <a:cs typeface="Tahoma"/>
              </a:rPr>
              <a:t>ado</a:t>
            </a:r>
            <a:r>
              <a:rPr sz="1250" spc="-50" dirty="0">
                <a:latin typeface="Tahoma"/>
                <a:cs typeface="Tahoma"/>
              </a:rPr>
              <a:t>r</a:t>
            </a:r>
            <a:r>
              <a:rPr sz="1250" spc="-100" dirty="0">
                <a:latin typeface="Tahoma"/>
                <a:cs typeface="Tahoma"/>
              </a:rPr>
              <a:t> </a:t>
            </a:r>
            <a:r>
              <a:rPr sz="1250" spc="-45" dirty="0">
                <a:latin typeface="Tahoma"/>
                <a:cs typeface="Tahoma"/>
              </a:rPr>
              <a:t>Geny</a:t>
            </a:r>
            <a:r>
              <a:rPr sz="1250" spc="-60" dirty="0">
                <a:latin typeface="Tahoma"/>
                <a:cs typeface="Tahoma"/>
              </a:rPr>
              <a:t>-</a:t>
            </a:r>
            <a:r>
              <a:rPr sz="1250" spc="-20" dirty="0">
                <a:latin typeface="Tahoma"/>
                <a:cs typeface="Tahoma"/>
              </a:rPr>
              <a:t>M</a:t>
            </a:r>
            <a:r>
              <a:rPr sz="1250" spc="-25" dirty="0">
                <a:latin typeface="Tahoma"/>
                <a:cs typeface="Tahoma"/>
              </a:rPr>
              <a:t>ot</a:t>
            </a:r>
            <a:r>
              <a:rPr sz="1250" spc="-20" dirty="0">
                <a:latin typeface="Tahoma"/>
                <a:cs typeface="Tahoma"/>
              </a:rPr>
              <a:t>i</a:t>
            </a:r>
            <a:r>
              <a:rPr sz="1250" spc="-25" dirty="0">
                <a:latin typeface="Tahoma"/>
                <a:cs typeface="Tahoma"/>
              </a:rPr>
              <a:t>on</a:t>
            </a:r>
            <a:endParaRPr sz="1250">
              <a:latin typeface="Tahoma"/>
              <a:cs typeface="Tahoma"/>
            </a:endParaRPr>
          </a:p>
          <a:p>
            <a:pPr marL="320040" indent="-307975">
              <a:lnSpc>
                <a:spcPts val="1500"/>
              </a:lnSpc>
              <a:buSzPct val="104000"/>
              <a:buAutoNum type="arabicPeriod"/>
              <a:tabLst>
                <a:tab pos="320040" algn="l"/>
                <a:tab pos="320675" algn="l"/>
              </a:tabLst>
            </a:pPr>
            <a:r>
              <a:rPr sz="1250" spc="-5" dirty="0">
                <a:latin typeface="Tahoma"/>
                <a:cs typeface="Tahoma"/>
              </a:rPr>
              <a:t>Na</a:t>
            </a:r>
            <a:r>
              <a:rPr sz="1250" spc="-60" dirty="0">
                <a:latin typeface="Tahoma"/>
                <a:cs typeface="Tahoma"/>
              </a:rPr>
              <a:t>v</a:t>
            </a:r>
            <a:r>
              <a:rPr sz="1250" spc="-35" dirty="0">
                <a:latin typeface="Tahoma"/>
                <a:cs typeface="Tahoma"/>
              </a:rPr>
              <a:t>eg</a:t>
            </a:r>
            <a:r>
              <a:rPr sz="1250" spc="-50" dirty="0">
                <a:latin typeface="Tahoma"/>
                <a:cs typeface="Tahoma"/>
              </a:rPr>
              <a:t>ar</a:t>
            </a:r>
            <a:r>
              <a:rPr sz="1250" spc="-95" dirty="0">
                <a:latin typeface="Tahoma"/>
                <a:cs typeface="Tahoma"/>
              </a:rPr>
              <a:t> </a:t>
            </a:r>
            <a:r>
              <a:rPr sz="1250" spc="-35" dirty="0">
                <a:latin typeface="Tahoma"/>
                <a:cs typeface="Tahoma"/>
              </a:rPr>
              <a:t>en</a:t>
            </a:r>
            <a:r>
              <a:rPr sz="1250" spc="-30" dirty="0">
                <a:latin typeface="Tahoma"/>
                <a:cs typeface="Tahoma"/>
              </a:rPr>
              <a:t>t</a:t>
            </a:r>
            <a:r>
              <a:rPr sz="1250" spc="-45" dirty="0">
                <a:latin typeface="Tahoma"/>
                <a:cs typeface="Tahoma"/>
              </a:rPr>
              <a:t>re</a:t>
            </a:r>
            <a:r>
              <a:rPr sz="1250" spc="-95" dirty="0">
                <a:latin typeface="Tahoma"/>
                <a:cs typeface="Tahoma"/>
              </a:rPr>
              <a:t> </a:t>
            </a:r>
            <a:r>
              <a:rPr sz="1250" spc="5" dirty="0">
                <a:latin typeface="Tahoma"/>
                <a:cs typeface="Tahoma"/>
              </a:rPr>
              <a:t>A</a:t>
            </a:r>
            <a:r>
              <a:rPr sz="1250" spc="-10" dirty="0">
                <a:latin typeface="Tahoma"/>
                <a:cs typeface="Tahoma"/>
              </a:rPr>
              <a:t>c</a:t>
            </a:r>
            <a:r>
              <a:rPr sz="1250" spc="-30" dirty="0">
                <a:latin typeface="Tahoma"/>
                <a:cs typeface="Tahoma"/>
              </a:rPr>
              <a:t>ti</a:t>
            </a:r>
            <a:r>
              <a:rPr sz="1250" spc="-60" dirty="0">
                <a:latin typeface="Tahoma"/>
                <a:cs typeface="Tahoma"/>
              </a:rPr>
              <a:t>v</a:t>
            </a:r>
            <a:r>
              <a:rPr sz="1250" spc="-35" dirty="0">
                <a:latin typeface="Tahoma"/>
                <a:cs typeface="Tahoma"/>
              </a:rPr>
              <a:t>i</a:t>
            </a:r>
            <a:r>
              <a:rPr sz="1250" spc="-30" dirty="0">
                <a:latin typeface="Tahoma"/>
                <a:cs typeface="Tahoma"/>
              </a:rPr>
              <a:t>t</a:t>
            </a:r>
            <a:r>
              <a:rPr sz="1250" spc="-55" dirty="0">
                <a:latin typeface="Tahoma"/>
                <a:cs typeface="Tahoma"/>
              </a:rPr>
              <a:t>y</a:t>
            </a:r>
            <a:r>
              <a:rPr sz="1250" spc="-35" dirty="0">
                <a:latin typeface="Tahoma"/>
                <a:cs typeface="Tahoma"/>
              </a:rPr>
              <a:t>s</a:t>
            </a:r>
            <a:endParaRPr sz="1250">
              <a:latin typeface="Tahoma"/>
              <a:cs typeface="Tahoma"/>
            </a:endParaRPr>
          </a:p>
          <a:p>
            <a:pPr marL="320040" indent="-307975">
              <a:lnSpc>
                <a:spcPts val="1530"/>
              </a:lnSpc>
              <a:buSzPct val="104000"/>
              <a:buAutoNum type="arabicPeriod"/>
              <a:tabLst>
                <a:tab pos="320040" algn="l"/>
                <a:tab pos="320675" algn="l"/>
              </a:tabLst>
            </a:pPr>
            <a:r>
              <a:rPr sz="1250" spc="-35" dirty="0">
                <a:latin typeface="Tahoma"/>
                <a:cs typeface="Tahoma"/>
              </a:rPr>
              <a:t>Constru</a:t>
            </a:r>
            <a:r>
              <a:rPr sz="1250" spc="-25" dirty="0">
                <a:latin typeface="Tahoma"/>
                <a:cs typeface="Tahoma"/>
              </a:rPr>
              <a:t>i</a:t>
            </a:r>
            <a:r>
              <a:rPr sz="1250" spc="-50" dirty="0">
                <a:latin typeface="Tahoma"/>
                <a:cs typeface="Tahoma"/>
              </a:rPr>
              <a:t>r</a:t>
            </a:r>
            <a:r>
              <a:rPr sz="1250" spc="-90" dirty="0">
                <a:latin typeface="Tahoma"/>
                <a:cs typeface="Tahoma"/>
              </a:rPr>
              <a:t> </a:t>
            </a:r>
            <a:r>
              <a:rPr sz="1250" spc="-25" dirty="0">
                <a:latin typeface="Tahoma"/>
                <a:cs typeface="Tahoma"/>
              </a:rPr>
              <a:t>t</a:t>
            </a:r>
            <a:r>
              <a:rPr sz="1250" spc="-40" dirty="0">
                <a:latin typeface="Tahoma"/>
                <a:cs typeface="Tahoma"/>
              </a:rPr>
              <a:t>u</a:t>
            </a:r>
            <a:r>
              <a:rPr sz="1250" spc="-105" dirty="0">
                <a:latin typeface="Tahoma"/>
                <a:cs typeface="Tahoma"/>
              </a:rPr>
              <a:t> </a:t>
            </a:r>
            <a:r>
              <a:rPr sz="1250" spc="-55" dirty="0">
                <a:latin typeface="Tahoma"/>
                <a:cs typeface="Tahoma"/>
              </a:rPr>
              <a:t>-</a:t>
            </a:r>
            <a:r>
              <a:rPr sz="1250" spc="-110" dirty="0">
                <a:latin typeface="Tahoma"/>
                <a:cs typeface="Tahoma"/>
              </a:rPr>
              <a:t> </a:t>
            </a:r>
            <a:r>
              <a:rPr sz="1250" spc="-30" dirty="0">
                <a:latin typeface="Tahoma"/>
                <a:cs typeface="Tahoma"/>
              </a:rPr>
              <a:t>Calcu</a:t>
            </a:r>
            <a:r>
              <a:rPr sz="1250" spc="-20" dirty="0">
                <a:latin typeface="Tahoma"/>
                <a:cs typeface="Tahoma"/>
              </a:rPr>
              <a:t>l</a:t>
            </a:r>
            <a:r>
              <a:rPr sz="1250" spc="-35" dirty="0">
                <a:latin typeface="Tahoma"/>
                <a:cs typeface="Tahoma"/>
              </a:rPr>
              <a:t>adora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142187" y="392684"/>
            <a:ext cx="1538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/>
              <a:t>Contenidos</a:t>
            </a:r>
            <a:endParaRPr sz="2400"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447" y="422148"/>
            <a:ext cx="477012" cy="48615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85571" y="4341672"/>
            <a:ext cx="17722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35" dirty="0">
                <a:latin typeface="Trebuchet MS"/>
                <a:cs typeface="Trebuchet MS"/>
              </a:rPr>
              <a:t>Se</a:t>
            </a:r>
            <a:r>
              <a:rPr sz="1300" b="1" spc="-15" dirty="0">
                <a:latin typeface="Trebuchet MS"/>
                <a:cs typeface="Trebuchet MS"/>
              </a:rPr>
              <a:t>s</a:t>
            </a:r>
            <a:r>
              <a:rPr sz="1300" b="1" spc="-40" dirty="0">
                <a:latin typeface="Trebuchet MS"/>
                <a:cs typeface="Trebuchet MS"/>
              </a:rPr>
              <a:t>ion</a:t>
            </a:r>
            <a:r>
              <a:rPr sz="1300" b="1" spc="-95" dirty="0">
                <a:latin typeface="Trebuchet MS"/>
                <a:cs typeface="Trebuchet MS"/>
              </a:rPr>
              <a:t> </a:t>
            </a:r>
            <a:r>
              <a:rPr sz="1300" b="1" spc="-285" dirty="0">
                <a:latin typeface="Trebuchet MS"/>
                <a:cs typeface="Trebuchet MS"/>
              </a:rPr>
              <a:t>1</a:t>
            </a:r>
            <a:r>
              <a:rPr sz="1300" b="1" spc="-50" dirty="0">
                <a:latin typeface="Trebuchet MS"/>
                <a:cs typeface="Trebuchet MS"/>
              </a:rPr>
              <a:t>-</a:t>
            </a:r>
            <a:r>
              <a:rPr sz="1300" b="1" spc="-105" dirty="0">
                <a:latin typeface="Trebuchet MS"/>
                <a:cs typeface="Trebuchet MS"/>
              </a:rPr>
              <a:t> </a:t>
            </a:r>
            <a:r>
              <a:rPr sz="1300" b="1" spc="-30" dirty="0">
                <a:latin typeface="Trebuchet MS"/>
                <a:cs typeface="Trebuchet MS"/>
              </a:rPr>
              <a:t>Android</a:t>
            </a:r>
            <a:r>
              <a:rPr sz="1300" b="1" spc="-90" dirty="0">
                <a:latin typeface="Trebuchet MS"/>
                <a:cs typeface="Trebuchet MS"/>
              </a:rPr>
              <a:t> </a:t>
            </a:r>
            <a:r>
              <a:rPr sz="1300" b="1" spc="-25" dirty="0">
                <a:latin typeface="Trebuchet MS"/>
                <a:cs typeface="Trebuchet MS"/>
              </a:rPr>
              <a:t>Básico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6675" y="0"/>
            <a:ext cx="4917440" cy="5143500"/>
            <a:chOff x="836675" y="0"/>
            <a:chExt cx="491744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6675" y="0"/>
              <a:ext cx="4917059" cy="51434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769363" y="379475"/>
              <a:ext cx="3642360" cy="4479290"/>
            </a:xfrm>
            <a:custGeom>
              <a:avLst/>
              <a:gdLst/>
              <a:ahLst/>
              <a:cxnLst/>
              <a:rect l="l" t="t" r="r" b="b"/>
              <a:pathLst>
                <a:path w="3642360" h="4479290">
                  <a:moveTo>
                    <a:pt x="0" y="1645920"/>
                  </a:moveTo>
                  <a:lnTo>
                    <a:pt x="3608451" y="1645920"/>
                  </a:lnTo>
                </a:path>
                <a:path w="3642360" h="4479290">
                  <a:moveTo>
                    <a:pt x="0" y="2057400"/>
                  </a:moveTo>
                  <a:lnTo>
                    <a:pt x="3608451" y="2057400"/>
                  </a:lnTo>
                </a:path>
                <a:path w="3642360" h="4479290">
                  <a:moveTo>
                    <a:pt x="0" y="4479036"/>
                  </a:moveTo>
                  <a:lnTo>
                    <a:pt x="3608451" y="4479036"/>
                  </a:lnTo>
                </a:path>
                <a:path w="3642360" h="4479290">
                  <a:moveTo>
                    <a:pt x="33528" y="411479"/>
                  </a:moveTo>
                  <a:lnTo>
                    <a:pt x="3641979" y="411479"/>
                  </a:lnTo>
                </a:path>
                <a:path w="3642360" h="4479290">
                  <a:moveTo>
                    <a:pt x="0" y="0"/>
                  </a:moveTo>
                  <a:lnTo>
                    <a:pt x="3608451" y="0"/>
                  </a:lnTo>
                </a:path>
              </a:pathLst>
            </a:custGeom>
            <a:ln w="9525">
              <a:solidFill>
                <a:srgbClr val="D0DF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3999" y="2066544"/>
              <a:ext cx="1402080" cy="274320"/>
            </a:xfrm>
            <a:custGeom>
              <a:avLst/>
              <a:gdLst/>
              <a:ahLst/>
              <a:cxnLst/>
              <a:rect l="l" t="t" r="r" b="b"/>
              <a:pathLst>
                <a:path w="1402080" h="274319">
                  <a:moveTo>
                    <a:pt x="1402080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1402080" y="274319"/>
                  </a:lnTo>
                  <a:lnTo>
                    <a:pt x="1402080" y="0"/>
                  </a:lnTo>
                  <a:close/>
                </a:path>
              </a:pathLst>
            </a:custGeom>
            <a:solidFill>
              <a:srgbClr val="FFE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052184" y="771144"/>
            <a:ext cx="2546350" cy="2802890"/>
            <a:chOff x="6052184" y="771144"/>
            <a:chExt cx="2546350" cy="28028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2077" y="1729613"/>
              <a:ext cx="2226564" cy="16843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28384" y="1645919"/>
              <a:ext cx="2393950" cy="1851660"/>
            </a:xfrm>
            <a:custGeom>
              <a:avLst/>
              <a:gdLst/>
              <a:ahLst/>
              <a:cxnLst/>
              <a:rect l="l" t="t" r="r" b="b"/>
              <a:pathLst>
                <a:path w="2393950" h="1851660">
                  <a:moveTo>
                    <a:pt x="168275" y="0"/>
                  </a:moveTo>
                  <a:lnTo>
                    <a:pt x="2393949" y="231012"/>
                  </a:lnTo>
                  <a:lnTo>
                    <a:pt x="2225674" y="1851659"/>
                  </a:lnTo>
                  <a:lnTo>
                    <a:pt x="0" y="1620646"/>
                  </a:lnTo>
                  <a:lnTo>
                    <a:pt x="168275" y="0"/>
                  </a:lnTo>
                  <a:close/>
                </a:path>
              </a:pathLst>
            </a:custGeom>
            <a:ln w="152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9375" y="771144"/>
              <a:ext cx="778764" cy="794003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462532" y="770890"/>
            <a:ext cx="396176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2344420" algn="l"/>
                <a:tab pos="3948429" algn="l"/>
              </a:tabLst>
            </a:pPr>
            <a:r>
              <a:rPr lang="es-MX" sz="2700" b="0" spc="35" dirty="0" err="1">
                <a:latin typeface="Microsoft Sans Serif"/>
                <a:cs typeface="Microsoft Sans Serif"/>
              </a:rPr>
              <a:t>Kotlin</a:t>
            </a:r>
            <a:r>
              <a:rPr lang="es-MX" sz="2700" b="0" spc="35" dirty="0">
                <a:latin typeface="Microsoft Sans Serif"/>
                <a:cs typeface="Microsoft Sans Serif"/>
              </a:rPr>
              <a:t> vs Android</a:t>
            </a:r>
            <a:r>
              <a:rPr sz="2700" b="0" u="sng" spc="20" dirty="0">
                <a:uFill>
                  <a:solidFill>
                    <a:srgbClr val="D0DFE2"/>
                  </a:solidFill>
                </a:uFill>
                <a:latin typeface="Microsoft Sans Serif"/>
                <a:cs typeface="Microsoft Sans Serif"/>
              </a:rPr>
              <a:t>		</a:t>
            </a:r>
            <a:endParaRPr sz="2700" dirty="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387084" y="3890771"/>
            <a:ext cx="1844039" cy="605155"/>
            <a:chOff x="6387084" y="3890771"/>
            <a:chExt cx="1844039" cy="60515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7084" y="3890771"/>
              <a:ext cx="1844039" cy="60505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460236" y="3936491"/>
              <a:ext cx="1729739" cy="490855"/>
            </a:xfrm>
            <a:custGeom>
              <a:avLst/>
              <a:gdLst/>
              <a:ahLst/>
              <a:cxnLst/>
              <a:rect l="l" t="t" r="r" b="b"/>
              <a:pathLst>
                <a:path w="1729740" h="490854">
                  <a:moveTo>
                    <a:pt x="1729739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1729739" y="490727"/>
                  </a:lnTo>
                  <a:lnTo>
                    <a:pt x="1729739" y="0"/>
                  </a:lnTo>
                  <a:close/>
                </a:path>
              </a:pathLst>
            </a:custGeom>
            <a:solidFill>
              <a:srgbClr val="92C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460235" y="3936491"/>
            <a:ext cx="1729739" cy="49085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768350">
              <a:lnSpc>
                <a:spcPct val="100000"/>
              </a:lnSpc>
              <a:spcBef>
                <a:spcPts val="955"/>
              </a:spcBef>
            </a:pPr>
            <a:r>
              <a:rPr sz="1200" b="1" spc="-125" dirty="0">
                <a:latin typeface="Times New Roman"/>
                <a:cs typeface="Times New Roman"/>
                <a:hlinkClick r:id="rId6" action="ppaction://hlinksldjump"/>
              </a:rPr>
              <a:t>NEXT!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45617" y="4079557"/>
            <a:ext cx="247269" cy="20457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567052" y="2604008"/>
            <a:ext cx="3823970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810635" algn="l"/>
              </a:tabLst>
            </a:pPr>
            <a:r>
              <a:rPr lang="es-MX" sz="1400" b="0" i="0" dirty="0">
                <a:solidFill>
                  <a:srgbClr val="374151"/>
                </a:solidFill>
                <a:effectLst/>
                <a:latin typeface="Söhne"/>
              </a:rPr>
              <a:t>La principal diferencia entre </a:t>
            </a:r>
            <a:r>
              <a:rPr lang="es-MX" sz="1400" b="0" i="0" dirty="0" err="1">
                <a:solidFill>
                  <a:srgbClr val="374151"/>
                </a:solidFill>
                <a:effectLst/>
                <a:latin typeface="Söhne"/>
              </a:rPr>
              <a:t>Kotlin</a:t>
            </a:r>
            <a:r>
              <a:rPr lang="es-MX" sz="1400" b="0" i="0" dirty="0">
                <a:solidFill>
                  <a:srgbClr val="374151"/>
                </a:solidFill>
                <a:effectLst/>
                <a:latin typeface="Söhne"/>
              </a:rPr>
              <a:t> y Android es que </a:t>
            </a:r>
            <a:r>
              <a:rPr lang="es-MX" sz="1400" b="0" i="0" dirty="0" err="1">
                <a:solidFill>
                  <a:srgbClr val="374151"/>
                </a:solidFill>
                <a:effectLst/>
                <a:latin typeface="Söhne"/>
              </a:rPr>
              <a:t>Kotlin</a:t>
            </a:r>
            <a:r>
              <a:rPr lang="es-MX" sz="1400" b="0" i="0" dirty="0">
                <a:solidFill>
                  <a:srgbClr val="374151"/>
                </a:solidFill>
                <a:effectLst/>
                <a:latin typeface="Söhne"/>
              </a:rPr>
              <a:t> es un lenguaje de programación que puede utilizarse para crear aplicaciones en múltiples plataformas, mientras que Android es un sistema operativo móvil que se ejecuta en dispositivos específicos. Aunque </a:t>
            </a:r>
            <a:r>
              <a:rPr lang="es-MX" sz="1400" b="0" i="0" dirty="0" err="1">
                <a:solidFill>
                  <a:srgbClr val="374151"/>
                </a:solidFill>
                <a:effectLst/>
                <a:latin typeface="Söhne"/>
              </a:rPr>
              <a:t>Kotlin</a:t>
            </a:r>
            <a:r>
              <a:rPr lang="es-MX" sz="1400" b="0" i="0" dirty="0">
                <a:solidFill>
                  <a:srgbClr val="374151"/>
                </a:solidFill>
                <a:effectLst/>
                <a:latin typeface="Söhne"/>
              </a:rPr>
              <a:t> es compatible con Android, también se puede utilizar para desarrollar aplicaciones para otras plataformas, como iOS y servidores.</a:t>
            </a:r>
            <a:endParaRPr sz="14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74022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60578"/>
            <a:ext cx="9144000" cy="4740275"/>
            <a:chOff x="0" y="260578"/>
            <a:chExt cx="9144000" cy="4740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3064" y="1051560"/>
              <a:ext cx="3592067" cy="373684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94832" y="3424427"/>
              <a:ext cx="1053465" cy="181610"/>
            </a:xfrm>
            <a:custGeom>
              <a:avLst/>
              <a:gdLst/>
              <a:ahLst/>
              <a:cxnLst/>
              <a:rect l="l" t="t" r="r" b="b"/>
              <a:pathLst>
                <a:path w="1053465" h="181610">
                  <a:moveTo>
                    <a:pt x="1053084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1053084" y="181356"/>
                  </a:lnTo>
                  <a:lnTo>
                    <a:pt x="1053084" y="0"/>
                  </a:lnTo>
                  <a:close/>
                </a:path>
              </a:pathLst>
            </a:custGeom>
            <a:solidFill>
              <a:srgbClr val="92C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80759" y="2083308"/>
              <a:ext cx="1051560" cy="182880"/>
            </a:xfrm>
            <a:custGeom>
              <a:avLst/>
              <a:gdLst/>
              <a:ahLst/>
              <a:cxnLst/>
              <a:rect l="l" t="t" r="r" b="b"/>
              <a:pathLst>
                <a:path w="1051559" h="182880">
                  <a:moveTo>
                    <a:pt x="1051560" y="0"/>
                  </a:moveTo>
                  <a:lnTo>
                    <a:pt x="0" y="0"/>
                  </a:lnTo>
                  <a:lnTo>
                    <a:pt x="0" y="182880"/>
                  </a:lnTo>
                  <a:lnTo>
                    <a:pt x="1051560" y="182880"/>
                  </a:lnTo>
                  <a:lnTo>
                    <a:pt x="1051560" y="0"/>
                  </a:lnTo>
                  <a:close/>
                </a:path>
              </a:pathLst>
            </a:custGeom>
            <a:solidFill>
              <a:srgbClr val="EA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508" y="1051560"/>
              <a:ext cx="4856988" cy="394868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14372" y="2060447"/>
              <a:ext cx="1053465" cy="182880"/>
            </a:xfrm>
            <a:custGeom>
              <a:avLst/>
              <a:gdLst/>
              <a:ahLst/>
              <a:cxnLst/>
              <a:rect l="l" t="t" r="r" b="b"/>
              <a:pathLst>
                <a:path w="1053464" h="182880">
                  <a:moveTo>
                    <a:pt x="1053084" y="0"/>
                  </a:moveTo>
                  <a:lnTo>
                    <a:pt x="0" y="0"/>
                  </a:lnTo>
                  <a:lnTo>
                    <a:pt x="0" y="182880"/>
                  </a:lnTo>
                  <a:lnTo>
                    <a:pt x="1053084" y="182880"/>
                  </a:lnTo>
                  <a:lnTo>
                    <a:pt x="1053084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14372" y="3424427"/>
              <a:ext cx="1053465" cy="181610"/>
            </a:xfrm>
            <a:custGeom>
              <a:avLst/>
              <a:gdLst/>
              <a:ahLst/>
              <a:cxnLst/>
              <a:rect l="l" t="t" r="r" b="b"/>
              <a:pathLst>
                <a:path w="1053464" h="181610">
                  <a:moveTo>
                    <a:pt x="1053084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1053084" y="181356"/>
                  </a:lnTo>
                  <a:lnTo>
                    <a:pt x="1053084" y="0"/>
                  </a:lnTo>
                  <a:close/>
                </a:path>
              </a:pathLst>
            </a:custGeom>
            <a:solidFill>
              <a:srgbClr val="EA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175250" y="360375"/>
            <a:ext cx="28257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/>
              <a:t>Tabla</a:t>
            </a:r>
            <a:r>
              <a:rPr sz="2400" spc="295" dirty="0"/>
              <a:t> </a:t>
            </a:r>
            <a:r>
              <a:rPr sz="2400" spc="70" dirty="0"/>
              <a:t>de</a:t>
            </a:r>
            <a:r>
              <a:rPr sz="2400" spc="325" dirty="0"/>
              <a:t> </a:t>
            </a:r>
            <a:r>
              <a:rPr sz="2400" spc="25" dirty="0"/>
              <a:t>Contenidos</a:t>
            </a:r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1679575" y="1643634"/>
            <a:ext cx="2009139" cy="2306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spc="-70" dirty="0">
                <a:latin typeface="Times New Roman"/>
                <a:cs typeface="Times New Roman"/>
              </a:rPr>
              <a:t>Análisis</a:t>
            </a:r>
            <a:r>
              <a:rPr sz="2000" b="1" spc="204" dirty="0">
                <a:latin typeface="Times New Roman"/>
                <a:cs typeface="Times New Roman"/>
              </a:rPr>
              <a:t> </a:t>
            </a:r>
            <a:r>
              <a:rPr sz="2000" b="1" spc="60" dirty="0">
                <a:latin typeface="Times New Roman"/>
                <a:cs typeface="Times New Roman"/>
              </a:rPr>
              <a:t>de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spc="25" dirty="0">
                <a:latin typeface="Times New Roman"/>
                <a:cs typeface="Times New Roman"/>
              </a:rPr>
              <a:t>Requerimientos</a:t>
            </a:r>
            <a:r>
              <a:rPr sz="2000" b="1" spc="215" dirty="0">
                <a:latin typeface="Times New Roman"/>
                <a:cs typeface="Times New Roman"/>
              </a:rPr>
              <a:t> </a:t>
            </a:r>
            <a:r>
              <a:rPr sz="2000" b="1" spc="-74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700" marR="5080" indent="-1270" algn="ctr">
              <a:lnSpc>
                <a:spcPct val="100000"/>
              </a:lnSpc>
              <a:spcBef>
                <a:spcPts val="819"/>
              </a:spcBef>
            </a:pPr>
            <a:r>
              <a:rPr sz="1600" spc="-90" dirty="0">
                <a:latin typeface="Tahoma"/>
                <a:cs typeface="Tahoma"/>
              </a:rPr>
              <a:t>I</a:t>
            </a:r>
            <a:r>
              <a:rPr sz="1600" spc="-145" dirty="0">
                <a:latin typeface="Tahoma"/>
                <a:cs typeface="Tahoma"/>
              </a:rPr>
              <a:t>n</a:t>
            </a:r>
            <a:r>
              <a:rPr sz="1600" spc="-40" dirty="0">
                <a:latin typeface="Tahoma"/>
                <a:cs typeface="Tahoma"/>
              </a:rPr>
              <a:t>forme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t</a:t>
            </a:r>
            <a:r>
              <a:rPr sz="1600" spc="-35" dirty="0">
                <a:latin typeface="Tahoma"/>
                <a:cs typeface="Tahoma"/>
              </a:rPr>
              <a:t>éc</a:t>
            </a:r>
            <a:r>
              <a:rPr sz="1600" spc="-50" dirty="0">
                <a:latin typeface="Tahoma"/>
                <a:cs typeface="Tahoma"/>
              </a:rPr>
              <a:t>n</a:t>
            </a:r>
            <a:r>
              <a:rPr sz="1600" spc="-20" dirty="0">
                <a:latin typeface="Tahoma"/>
                <a:cs typeface="Tahoma"/>
              </a:rPr>
              <a:t>ico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spc="-50" dirty="0">
                <a:latin typeface="Tahoma"/>
                <a:cs typeface="Tahoma"/>
              </a:rPr>
              <a:t>d</a:t>
            </a:r>
            <a:r>
              <a:rPr sz="1600" spc="-35" dirty="0">
                <a:latin typeface="Tahoma"/>
                <a:cs typeface="Tahoma"/>
              </a:rPr>
              <a:t>e  </a:t>
            </a:r>
            <a:r>
              <a:rPr sz="1600" spc="-45" dirty="0">
                <a:latin typeface="Tahoma"/>
                <a:cs typeface="Tahoma"/>
              </a:rPr>
              <a:t>r</a:t>
            </a:r>
            <a:r>
              <a:rPr sz="1600" spc="-70" dirty="0">
                <a:latin typeface="Tahoma"/>
                <a:cs typeface="Tahoma"/>
              </a:rPr>
              <a:t>e</a:t>
            </a:r>
            <a:r>
              <a:rPr sz="1600" spc="-50" dirty="0">
                <a:latin typeface="Tahoma"/>
                <a:cs typeface="Tahoma"/>
              </a:rPr>
              <a:t>qu</a:t>
            </a:r>
            <a:r>
              <a:rPr sz="1600" spc="-55" dirty="0">
                <a:latin typeface="Tahoma"/>
                <a:cs typeface="Tahoma"/>
              </a:rPr>
              <a:t>erim</a:t>
            </a:r>
            <a:r>
              <a:rPr sz="1600" spc="-30" dirty="0">
                <a:latin typeface="Tahoma"/>
                <a:cs typeface="Tahoma"/>
              </a:rPr>
              <a:t>i</a:t>
            </a:r>
            <a:r>
              <a:rPr sz="1600" spc="-50" dirty="0">
                <a:latin typeface="Tahoma"/>
                <a:cs typeface="Tahoma"/>
              </a:rPr>
              <a:t>e</a:t>
            </a:r>
            <a:r>
              <a:rPr sz="1600" spc="-60" dirty="0">
                <a:latin typeface="Tahoma"/>
                <a:cs typeface="Tahoma"/>
              </a:rPr>
              <a:t>n</a:t>
            </a:r>
            <a:r>
              <a:rPr sz="1600" spc="-25" dirty="0">
                <a:latin typeface="Tahoma"/>
                <a:cs typeface="Tahoma"/>
              </a:rPr>
              <a:t>t</a:t>
            </a:r>
            <a:r>
              <a:rPr sz="1600" spc="-35" dirty="0">
                <a:latin typeface="Tahoma"/>
                <a:cs typeface="Tahoma"/>
              </a:rPr>
              <a:t>os</a:t>
            </a:r>
            <a:r>
              <a:rPr sz="1600" spc="-70" dirty="0">
                <a:latin typeface="Tahoma"/>
                <a:cs typeface="Tahoma"/>
              </a:rPr>
              <a:t>-</a:t>
            </a:r>
            <a:r>
              <a:rPr sz="1600" spc="-25" dirty="0">
                <a:latin typeface="Tahoma"/>
                <a:cs typeface="Tahoma"/>
              </a:rPr>
              <a:t>Lis</a:t>
            </a:r>
            <a:r>
              <a:rPr sz="1600" spc="-20" dirty="0">
                <a:latin typeface="Tahoma"/>
                <a:cs typeface="Tahoma"/>
              </a:rPr>
              <a:t>t</a:t>
            </a:r>
            <a:r>
              <a:rPr sz="1600" spc="-65" dirty="0">
                <a:latin typeface="Tahoma"/>
                <a:cs typeface="Tahoma"/>
              </a:rPr>
              <a:t>a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-35" dirty="0">
                <a:latin typeface="Tahoma"/>
                <a:cs typeface="Tahoma"/>
              </a:rPr>
              <a:t>de  </a:t>
            </a:r>
            <a:r>
              <a:rPr sz="1600" spc="-40" dirty="0">
                <a:latin typeface="Tahoma"/>
                <a:cs typeface="Tahoma"/>
              </a:rPr>
              <a:t>chequeo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430"/>
              </a:spcBef>
            </a:pPr>
            <a:r>
              <a:rPr sz="2000" b="1" spc="50" dirty="0">
                <a:latin typeface="Times New Roman"/>
                <a:cs typeface="Times New Roman"/>
              </a:rPr>
              <a:t>Desarrollo</a:t>
            </a:r>
            <a:r>
              <a:rPr sz="2000" b="1" spc="210" dirty="0">
                <a:latin typeface="Times New Roman"/>
                <a:cs typeface="Times New Roman"/>
              </a:rPr>
              <a:t> </a:t>
            </a:r>
            <a:r>
              <a:rPr sz="2000" b="1" spc="2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sz="1600" spc="-60" dirty="0">
                <a:latin typeface="Tahoma"/>
                <a:cs typeface="Tahoma"/>
              </a:rPr>
              <a:t>Cr</a:t>
            </a:r>
            <a:r>
              <a:rPr sz="1600" spc="-75" dirty="0">
                <a:latin typeface="Tahoma"/>
                <a:cs typeface="Tahoma"/>
              </a:rPr>
              <a:t>e</a:t>
            </a:r>
            <a:r>
              <a:rPr sz="1600" spc="-35" dirty="0">
                <a:latin typeface="Tahoma"/>
                <a:cs typeface="Tahoma"/>
              </a:rPr>
              <a:t>ación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-50" dirty="0">
                <a:latin typeface="Tahoma"/>
                <a:cs typeface="Tahoma"/>
              </a:rPr>
              <a:t>de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-45" dirty="0">
                <a:latin typeface="Tahoma"/>
                <a:cs typeface="Tahoma"/>
              </a:rPr>
              <a:t>la</a:t>
            </a:r>
            <a:r>
              <a:rPr sz="1600" spc="-50" dirty="0">
                <a:latin typeface="Tahoma"/>
                <a:cs typeface="Tahoma"/>
              </a:rPr>
              <a:t>y</a:t>
            </a:r>
            <a:r>
              <a:rPr sz="1600" spc="-35" dirty="0">
                <a:latin typeface="Tahoma"/>
                <a:cs typeface="Tahoma"/>
              </a:rPr>
              <a:t>o</a:t>
            </a:r>
            <a:r>
              <a:rPr sz="1600" spc="-45" dirty="0">
                <a:latin typeface="Tahoma"/>
                <a:cs typeface="Tahoma"/>
              </a:rPr>
              <a:t>u</a:t>
            </a:r>
            <a:r>
              <a:rPr sz="1600" spc="-25" dirty="0">
                <a:latin typeface="Tahoma"/>
                <a:cs typeface="Tahoma"/>
              </a:rPr>
              <a:t>t</a:t>
            </a:r>
            <a:r>
              <a:rPr sz="1600" spc="-45" dirty="0">
                <a:latin typeface="Tahoma"/>
                <a:cs typeface="Tahoma"/>
              </a:rPr>
              <a:t>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7876" y="1816457"/>
            <a:ext cx="2479675" cy="237744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R="269240" algn="ctr">
              <a:lnSpc>
                <a:spcPct val="100000"/>
              </a:lnSpc>
              <a:spcBef>
                <a:spcPts val="1140"/>
              </a:spcBef>
            </a:pPr>
            <a:r>
              <a:rPr sz="2000" b="1" spc="10" dirty="0">
                <a:latin typeface="Times New Roman"/>
                <a:cs typeface="Times New Roman"/>
              </a:rPr>
              <a:t>Diseño</a:t>
            </a:r>
            <a:r>
              <a:rPr sz="2000" b="1" spc="200" dirty="0">
                <a:latin typeface="Times New Roman"/>
                <a:cs typeface="Times New Roman"/>
              </a:rPr>
              <a:t> </a:t>
            </a:r>
            <a:r>
              <a:rPr sz="2000" b="1" spc="14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marL="116205" marR="5080" indent="-81280">
              <a:lnSpc>
                <a:spcPct val="100000"/>
              </a:lnSpc>
              <a:spcBef>
                <a:spcPts val="825"/>
              </a:spcBef>
            </a:pPr>
            <a:r>
              <a:rPr sz="1600" spc="-40" dirty="0">
                <a:latin typeface="Tahoma"/>
                <a:cs typeface="Tahoma"/>
              </a:rPr>
              <a:t>D</a:t>
            </a:r>
            <a:r>
              <a:rPr sz="1600" spc="-25" dirty="0">
                <a:latin typeface="Tahoma"/>
                <a:cs typeface="Tahoma"/>
              </a:rPr>
              <a:t>i</a:t>
            </a:r>
            <a:r>
              <a:rPr sz="1600" spc="-45" dirty="0">
                <a:latin typeface="Tahoma"/>
                <a:cs typeface="Tahoma"/>
              </a:rPr>
              <a:t>se</a:t>
            </a:r>
            <a:r>
              <a:rPr sz="1600" spc="-65" dirty="0">
                <a:latin typeface="Tahoma"/>
                <a:cs typeface="Tahoma"/>
              </a:rPr>
              <a:t>ñ</a:t>
            </a:r>
            <a:r>
              <a:rPr sz="1600" spc="-15" dirty="0">
                <a:latin typeface="Tahoma"/>
                <a:cs typeface="Tahoma"/>
              </a:rPr>
              <a:t>o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50" dirty="0">
                <a:latin typeface="Tahoma"/>
                <a:cs typeface="Tahoma"/>
              </a:rPr>
              <a:t>de</a:t>
            </a:r>
            <a:r>
              <a:rPr sz="1600" spc="-125" dirty="0">
                <a:latin typeface="Tahoma"/>
                <a:cs typeface="Tahoma"/>
              </a:rPr>
              <a:t> </a:t>
            </a:r>
            <a:r>
              <a:rPr sz="1600" spc="-90" dirty="0">
                <a:latin typeface="Tahoma"/>
                <a:cs typeface="Tahoma"/>
              </a:rPr>
              <a:t>I</a:t>
            </a:r>
            <a:r>
              <a:rPr sz="1600" spc="-145" dirty="0">
                <a:latin typeface="Tahoma"/>
                <a:cs typeface="Tahoma"/>
              </a:rPr>
              <a:t>n</a:t>
            </a:r>
            <a:r>
              <a:rPr sz="1600" spc="-25" dirty="0">
                <a:latin typeface="Tahoma"/>
                <a:cs typeface="Tahoma"/>
              </a:rPr>
              <a:t>t</a:t>
            </a:r>
            <a:r>
              <a:rPr sz="1600" spc="-65" dirty="0">
                <a:latin typeface="Tahoma"/>
                <a:cs typeface="Tahoma"/>
              </a:rPr>
              <a:t>e</a:t>
            </a:r>
            <a:r>
              <a:rPr sz="1600" spc="-50" dirty="0">
                <a:latin typeface="Tahoma"/>
                <a:cs typeface="Tahoma"/>
              </a:rPr>
              <a:t>r</a:t>
            </a:r>
            <a:r>
              <a:rPr sz="1600" spc="-35" dirty="0">
                <a:latin typeface="Tahoma"/>
                <a:cs typeface="Tahoma"/>
              </a:rPr>
              <a:t>fac</a:t>
            </a:r>
            <a:r>
              <a:rPr sz="1600" spc="-45" dirty="0">
                <a:latin typeface="Tahoma"/>
                <a:cs typeface="Tahoma"/>
              </a:rPr>
              <a:t>es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Mockup  </a:t>
            </a:r>
            <a:r>
              <a:rPr sz="1600" spc="-40" dirty="0">
                <a:latin typeface="Tahoma"/>
                <a:cs typeface="Tahoma"/>
              </a:rPr>
              <a:t>D</a:t>
            </a:r>
            <a:r>
              <a:rPr sz="1600" spc="-25" dirty="0">
                <a:latin typeface="Tahoma"/>
                <a:cs typeface="Tahoma"/>
              </a:rPr>
              <a:t>i</a:t>
            </a:r>
            <a:r>
              <a:rPr sz="1600" spc="-45" dirty="0">
                <a:latin typeface="Tahoma"/>
                <a:cs typeface="Tahoma"/>
              </a:rPr>
              <a:t>se</a:t>
            </a:r>
            <a:r>
              <a:rPr sz="1600" spc="-65" dirty="0">
                <a:latin typeface="Tahoma"/>
                <a:cs typeface="Tahoma"/>
              </a:rPr>
              <a:t>ñ</a:t>
            </a:r>
            <a:r>
              <a:rPr sz="1600" spc="-15" dirty="0">
                <a:latin typeface="Tahoma"/>
                <a:cs typeface="Tahoma"/>
              </a:rPr>
              <a:t>o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50" dirty="0">
                <a:latin typeface="Tahoma"/>
                <a:cs typeface="Tahoma"/>
              </a:rPr>
              <a:t>de</a:t>
            </a:r>
            <a:r>
              <a:rPr sz="1600" spc="-125" dirty="0">
                <a:latin typeface="Tahoma"/>
                <a:cs typeface="Tahoma"/>
              </a:rPr>
              <a:t> </a:t>
            </a:r>
            <a:r>
              <a:rPr sz="1600" spc="-90" dirty="0">
                <a:latin typeface="Tahoma"/>
                <a:cs typeface="Tahoma"/>
              </a:rPr>
              <a:t>I</a:t>
            </a:r>
            <a:r>
              <a:rPr sz="1600" spc="-145" dirty="0">
                <a:latin typeface="Tahoma"/>
                <a:cs typeface="Tahoma"/>
              </a:rPr>
              <a:t>n</a:t>
            </a:r>
            <a:r>
              <a:rPr sz="1600" spc="-25" dirty="0">
                <a:latin typeface="Tahoma"/>
                <a:cs typeface="Tahoma"/>
              </a:rPr>
              <a:t>t</a:t>
            </a:r>
            <a:r>
              <a:rPr sz="1600" spc="-65" dirty="0">
                <a:latin typeface="Tahoma"/>
                <a:cs typeface="Tahoma"/>
              </a:rPr>
              <a:t>e</a:t>
            </a:r>
            <a:r>
              <a:rPr sz="1600" spc="-50" dirty="0">
                <a:latin typeface="Tahoma"/>
                <a:cs typeface="Tahoma"/>
              </a:rPr>
              <a:t>r</a:t>
            </a:r>
            <a:r>
              <a:rPr sz="1600" spc="-35" dirty="0">
                <a:latin typeface="Tahoma"/>
                <a:cs typeface="Tahoma"/>
              </a:rPr>
              <a:t>fac</a:t>
            </a:r>
            <a:r>
              <a:rPr sz="1600" spc="-45" dirty="0">
                <a:latin typeface="Tahoma"/>
                <a:cs typeface="Tahoma"/>
              </a:rPr>
              <a:t>es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HT</a:t>
            </a:r>
            <a:r>
              <a:rPr sz="1600" spc="-40" dirty="0">
                <a:latin typeface="Tahoma"/>
                <a:cs typeface="Tahoma"/>
              </a:rPr>
              <a:t>M</a:t>
            </a:r>
            <a:r>
              <a:rPr sz="1600" spc="10" dirty="0">
                <a:latin typeface="Tahoma"/>
                <a:cs typeface="Tahoma"/>
              </a:rPr>
              <a:t>L</a:t>
            </a:r>
            <a:endParaRPr sz="1600">
              <a:latin typeface="Tahoma"/>
              <a:cs typeface="Tahoma"/>
            </a:endParaRPr>
          </a:p>
          <a:p>
            <a:pPr marR="268605" algn="ctr">
              <a:lnSpc>
                <a:spcPct val="100000"/>
              </a:lnSpc>
              <a:spcBef>
                <a:spcPts val="950"/>
              </a:spcBef>
            </a:pPr>
            <a:r>
              <a:rPr sz="2000" b="1" spc="-55" dirty="0">
                <a:latin typeface="Times New Roman"/>
                <a:cs typeface="Times New Roman"/>
              </a:rPr>
              <a:t>Implantación</a:t>
            </a:r>
            <a:r>
              <a:rPr sz="2000" b="1" spc="225" dirty="0">
                <a:latin typeface="Times New Roman"/>
                <a:cs typeface="Times New Roman"/>
              </a:rPr>
              <a:t> </a:t>
            </a:r>
            <a:r>
              <a:rPr sz="2000" b="1" spc="95" dirty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  <a:p>
            <a:pPr marR="266065" algn="ctr">
              <a:lnSpc>
                <a:spcPct val="100000"/>
              </a:lnSpc>
            </a:pPr>
            <a:r>
              <a:rPr sz="2000" b="1" spc="30" dirty="0">
                <a:latin typeface="Times New Roman"/>
                <a:cs typeface="Times New Roman"/>
              </a:rPr>
              <a:t>Pruebas!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600" spc="-35" dirty="0">
                <a:latin typeface="Tahoma"/>
                <a:cs typeface="Tahoma"/>
              </a:rPr>
              <a:t>Pru</a:t>
            </a:r>
            <a:r>
              <a:rPr sz="1600" spc="-50" dirty="0">
                <a:latin typeface="Tahoma"/>
                <a:cs typeface="Tahoma"/>
              </a:rPr>
              <a:t>ebas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-40" dirty="0">
                <a:latin typeface="Tahoma"/>
                <a:cs typeface="Tahoma"/>
              </a:rPr>
              <a:t>por</a:t>
            </a:r>
            <a:r>
              <a:rPr sz="1600" spc="-125" dirty="0">
                <a:latin typeface="Tahoma"/>
                <a:cs typeface="Tahoma"/>
              </a:rPr>
              <a:t> </a:t>
            </a:r>
            <a:r>
              <a:rPr sz="1600" spc="-35" dirty="0">
                <a:latin typeface="Tahoma"/>
                <a:cs typeface="Tahoma"/>
              </a:rPr>
              <a:t>mo</a:t>
            </a:r>
            <a:r>
              <a:rPr sz="1600" spc="-40" dirty="0">
                <a:latin typeface="Tahoma"/>
                <a:cs typeface="Tahoma"/>
              </a:rPr>
              <a:t>d</a:t>
            </a:r>
            <a:r>
              <a:rPr sz="1600" spc="-25" dirty="0">
                <a:latin typeface="Tahoma"/>
                <a:cs typeface="Tahoma"/>
              </a:rPr>
              <a:t>ul</a:t>
            </a:r>
            <a:r>
              <a:rPr sz="1600" spc="-35" dirty="0">
                <a:latin typeface="Tahoma"/>
                <a:cs typeface="Tahoma"/>
              </a:rPr>
              <a:t>o</a:t>
            </a:r>
            <a:r>
              <a:rPr sz="1600" spc="-45" dirty="0">
                <a:latin typeface="Tahoma"/>
                <a:cs typeface="Tahoma"/>
              </a:rPr>
              <a:t>s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130" dirty="0">
                <a:latin typeface="Tahoma"/>
                <a:cs typeface="Tahoma"/>
              </a:rPr>
              <a:t>Jav</a:t>
            </a:r>
            <a:r>
              <a:rPr sz="1600" spc="-65" dirty="0">
                <a:latin typeface="Tahoma"/>
                <a:cs typeface="Tahoma"/>
              </a:rPr>
              <a:t>a</a:t>
            </a:r>
            <a:endParaRPr sz="1600">
              <a:latin typeface="Tahoma"/>
              <a:cs typeface="Tahoma"/>
            </a:endParaRPr>
          </a:p>
          <a:p>
            <a:pPr marL="127000">
              <a:lnSpc>
                <a:spcPct val="100000"/>
              </a:lnSpc>
            </a:pPr>
            <a:r>
              <a:rPr sz="1600" spc="-70" dirty="0">
                <a:latin typeface="Tahoma"/>
                <a:cs typeface="Tahoma"/>
              </a:rPr>
              <a:t>y</a:t>
            </a:r>
            <a:r>
              <a:rPr sz="1600" spc="-1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</a:t>
            </a:r>
            <a:r>
              <a:rPr sz="1600" spc="-45" dirty="0">
                <a:latin typeface="Tahoma"/>
                <a:cs typeface="Tahoma"/>
              </a:rPr>
              <a:t>r</a:t>
            </a:r>
            <a:r>
              <a:rPr sz="1600" spc="-70" dirty="0">
                <a:latin typeface="Tahoma"/>
                <a:cs typeface="Tahoma"/>
              </a:rPr>
              <a:t>e</a:t>
            </a:r>
            <a:r>
              <a:rPr sz="1600" spc="-35" dirty="0">
                <a:latin typeface="Tahoma"/>
                <a:cs typeface="Tahoma"/>
              </a:rPr>
              <a:t>ación</a:t>
            </a:r>
            <a:r>
              <a:rPr sz="1600" spc="-105" dirty="0">
                <a:latin typeface="Tahoma"/>
                <a:cs typeface="Tahoma"/>
              </a:rPr>
              <a:t> </a:t>
            </a:r>
            <a:r>
              <a:rPr sz="1600" spc="-50" dirty="0">
                <a:latin typeface="Tahoma"/>
                <a:cs typeface="Tahoma"/>
              </a:rPr>
              <a:t>de</a:t>
            </a:r>
            <a:r>
              <a:rPr sz="1600" spc="-125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M</a:t>
            </a:r>
            <a:r>
              <a:rPr sz="1600" spc="-55" dirty="0">
                <a:latin typeface="Tahoma"/>
                <a:cs typeface="Tahoma"/>
              </a:rPr>
              <a:t>an</a:t>
            </a:r>
            <a:r>
              <a:rPr sz="1600" spc="-65" dirty="0">
                <a:latin typeface="Tahoma"/>
                <a:cs typeface="Tahoma"/>
              </a:rPr>
              <a:t>u</a:t>
            </a:r>
            <a:r>
              <a:rPr sz="1600" spc="-40" dirty="0">
                <a:latin typeface="Tahoma"/>
                <a:cs typeface="Tahoma"/>
              </a:rPr>
              <a:t>ales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641335" y="3424428"/>
            <a:ext cx="1229995" cy="1348740"/>
            <a:chOff x="7641335" y="3424428"/>
            <a:chExt cx="1229995" cy="134874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41335" y="3424428"/>
              <a:ext cx="1229868" cy="134874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92249" y="3909085"/>
              <a:ext cx="251333" cy="20179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48001" y="4221315"/>
              <a:ext cx="617259" cy="17178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983092" y="3833368"/>
              <a:ext cx="480695" cy="342900"/>
            </a:xfrm>
            <a:custGeom>
              <a:avLst/>
              <a:gdLst/>
              <a:ahLst/>
              <a:cxnLst/>
              <a:rect l="l" t="t" r="r" b="b"/>
              <a:pathLst>
                <a:path w="480695" h="342900">
                  <a:moveTo>
                    <a:pt x="179704" y="0"/>
                  </a:moveTo>
                  <a:lnTo>
                    <a:pt x="108362" y="18046"/>
                  </a:lnTo>
                  <a:lnTo>
                    <a:pt x="47116" y="55600"/>
                  </a:lnTo>
                  <a:lnTo>
                    <a:pt x="22556" y="91164"/>
                  </a:lnTo>
                  <a:lnTo>
                    <a:pt x="8578" y="135032"/>
                  </a:lnTo>
                  <a:lnTo>
                    <a:pt x="5584" y="182082"/>
                  </a:lnTo>
                  <a:lnTo>
                    <a:pt x="13979" y="227188"/>
                  </a:lnTo>
                  <a:lnTo>
                    <a:pt x="34162" y="265226"/>
                  </a:lnTo>
                  <a:lnTo>
                    <a:pt x="62868" y="292021"/>
                  </a:lnTo>
                  <a:lnTo>
                    <a:pt x="100163" y="313259"/>
                  </a:lnTo>
                  <a:lnTo>
                    <a:pt x="143787" y="328825"/>
                  </a:lnTo>
                  <a:lnTo>
                    <a:pt x="191479" y="338603"/>
                  </a:lnTo>
                  <a:lnTo>
                    <a:pt x="240978" y="342477"/>
                  </a:lnTo>
                  <a:lnTo>
                    <a:pt x="290024" y="340333"/>
                  </a:lnTo>
                  <a:lnTo>
                    <a:pt x="336356" y="332054"/>
                  </a:lnTo>
                  <a:lnTo>
                    <a:pt x="377713" y="317524"/>
                  </a:lnTo>
                  <a:lnTo>
                    <a:pt x="411834" y="296629"/>
                  </a:lnTo>
                  <a:lnTo>
                    <a:pt x="449325" y="235280"/>
                  </a:lnTo>
                  <a:lnTo>
                    <a:pt x="448780" y="190476"/>
                  </a:lnTo>
                  <a:lnTo>
                    <a:pt x="434214" y="145598"/>
                  </a:lnTo>
                  <a:lnTo>
                    <a:pt x="408277" y="102928"/>
                  </a:lnTo>
                  <a:lnTo>
                    <a:pt x="373622" y="64751"/>
                  </a:lnTo>
                  <a:lnTo>
                    <a:pt x="332896" y="33348"/>
                  </a:lnTo>
                  <a:lnTo>
                    <a:pt x="288752" y="11003"/>
                  </a:lnTo>
                  <a:lnTo>
                    <a:pt x="243839" y="0"/>
                  </a:lnTo>
                  <a:lnTo>
                    <a:pt x="200094" y="907"/>
                  </a:lnTo>
                  <a:lnTo>
                    <a:pt x="154654" y="11515"/>
                  </a:lnTo>
                  <a:lnTo>
                    <a:pt x="110318" y="30588"/>
                  </a:lnTo>
                  <a:lnTo>
                    <a:pt x="69886" y="56891"/>
                  </a:lnTo>
                  <a:lnTo>
                    <a:pt x="36156" y="89188"/>
                  </a:lnTo>
                  <a:lnTo>
                    <a:pt x="11927" y="126245"/>
                  </a:lnTo>
                  <a:lnTo>
                    <a:pt x="0" y="166827"/>
                  </a:lnTo>
                  <a:lnTo>
                    <a:pt x="3841" y="205418"/>
                  </a:lnTo>
                  <a:lnTo>
                    <a:pt x="22013" y="241939"/>
                  </a:lnTo>
                  <a:lnTo>
                    <a:pt x="50958" y="274707"/>
                  </a:lnTo>
                  <a:lnTo>
                    <a:pt x="87122" y="302039"/>
                  </a:lnTo>
                  <a:lnTo>
                    <a:pt x="126947" y="322254"/>
                  </a:lnTo>
                  <a:lnTo>
                    <a:pt x="166877" y="333667"/>
                  </a:lnTo>
                  <a:lnTo>
                    <a:pt x="214190" y="338408"/>
                  </a:lnTo>
                  <a:lnTo>
                    <a:pt x="264181" y="337346"/>
                  </a:lnTo>
                  <a:lnTo>
                    <a:pt x="314461" y="330080"/>
                  </a:lnTo>
                  <a:lnTo>
                    <a:pt x="362640" y="316211"/>
                  </a:lnTo>
                  <a:lnTo>
                    <a:pt x="406326" y="295341"/>
                  </a:lnTo>
                  <a:lnTo>
                    <a:pt x="443130" y="267070"/>
                  </a:lnTo>
                  <a:lnTo>
                    <a:pt x="470661" y="231000"/>
                  </a:lnTo>
                  <a:lnTo>
                    <a:pt x="480099" y="191004"/>
                  </a:lnTo>
                  <a:lnTo>
                    <a:pt x="470694" y="147961"/>
                  </a:lnTo>
                  <a:lnTo>
                    <a:pt x="447591" y="105664"/>
                  </a:lnTo>
                  <a:lnTo>
                    <a:pt x="415936" y="67906"/>
                  </a:lnTo>
                  <a:lnTo>
                    <a:pt x="380873" y="38480"/>
                  </a:lnTo>
                  <a:lnTo>
                    <a:pt x="338197" y="18402"/>
                  </a:lnTo>
                  <a:lnTo>
                    <a:pt x="290993" y="9864"/>
                  </a:lnTo>
                  <a:lnTo>
                    <a:pt x="241161" y="8799"/>
                  </a:lnTo>
                  <a:lnTo>
                    <a:pt x="190604" y="11142"/>
                  </a:lnTo>
                  <a:lnTo>
                    <a:pt x="141224" y="12826"/>
                  </a:lnTo>
                </a:path>
              </a:pathLst>
            </a:custGeom>
            <a:ln w="28575">
              <a:solidFill>
                <a:srgbClr val="DF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6675" y="0"/>
            <a:ext cx="4917440" cy="5143500"/>
            <a:chOff x="836675" y="0"/>
            <a:chExt cx="491744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6675" y="0"/>
              <a:ext cx="4917059" cy="51434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769363" y="103631"/>
              <a:ext cx="3642360" cy="4890770"/>
            </a:xfrm>
            <a:custGeom>
              <a:avLst/>
              <a:gdLst/>
              <a:ahLst/>
              <a:cxnLst/>
              <a:rect l="l" t="t" r="r" b="b"/>
              <a:pathLst>
                <a:path w="3642360" h="4890770">
                  <a:moveTo>
                    <a:pt x="1156716" y="2058923"/>
                  </a:moveTo>
                  <a:lnTo>
                    <a:pt x="3608451" y="2058923"/>
                  </a:lnTo>
                </a:path>
                <a:path w="3642360" h="4890770">
                  <a:moveTo>
                    <a:pt x="0" y="2470404"/>
                  </a:moveTo>
                  <a:lnTo>
                    <a:pt x="3608451" y="2470404"/>
                  </a:lnTo>
                </a:path>
                <a:path w="3642360" h="4890770">
                  <a:moveTo>
                    <a:pt x="0" y="2881884"/>
                  </a:moveTo>
                  <a:lnTo>
                    <a:pt x="3608451" y="2881884"/>
                  </a:lnTo>
                </a:path>
                <a:path w="3642360" h="4890770">
                  <a:moveTo>
                    <a:pt x="0" y="3293363"/>
                  </a:moveTo>
                  <a:lnTo>
                    <a:pt x="3608451" y="3293363"/>
                  </a:lnTo>
                </a:path>
                <a:path w="3642360" h="4890770">
                  <a:moveTo>
                    <a:pt x="0" y="3704843"/>
                  </a:moveTo>
                  <a:lnTo>
                    <a:pt x="3608451" y="3704843"/>
                  </a:lnTo>
                </a:path>
                <a:path w="3642360" h="4890770">
                  <a:moveTo>
                    <a:pt x="0" y="4116324"/>
                  </a:moveTo>
                  <a:lnTo>
                    <a:pt x="3608451" y="4116324"/>
                  </a:lnTo>
                </a:path>
                <a:path w="3642360" h="4890770">
                  <a:moveTo>
                    <a:pt x="0" y="4479035"/>
                  </a:moveTo>
                  <a:lnTo>
                    <a:pt x="3608451" y="4479035"/>
                  </a:lnTo>
                </a:path>
                <a:path w="3642360" h="4890770">
                  <a:moveTo>
                    <a:pt x="0" y="4890516"/>
                  </a:moveTo>
                  <a:lnTo>
                    <a:pt x="3608451" y="4890516"/>
                  </a:lnTo>
                </a:path>
                <a:path w="3642360" h="4890770">
                  <a:moveTo>
                    <a:pt x="33528" y="822959"/>
                  </a:moveTo>
                  <a:lnTo>
                    <a:pt x="3641979" y="822959"/>
                  </a:lnTo>
                </a:path>
                <a:path w="3642360" h="4890770">
                  <a:moveTo>
                    <a:pt x="33528" y="1234439"/>
                  </a:moveTo>
                  <a:lnTo>
                    <a:pt x="3641979" y="1234439"/>
                  </a:lnTo>
                </a:path>
                <a:path w="3642360" h="4890770">
                  <a:moveTo>
                    <a:pt x="33528" y="1645919"/>
                  </a:moveTo>
                  <a:lnTo>
                    <a:pt x="3641979" y="1645919"/>
                  </a:lnTo>
                </a:path>
                <a:path w="3642360" h="4890770">
                  <a:moveTo>
                    <a:pt x="0" y="411479"/>
                  </a:moveTo>
                  <a:lnTo>
                    <a:pt x="3608451" y="411479"/>
                  </a:lnTo>
                </a:path>
                <a:path w="3642360" h="4890770">
                  <a:moveTo>
                    <a:pt x="33528" y="0"/>
                  </a:moveTo>
                  <a:lnTo>
                    <a:pt x="3641979" y="0"/>
                  </a:lnTo>
                </a:path>
              </a:pathLst>
            </a:custGeom>
            <a:ln w="9525">
              <a:solidFill>
                <a:srgbClr val="D0DF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62532" y="770890"/>
            <a:ext cx="298767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0750" algn="l"/>
                <a:tab pos="1594485" algn="l"/>
                <a:tab pos="2150110" algn="l"/>
              </a:tabLst>
            </a:pPr>
            <a:r>
              <a:rPr sz="2700" b="0" spc="-30" dirty="0">
                <a:latin typeface="Georgia"/>
                <a:cs typeface="Georgia"/>
              </a:rPr>
              <a:t>¿Qu</a:t>
            </a:r>
            <a:r>
              <a:rPr sz="2700" b="0" spc="-25" dirty="0">
                <a:latin typeface="Georgia"/>
                <a:cs typeface="Georgia"/>
              </a:rPr>
              <a:t>é</a:t>
            </a:r>
            <a:r>
              <a:rPr sz="2700" b="0" dirty="0">
                <a:latin typeface="Georgia"/>
                <a:cs typeface="Georgia"/>
              </a:rPr>
              <a:t>	són	</a:t>
            </a:r>
            <a:r>
              <a:rPr sz="2700" b="0" spc="-60" dirty="0">
                <a:latin typeface="Microsoft Sans Serif"/>
                <a:cs typeface="Microsoft Sans Serif"/>
              </a:rPr>
              <a:t>lo</a:t>
            </a:r>
            <a:r>
              <a:rPr sz="2700" b="0" spc="-70" dirty="0">
                <a:latin typeface="Microsoft Sans Serif"/>
                <a:cs typeface="Microsoft Sans Serif"/>
              </a:rPr>
              <a:t>s</a:t>
            </a:r>
            <a:r>
              <a:rPr sz="2700" b="0" dirty="0">
                <a:latin typeface="Microsoft Sans Serif"/>
                <a:cs typeface="Microsoft Sans Serif"/>
              </a:rPr>
              <a:t>	</a:t>
            </a:r>
            <a:r>
              <a:rPr sz="2700" b="0" spc="-145" dirty="0">
                <a:latin typeface="Microsoft Sans Serif"/>
                <a:cs typeface="Microsoft Sans Serif"/>
              </a:rPr>
              <a:t>SDK?</a:t>
            </a:r>
            <a:endParaRPr sz="27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65901" y="1701038"/>
            <a:ext cx="2519045" cy="1741805"/>
            <a:chOff x="6065901" y="1701038"/>
            <a:chExt cx="2519045" cy="17418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5667" y="1860931"/>
              <a:ext cx="2199365" cy="14216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42101" y="1777238"/>
              <a:ext cx="2366645" cy="1589405"/>
            </a:xfrm>
            <a:custGeom>
              <a:avLst/>
              <a:gdLst/>
              <a:ahLst/>
              <a:cxnLst/>
              <a:rect l="l" t="t" r="r" b="b"/>
              <a:pathLst>
                <a:path w="2366645" h="1589404">
                  <a:moveTo>
                    <a:pt x="140843" y="0"/>
                  </a:moveTo>
                  <a:lnTo>
                    <a:pt x="2366645" y="231012"/>
                  </a:lnTo>
                  <a:lnTo>
                    <a:pt x="2225675" y="1589024"/>
                  </a:lnTo>
                  <a:lnTo>
                    <a:pt x="0" y="1358011"/>
                  </a:lnTo>
                  <a:lnTo>
                    <a:pt x="140843" y="0"/>
                  </a:lnTo>
                  <a:close/>
                </a:path>
              </a:pathLst>
            </a:custGeom>
            <a:ln w="152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9376" y="771144"/>
            <a:ext cx="778764" cy="794003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387084" y="3890771"/>
            <a:ext cx="1844039" cy="605155"/>
            <a:chOff x="6387084" y="3890771"/>
            <a:chExt cx="1844039" cy="60515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7084" y="3890771"/>
              <a:ext cx="1844039" cy="60505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460236" y="3936491"/>
              <a:ext cx="1729739" cy="490855"/>
            </a:xfrm>
            <a:custGeom>
              <a:avLst/>
              <a:gdLst/>
              <a:ahLst/>
              <a:cxnLst/>
              <a:rect l="l" t="t" r="r" b="b"/>
              <a:pathLst>
                <a:path w="1729740" h="490854">
                  <a:moveTo>
                    <a:pt x="1729739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1729739" y="490727"/>
                  </a:lnTo>
                  <a:lnTo>
                    <a:pt x="1729739" y="0"/>
                  </a:lnTo>
                  <a:close/>
                </a:path>
              </a:pathLst>
            </a:custGeom>
            <a:solidFill>
              <a:srgbClr val="92C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460235" y="3936491"/>
            <a:ext cx="1729739" cy="49085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768350">
              <a:lnSpc>
                <a:spcPct val="100000"/>
              </a:lnSpc>
              <a:spcBef>
                <a:spcPts val="955"/>
              </a:spcBef>
            </a:pPr>
            <a:r>
              <a:rPr sz="1200" b="1" spc="-125" dirty="0">
                <a:latin typeface="Times New Roman"/>
                <a:cs typeface="Times New Roman"/>
                <a:hlinkClick r:id="rId6" action="ppaction://hlinksldjump"/>
              </a:rPr>
              <a:t>N</a:t>
            </a:r>
            <a:r>
              <a:rPr sz="1200" b="1" spc="-125" dirty="0">
                <a:latin typeface="Times New Roman"/>
                <a:cs typeface="Times New Roman"/>
                <a:hlinkClick r:id="rId7"/>
              </a:rPr>
              <a:t>EXT!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45617" y="4079557"/>
            <a:ext cx="247269" cy="20457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567052" y="1669491"/>
            <a:ext cx="36810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393939"/>
                </a:solidFill>
                <a:latin typeface="Calibri"/>
                <a:cs typeface="Calibri"/>
              </a:rPr>
              <a:t>El </a:t>
            </a:r>
            <a:r>
              <a:rPr sz="1400" dirty="0">
                <a:solidFill>
                  <a:srgbClr val="393939"/>
                </a:solidFill>
                <a:latin typeface="Calibri"/>
                <a:cs typeface="Calibri"/>
              </a:rPr>
              <a:t>SDK</a:t>
            </a:r>
            <a:r>
              <a:rPr sz="1400" spc="-15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93939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93939"/>
                </a:solidFill>
                <a:latin typeface="Calibri"/>
                <a:cs typeface="Calibri"/>
              </a:rPr>
              <a:t>Android</a:t>
            </a:r>
            <a:r>
              <a:rPr sz="1400" spc="-10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93939"/>
                </a:solidFill>
                <a:latin typeface="Calibri"/>
                <a:cs typeface="Calibri"/>
              </a:rPr>
              <a:t>te </a:t>
            </a:r>
            <a:r>
              <a:rPr sz="1400" spc="-5" dirty="0">
                <a:solidFill>
                  <a:srgbClr val="393939"/>
                </a:solidFill>
                <a:latin typeface="Calibri"/>
                <a:cs typeface="Calibri"/>
              </a:rPr>
              <a:t>permite</a:t>
            </a:r>
            <a:r>
              <a:rPr sz="1400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93939"/>
                </a:solidFill>
                <a:latin typeface="Calibri"/>
                <a:cs typeface="Calibri"/>
              </a:rPr>
              <a:t>crear</a:t>
            </a:r>
            <a:r>
              <a:rPr sz="1400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93939"/>
                </a:solidFill>
                <a:latin typeface="Calibri"/>
                <a:cs typeface="Calibri"/>
              </a:rPr>
              <a:t>aplicaciones</a:t>
            </a:r>
            <a:r>
              <a:rPr sz="1400" spc="15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93939"/>
                </a:solidFill>
                <a:latin typeface="Calibri"/>
                <a:cs typeface="Calibri"/>
              </a:rPr>
              <a:t>de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393939"/>
                </a:solidFill>
                <a:latin typeface="Calibri"/>
                <a:cs typeface="Calibri"/>
              </a:rPr>
              <a:t>Android</a:t>
            </a:r>
            <a:r>
              <a:rPr sz="1400" spc="-10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93939"/>
                </a:solidFill>
                <a:latin typeface="Calibri"/>
                <a:cs typeface="Calibri"/>
              </a:rPr>
              <a:t>y</a:t>
            </a:r>
            <a:r>
              <a:rPr sz="1400" spc="-5" dirty="0">
                <a:solidFill>
                  <a:srgbClr val="393939"/>
                </a:solidFill>
                <a:latin typeface="Calibri"/>
                <a:cs typeface="Calibri"/>
              </a:rPr>
              <a:t> no</a:t>
            </a:r>
            <a:r>
              <a:rPr sz="1400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93939"/>
                </a:solidFill>
                <a:latin typeface="Calibri"/>
                <a:cs typeface="Calibri"/>
              </a:rPr>
              <a:t>necesitas</a:t>
            </a:r>
            <a:r>
              <a:rPr sz="1400" spc="20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93939"/>
                </a:solidFill>
                <a:latin typeface="Calibri"/>
                <a:cs typeface="Calibri"/>
              </a:rPr>
              <a:t>ser</a:t>
            </a:r>
            <a:r>
              <a:rPr sz="1400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93939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93939"/>
                </a:solidFill>
                <a:latin typeface="Calibri"/>
                <a:cs typeface="Calibri"/>
              </a:rPr>
              <a:t>experto</a:t>
            </a:r>
            <a:r>
              <a:rPr sz="1400" spc="5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93939"/>
                </a:solidFill>
                <a:latin typeface="Calibri"/>
                <a:cs typeface="Calibri"/>
              </a:rPr>
              <a:t>para</a:t>
            </a:r>
            <a:r>
              <a:rPr sz="1400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93939"/>
                </a:solidFill>
                <a:latin typeface="Calibri"/>
                <a:cs typeface="Calibri"/>
              </a:rPr>
              <a:t>usarlo.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24000" y="2066544"/>
            <a:ext cx="1402080" cy="274320"/>
          </a:xfrm>
          <a:prstGeom prst="rect">
            <a:avLst/>
          </a:prstGeom>
          <a:solidFill>
            <a:srgbClr val="FFED00"/>
          </a:solidFill>
        </p:spPr>
        <p:txBody>
          <a:bodyPr vert="horz" wrap="square" lIns="0" tIns="4318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solidFill>
                  <a:srgbClr val="393939"/>
                </a:solidFill>
                <a:latin typeface="Calibri"/>
                <a:cs typeface="Calibri"/>
              </a:rPr>
              <a:t>Android</a:t>
            </a:r>
            <a:r>
              <a:rPr sz="1400" spc="-40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93939"/>
                </a:solidFill>
                <a:latin typeface="Calibri"/>
                <a:cs typeface="Calibri"/>
              </a:rPr>
              <a:t>SDK</a:t>
            </a:r>
            <a:r>
              <a:rPr sz="1400" spc="-40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93939"/>
                </a:solidFill>
                <a:latin typeface="Calibri"/>
                <a:cs typeface="Calibri"/>
              </a:rPr>
              <a:t>viene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43038" y="2096770"/>
            <a:ext cx="22517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93939"/>
                </a:solidFill>
                <a:latin typeface="Calibri"/>
                <a:cs typeface="Calibri"/>
              </a:rPr>
              <a:t>con</a:t>
            </a:r>
            <a:r>
              <a:rPr sz="1400" spc="-20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93939"/>
                </a:solidFill>
                <a:latin typeface="Calibri"/>
                <a:cs typeface="Calibri"/>
              </a:rPr>
              <a:t>Android</a:t>
            </a:r>
            <a:r>
              <a:rPr sz="1400" spc="-20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93939"/>
                </a:solidFill>
                <a:latin typeface="Calibri"/>
                <a:cs typeface="Calibri"/>
              </a:rPr>
              <a:t>Studio,</a:t>
            </a:r>
            <a:r>
              <a:rPr sz="1400" spc="-10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93939"/>
                </a:solidFill>
                <a:latin typeface="Calibri"/>
                <a:cs typeface="Calibri"/>
              </a:rPr>
              <a:t>el</a:t>
            </a:r>
            <a:r>
              <a:rPr sz="1400" spc="-5" dirty="0">
                <a:solidFill>
                  <a:srgbClr val="393939"/>
                </a:solidFill>
                <a:latin typeface="Calibri"/>
                <a:cs typeface="Calibri"/>
              </a:rPr>
              <a:t> entorno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67052" y="2310130"/>
            <a:ext cx="30333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393939"/>
                </a:solidFill>
                <a:latin typeface="Calibri"/>
                <a:cs typeface="Calibri"/>
              </a:rPr>
              <a:t>de desarrollo </a:t>
            </a:r>
            <a:r>
              <a:rPr sz="1400" dirty="0">
                <a:solidFill>
                  <a:srgbClr val="393939"/>
                </a:solidFill>
                <a:latin typeface="Calibri"/>
                <a:cs typeface="Calibri"/>
              </a:rPr>
              <a:t>integrado </a:t>
            </a:r>
            <a:r>
              <a:rPr sz="1400" spc="-5" dirty="0">
                <a:solidFill>
                  <a:srgbClr val="393939"/>
                </a:solidFill>
                <a:latin typeface="Calibri"/>
                <a:cs typeface="Calibri"/>
              </a:rPr>
              <a:t>(IDE) </a:t>
            </a:r>
            <a:r>
              <a:rPr sz="1400" dirty="0">
                <a:solidFill>
                  <a:srgbClr val="393939"/>
                </a:solidFill>
                <a:latin typeface="Calibri"/>
                <a:cs typeface="Calibri"/>
              </a:rPr>
              <a:t>oficial </a:t>
            </a:r>
            <a:r>
              <a:rPr sz="1400" spc="-5" dirty="0">
                <a:solidFill>
                  <a:srgbClr val="393939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93939"/>
                </a:solidFill>
                <a:latin typeface="Calibri"/>
                <a:cs typeface="Calibri"/>
              </a:rPr>
              <a:t>Google</a:t>
            </a:r>
            <a:r>
              <a:rPr sz="1400" spc="-10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93939"/>
                </a:solidFill>
                <a:latin typeface="Calibri"/>
                <a:cs typeface="Calibri"/>
              </a:rPr>
              <a:t>para </a:t>
            </a:r>
            <a:r>
              <a:rPr sz="1400" dirty="0">
                <a:solidFill>
                  <a:srgbClr val="393939"/>
                </a:solidFill>
                <a:latin typeface="Calibri"/>
                <a:cs typeface="Calibri"/>
              </a:rPr>
              <a:t>el </a:t>
            </a:r>
            <a:r>
              <a:rPr sz="1400" spc="-5" dirty="0">
                <a:solidFill>
                  <a:srgbClr val="393939"/>
                </a:solidFill>
                <a:latin typeface="Calibri"/>
                <a:cs typeface="Calibri"/>
              </a:rPr>
              <a:t>sistema operativo</a:t>
            </a:r>
            <a:r>
              <a:rPr sz="1400" spc="10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93939"/>
                </a:solidFill>
                <a:latin typeface="Calibri"/>
                <a:cs typeface="Calibri"/>
              </a:rPr>
              <a:t>Android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6675" y="0"/>
            <a:ext cx="4917440" cy="5143500"/>
            <a:chOff x="836675" y="0"/>
            <a:chExt cx="491744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6675" y="0"/>
              <a:ext cx="4917059" cy="51434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769363" y="379475"/>
              <a:ext cx="3642360" cy="4479290"/>
            </a:xfrm>
            <a:custGeom>
              <a:avLst/>
              <a:gdLst/>
              <a:ahLst/>
              <a:cxnLst/>
              <a:rect l="l" t="t" r="r" b="b"/>
              <a:pathLst>
                <a:path w="3642360" h="4479290">
                  <a:moveTo>
                    <a:pt x="0" y="1645920"/>
                  </a:moveTo>
                  <a:lnTo>
                    <a:pt x="3608451" y="1645920"/>
                  </a:lnTo>
                </a:path>
                <a:path w="3642360" h="4479290">
                  <a:moveTo>
                    <a:pt x="0" y="2057400"/>
                  </a:moveTo>
                  <a:lnTo>
                    <a:pt x="3608451" y="2057400"/>
                  </a:lnTo>
                </a:path>
                <a:path w="3642360" h="4479290">
                  <a:moveTo>
                    <a:pt x="0" y="2880360"/>
                  </a:moveTo>
                  <a:lnTo>
                    <a:pt x="3608451" y="2880360"/>
                  </a:lnTo>
                </a:path>
                <a:path w="3642360" h="4479290">
                  <a:moveTo>
                    <a:pt x="0" y="3704844"/>
                  </a:moveTo>
                  <a:lnTo>
                    <a:pt x="3608451" y="3704844"/>
                  </a:lnTo>
                </a:path>
                <a:path w="3642360" h="4479290">
                  <a:moveTo>
                    <a:pt x="0" y="4067555"/>
                  </a:moveTo>
                  <a:lnTo>
                    <a:pt x="3608451" y="4067555"/>
                  </a:lnTo>
                </a:path>
                <a:path w="3642360" h="4479290">
                  <a:moveTo>
                    <a:pt x="0" y="4479036"/>
                  </a:moveTo>
                  <a:lnTo>
                    <a:pt x="3608451" y="4479036"/>
                  </a:lnTo>
                </a:path>
                <a:path w="3642360" h="4479290">
                  <a:moveTo>
                    <a:pt x="33528" y="411479"/>
                  </a:moveTo>
                  <a:lnTo>
                    <a:pt x="3641979" y="411479"/>
                  </a:lnTo>
                </a:path>
                <a:path w="3642360" h="4479290">
                  <a:moveTo>
                    <a:pt x="33528" y="1234439"/>
                  </a:moveTo>
                  <a:lnTo>
                    <a:pt x="3641979" y="1234439"/>
                  </a:lnTo>
                </a:path>
                <a:path w="3642360" h="4479290">
                  <a:moveTo>
                    <a:pt x="0" y="0"/>
                  </a:moveTo>
                  <a:lnTo>
                    <a:pt x="3608451" y="0"/>
                  </a:lnTo>
                </a:path>
              </a:pathLst>
            </a:custGeom>
            <a:ln w="9525">
              <a:solidFill>
                <a:srgbClr val="D0DF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3999" y="2066544"/>
              <a:ext cx="1402080" cy="274320"/>
            </a:xfrm>
            <a:custGeom>
              <a:avLst/>
              <a:gdLst/>
              <a:ahLst/>
              <a:cxnLst/>
              <a:rect l="l" t="t" r="r" b="b"/>
              <a:pathLst>
                <a:path w="1402080" h="274319">
                  <a:moveTo>
                    <a:pt x="1402080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1402080" y="274319"/>
                  </a:lnTo>
                  <a:lnTo>
                    <a:pt x="1402080" y="0"/>
                  </a:lnTo>
                  <a:close/>
                </a:path>
              </a:pathLst>
            </a:custGeom>
            <a:solidFill>
              <a:srgbClr val="FFE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62532" y="770890"/>
            <a:ext cx="396176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8844" algn="l"/>
                <a:tab pos="3948429" algn="l"/>
              </a:tabLst>
            </a:pPr>
            <a:r>
              <a:rPr sz="2700" b="0" spc="120" dirty="0">
                <a:latin typeface="Georgia"/>
                <a:cs typeface="Georgia"/>
              </a:rPr>
              <a:t>¿L</a:t>
            </a:r>
            <a:r>
              <a:rPr sz="2700" b="0" u="sng" spc="120" dirty="0">
                <a:uFill>
                  <a:solidFill>
                    <a:srgbClr val="D0DFE2"/>
                  </a:solidFill>
                </a:uFill>
                <a:latin typeface="Georgia"/>
                <a:cs typeface="Georgia"/>
              </a:rPr>
              <a:t>os	</a:t>
            </a:r>
            <a:r>
              <a:rPr sz="2700" b="0" u="sng" spc="-20" dirty="0">
                <a:uFill>
                  <a:solidFill>
                    <a:srgbClr val="D0DFE2"/>
                  </a:solidFill>
                </a:uFill>
                <a:latin typeface="Microsoft Sans Serif"/>
                <a:cs typeface="Microsoft Sans Serif"/>
              </a:rPr>
              <a:t>Intents?	</a:t>
            </a:r>
            <a:endParaRPr sz="27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65901" y="1701038"/>
            <a:ext cx="2519045" cy="1741805"/>
            <a:chOff x="6065901" y="1701038"/>
            <a:chExt cx="2519045" cy="174180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5667" y="1860931"/>
              <a:ext cx="2199365" cy="14216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142101" y="1777238"/>
              <a:ext cx="2366645" cy="1589405"/>
            </a:xfrm>
            <a:custGeom>
              <a:avLst/>
              <a:gdLst/>
              <a:ahLst/>
              <a:cxnLst/>
              <a:rect l="l" t="t" r="r" b="b"/>
              <a:pathLst>
                <a:path w="2366645" h="1589404">
                  <a:moveTo>
                    <a:pt x="140843" y="0"/>
                  </a:moveTo>
                  <a:lnTo>
                    <a:pt x="2366645" y="231012"/>
                  </a:lnTo>
                  <a:lnTo>
                    <a:pt x="2225675" y="1589024"/>
                  </a:lnTo>
                  <a:lnTo>
                    <a:pt x="0" y="1358011"/>
                  </a:lnTo>
                  <a:lnTo>
                    <a:pt x="140843" y="0"/>
                  </a:lnTo>
                  <a:close/>
                </a:path>
              </a:pathLst>
            </a:custGeom>
            <a:ln w="152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9376" y="771144"/>
            <a:ext cx="778764" cy="794003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6387084" y="3890771"/>
            <a:ext cx="1844039" cy="605155"/>
            <a:chOff x="6387084" y="3890771"/>
            <a:chExt cx="1844039" cy="60515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7084" y="3890771"/>
              <a:ext cx="1844039" cy="60505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460236" y="3936491"/>
              <a:ext cx="1729739" cy="490855"/>
            </a:xfrm>
            <a:custGeom>
              <a:avLst/>
              <a:gdLst/>
              <a:ahLst/>
              <a:cxnLst/>
              <a:rect l="l" t="t" r="r" b="b"/>
              <a:pathLst>
                <a:path w="1729740" h="490854">
                  <a:moveTo>
                    <a:pt x="1729739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1729739" y="490727"/>
                  </a:lnTo>
                  <a:lnTo>
                    <a:pt x="1729739" y="0"/>
                  </a:lnTo>
                  <a:close/>
                </a:path>
              </a:pathLst>
            </a:custGeom>
            <a:solidFill>
              <a:srgbClr val="92C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460235" y="3936491"/>
            <a:ext cx="1729739" cy="49085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768350">
              <a:lnSpc>
                <a:spcPct val="100000"/>
              </a:lnSpc>
              <a:spcBef>
                <a:spcPts val="955"/>
              </a:spcBef>
            </a:pPr>
            <a:r>
              <a:rPr sz="1200" b="1" spc="-125" dirty="0">
                <a:latin typeface="Times New Roman"/>
                <a:cs typeface="Times New Roman"/>
                <a:hlinkClick r:id="rId6" action="ppaction://hlinksldjump"/>
              </a:rPr>
              <a:t>N</a:t>
            </a:r>
            <a:r>
              <a:rPr sz="1200" b="1" spc="-125" dirty="0">
                <a:latin typeface="Times New Roman"/>
                <a:cs typeface="Times New Roman"/>
                <a:hlinkClick r:id="rId7"/>
              </a:rPr>
              <a:t>EXT!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45617" y="4079557"/>
            <a:ext cx="247269" cy="20457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567052" y="2597912"/>
            <a:ext cx="3823970" cy="1306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90"/>
              </a:spcBef>
            </a:pPr>
            <a:r>
              <a:rPr sz="1400" spc="-110" dirty="0">
                <a:solidFill>
                  <a:srgbClr val="03070A"/>
                </a:solidFill>
                <a:latin typeface="Tahoma"/>
                <a:cs typeface="Tahoma"/>
              </a:rPr>
              <a:t>Un</a:t>
            </a:r>
            <a:r>
              <a:rPr sz="1400" u="sng" spc="-110" dirty="0">
                <a:solidFill>
                  <a:srgbClr val="03070A"/>
                </a:solidFill>
                <a:uFill>
                  <a:solidFill>
                    <a:srgbClr val="D0DFE2"/>
                  </a:solidFill>
                </a:uFill>
                <a:latin typeface="Tahoma"/>
                <a:cs typeface="Tahoma"/>
              </a:rPr>
              <a:t> </a:t>
            </a:r>
            <a:r>
              <a:rPr sz="1400" i="1" u="sng" spc="-5" dirty="0">
                <a:solidFill>
                  <a:srgbClr val="03070A"/>
                </a:solidFill>
                <a:uFill>
                  <a:solidFill>
                    <a:srgbClr val="D0DFE2"/>
                  </a:solidFill>
                </a:uFill>
                <a:latin typeface="Calibri"/>
                <a:cs typeface="Calibri"/>
              </a:rPr>
              <a:t>Intent </a:t>
            </a:r>
            <a:r>
              <a:rPr sz="1400" u="sng" spc="-45" dirty="0">
                <a:solidFill>
                  <a:srgbClr val="03070A"/>
                </a:solidFill>
                <a:uFill>
                  <a:solidFill>
                    <a:srgbClr val="D0DFE2"/>
                  </a:solidFill>
                </a:uFill>
                <a:latin typeface="Tahoma"/>
                <a:cs typeface="Tahoma"/>
              </a:rPr>
              <a:t>es </a:t>
            </a:r>
            <a:r>
              <a:rPr sz="1400" u="sng" spc="-20" dirty="0">
                <a:solidFill>
                  <a:srgbClr val="03070A"/>
                </a:solidFill>
                <a:uFill>
                  <a:solidFill>
                    <a:srgbClr val="D0DFE2"/>
                  </a:solidFill>
                </a:uFill>
                <a:latin typeface="Tahoma"/>
                <a:cs typeface="Tahoma"/>
              </a:rPr>
              <a:t>básicamente </a:t>
            </a:r>
            <a:r>
              <a:rPr sz="1400" u="sng" spc="-25" dirty="0">
                <a:solidFill>
                  <a:srgbClr val="03070A"/>
                </a:solidFill>
                <a:uFill>
                  <a:solidFill>
                    <a:srgbClr val="D0DFE2"/>
                  </a:solidFill>
                </a:uFill>
                <a:latin typeface="Tahoma"/>
                <a:cs typeface="Tahoma"/>
              </a:rPr>
              <a:t>una </a:t>
            </a:r>
            <a:r>
              <a:rPr sz="1400" u="sng" spc="-20" dirty="0">
                <a:solidFill>
                  <a:srgbClr val="03070A"/>
                </a:solidFill>
                <a:uFill>
                  <a:solidFill>
                    <a:srgbClr val="D0DFE2"/>
                  </a:solidFill>
                </a:uFill>
                <a:latin typeface="Tahoma"/>
                <a:cs typeface="Tahoma"/>
              </a:rPr>
              <a:t>estructura de </a:t>
            </a:r>
            <a:r>
              <a:rPr sz="1400" u="sng" spc="-15" dirty="0">
                <a:solidFill>
                  <a:srgbClr val="03070A"/>
                </a:solidFill>
                <a:uFill>
                  <a:solidFill>
                    <a:srgbClr val="D0DFE2"/>
                  </a:solidFill>
                </a:uFill>
                <a:latin typeface="Tahoma"/>
                <a:cs typeface="Tahoma"/>
              </a:rPr>
              <a:t>datos </a:t>
            </a:r>
            <a:r>
              <a:rPr sz="1400" spc="-10" dirty="0">
                <a:solidFill>
                  <a:srgbClr val="03070A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03070A"/>
                </a:solidFill>
                <a:latin typeface="Tahoma"/>
                <a:cs typeface="Tahoma"/>
              </a:rPr>
              <a:t>que</a:t>
            </a:r>
            <a:r>
              <a:rPr sz="1400" spc="-175" dirty="0">
                <a:solidFill>
                  <a:srgbClr val="03070A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3070A"/>
                </a:solidFill>
                <a:latin typeface="Tahoma"/>
                <a:cs typeface="Tahoma"/>
              </a:rPr>
              <a:t>tiene</a:t>
            </a:r>
            <a:r>
              <a:rPr sz="1400" spc="-160" dirty="0">
                <a:solidFill>
                  <a:srgbClr val="03070A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03070A"/>
                </a:solidFill>
                <a:latin typeface="Tahoma"/>
                <a:cs typeface="Tahoma"/>
              </a:rPr>
              <a:t>al</a:t>
            </a:r>
            <a:r>
              <a:rPr sz="1400" spc="-160" dirty="0">
                <a:solidFill>
                  <a:srgbClr val="03070A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03070A"/>
                </a:solidFill>
                <a:latin typeface="Tahoma"/>
                <a:cs typeface="Tahoma"/>
              </a:rPr>
              <a:t>menos</a:t>
            </a:r>
            <a:r>
              <a:rPr sz="1400" spc="-165" dirty="0">
                <a:solidFill>
                  <a:srgbClr val="03070A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3070A"/>
                </a:solidFill>
                <a:latin typeface="Tahoma"/>
                <a:cs typeface="Tahoma"/>
              </a:rPr>
              <a:t>dos</a:t>
            </a:r>
            <a:r>
              <a:rPr sz="1400" spc="-170" dirty="0">
                <a:solidFill>
                  <a:srgbClr val="03070A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3070A"/>
                </a:solidFill>
                <a:latin typeface="Tahoma"/>
                <a:cs typeface="Tahoma"/>
              </a:rPr>
              <a:t>propósitos</a:t>
            </a:r>
            <a:r>
              <a:rPr sz="1400" spc="-160" dirty="0">
                <a:solidFill>
                  <a:srgbClr val="03070A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03070A"/>
                </a:solidFill>
                <a:latin typeface="Tahoma"/>
                <a:cs typeface="Tahoma"/>
              </a:rPr>
              <a:t>en</a:t>
            </a:r>
            <a:r>
              <a:rPr sz="1400" spc="-165" dirty="0">
                <a:solidFill>
                  <a:srgbClr val="03070A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03070A"/>
                </a:solidFill>
                <a:latin typeface="Tahoma"/>
                <a:cs typeface="Tahoma"/>
              </a:rPr>
              <a:t>Android:</a:t>
            </a:r>
            <a:endParaRPr sz="1400">
              <a:latin typeface="Tahoma"/>
              <a:cs typeface="Tahoma"/>
            </a:endParaRPr>
          </a:p>
          <a:p>
            <a:pPr marL="12700" marR="5080" algn="just">
              <a:lnSpc>
                <a:spcPts val="1680"/>
              </a:lnSpc>
              <a:spcBef>
                <a:spcPts val="45"/>
              </a:spcBef>
              <a:buClr>
                <a:srgbClr val="000000"/>
              </a:buClr>
              <a:buSzPct val="92857"/>
              <a:buFont typeface="Arial MT"/>
              <a:buChar char="•"/>
              <a:tabLst>
                <a:tab pos="76200" algn="l"/>
              </a:tabLst>
            </a:pPr>
            <a:r>
              <a:rPr sz="1400" spc="-5" dirty="0">
                <a:solidFill>
                  <a:srgbClr val="03070A"/>
                </a:solidFill>
                <a:latin typeface="Calibri"/>
                <a:cs typeface="Calibri"/>
              </a:rPr>
              <a:t>Puede</a:t>
            </a:r>
            <a:r>
              <a:rPr sz="1400" dirty="0">
                <a:solidFill>
                  <a:srgbClr val="03070A"/>
                </a:solidFill>
                <a:latin typeface="Calibri"/>
                <a:cs typeface="Calibri"/>
              </a:rPr>
              <a:t> especificar</a:t>
            </a:r>
            <a:r>
              <a:rPr sz="1400" spc="5" dirty="0">
                <a:solidFill>
                  <a:srgbClr val="03070A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3070A"/>
                </a:solidFill>
                <a:latin typeface="Calibri"/>
                <a:cs typeface="Calibri"/>
              </a:rPr>
              <a:t>una</a:t>
            </a:r>
            <a:r>
              <a:rPr sz="1400" spc="5" dirty="0">
                <a:solidFill>
                  <a:srgbClr val="03070A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3070A"/>
                </a:solidFill>
                <a:latin typeface="Calibri"/>
                <a:cs typeface="Calibri"/>
              </a:rPr>
              <a:t>operación</a:t>
            </a:r>
            <a:r>
              <a:rPr sz="1400" dirty="0">
                <a:solidFill>
                  <a:srgbClr val="03070A"/>
                </a:solidFill>
                <a:latin typeface="Calibri"/>
                <a:cs typeface="Calibri"/>
              </a:rPr>
              <a:t> que</a:t>
            </a:r>
            <a:r>
              <a:rPr sz="1400" spc="5" dirty="0">
                <a:solidFill>
                  <a:srgbClr val="03070A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3070A"/>
                </a:solidFill>
                <a:latin typeface="Calibri"/>
                <a:cs typeface="Calibri"/>
              </a:rPr>
              <a:t>queramos </a:t>
            </a:r>
            <a:r>
              <a:rPr sz="1400" dirty="0">
                <a:solidFill>
                  <a:srgbClr val="03070A"/>
                </a:solidFill>
                <a:latin typeface="Calibri"/>
                <a:cs typeface="Calibri"/>
              </a:rPr>
              <a:t> realizar.</a:t>
            </a:r>
            <a:r>
              <a:rPr sz="1400" spc="5" dirty="0">
                <a:solidFill>
                  <a:srgbClr val="03070A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3070A"/>
                </a:solidFill>
                <a:latin typeface="Calibri"/>
                <a:cs typeface="Calibri"/>
              </a:rPr>
              <a:t>Puede</a:t>
            </a:r>
            <a:r>
              <a:rPr sz="1400" dirty="0">
                <a:solidFill>
                  <a:srgbClr val="03070A"/>
                </a:solidFill>
                <a:latin typeface="Calibri"/>
                <a:cs typeface="Calibri"/>
              </a:rPr>
              <a:t> representar</a:t>
            </a:r>
            <a:r>
              <a:rPr sz="1400" spc="5" dirty="0">
                <a:solidFill>
                  <a:srgbClr val="03070A"/>
                </a:solidFill>
                <a:latin typeface="Calibri"/>
                <a:cs typeface="Calibri"/>
              </a:rPr>
              <a:t> un</a:t>
            </a:r>
            <a:r>
              <a:rPr sz="1400" spc="10" dirty="0">
                <a:solidFill>
                  <a:srgbClr val="03070A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3070A"/>
                </a:solidFill>
                <a:latin typeface="Calibri"/>
                <a:cs typeface="Calibri"/>
              </a:rPr>
              <a:t>evento</a:t>
            </a:r>
            <a:r>
              <a:rPr sz="1400" spc="5" dirty="0">
                <a:solidFill>
                  <a:srgbClr val="03070A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3070A"/>
                </a:solidFill>
                <a:latin typeface="Calibri"/>
                <a:cs typeface="Calibri"/>
              </a:rPr>
              <a:t>que</a:t>
            </a:r>
            <a:r>
              <a:rPr sz="1400" spc="5" dirty="0">
                <a:solidFill>
                  <a:srgbClr val="03070A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3070A"/>
                </a:solidFill>
                <a:latin typeface="Calibri"/>
                <a:cs typeface="Calibri"/>
              </a:rPr>
              <a:t>ha </a:t>
            </a:r>
            <a:r>
              <a:rPr sz="1400" spc="-5" dirty="0">
                <a:solidFill>
                  <a:srgbClr val="03070A"/>
                </a:solidFill>
                <a:latin typeface="Calibri"/>
                <a:cs typeface="Calibri"/>
              </a:rPr>
              <a:t> oc</a:t>
            </a:r>
            <a:r>
              <a:rPr sz="1400" u="sng" spc="-5" dirty="0">
                <a:solidFill>
                  <a:srgbClr val="03070A"/>
                </a:solidFill>
                <a:uFill>
                  <a:solidFill>
                    <a:srgbClr val="D0DFE2"/>
                  </a:solidFill>
                </a:uFill>
                <a:latin typeface="Calibri"/>
                <a:cs typeface="Calibri"/>
              </a:rPr>
              <a:t>urrido</a:t>
            </a:r>
            <a:r>
              <a:rPr sz="1400" u="sng" spc="250" dirty="0">
                <a:solidFill>
                  <a:srgbClr val="03070A"/>
                </a:solidFill>
                <a:uFill>
                  <a:solidFill>
                    <a:srgbClr val="D0DFE2"/>
                  </a:solidFill>
                </a:uFill>
                <a:latin typeface="Calibri"/>
                <a:cs typeface="Calibri"/>
              </a:rPr>
              <a:t> </a:t>
            </a:r>
            <a:r>
              <a:rPr sz="1400" u="sng" spc="-5" dirty="0">
                <a:solidFill>
                  <a:srgbClr val="03070A"/>
                </a:solidFill>
                <a:uFill>
                  <a:solidFill>
                    <a:srgbClr val="D0DFE2"/>
                  </a:solidFill>
                </a:uFill>
                <a:latin typeface="Calibri"/>
                <a:cs typeface="Calibri"/>
              </a:rPr>
              <a:t>en</a:t>
            </a:r>
            <a:r>
              <a:rPr sz="1400" u="sng" spc="245" dirty="0">
                <a:solidFill>
                  <a:srgbClr val="03070A"/>
                </a:solidFill>
                <a:uFill>
                  <a:solidFill>
                    <a:srgbClr val="D0DFE2"/>
                  </a:solidFill>
                </a:uFill>
                <a:latin typeface="Calibri"/>
                <a:cs typeface="Calibri"/>
              </a:rPr>
              <a:t> </a:t>
            </a:r>
            <a:r>
              <a:rPr sz="1400" u="sng" spc="-5" dirty="0">
                <a:solidFill>
                  <a:srgbClr val="03070A"/>
                </a:solidFill>
                <a:uFill>
                  <a:solidFill>
                    <a:srgbClr val="D0DFE2"/>
                  </a:solidFill>
                </a:uFill>
                <a:latin typeface="Calibri"/>
                <a:cs typeface="Calibri"/>
              </a:rPr>
              <a:t>el</a:t>
            </a:r>
            <a:r>
              <a:rPr sz="1400" u="sng" spc="245" dirty="0">
                <a:solidFill>
                  <a:srgbClr val="03070A"/>
                </a:solidFill>
                <a:uFill>
                  <a:solidFill>
                    <a:srgbClr val="D0DFE2"/>
                  </a:solidFill>
                </a:uFill>
                <a:latin typeface="Calibri"/>
                <a:cs typeface="Calibri"/>
              </a:rPr>
              <a:t> </a:t>
            </a:r>
            <a:r>
              <a:rPr sz="1400" u="sng" dirty="0">
                <a:solidFill>
                  <a:srgbClr val="03070A"/>
                </a:solidFill>
                <a:uFill>
                  <a:solidFill>
                    <a:srgbClr val="D0DFE2"/>
                  </a:solidFill>
                </a:uFill>
                <a:latin typeface="Calibri"/>
                <a:cs typeface="Calibri"/>
              </a:rPr>
              <a:t>sistema</a:t>
            </a:r>
            <a:r>
              <a:rPr sz="1400" u="sng" spc="250" dirty="0">
                <a:solidFill>
                  <a:srgbClr val="03070A"/>
                </a:solidFill>
                <a:uFill>
                  <a:solidFill>
                    <a:srgbClr val="D0DFE2"/>
                  </a:solidFill>
                </a:uFill>
                <a:latin typeface="Calibri"/>
                <a:cs typeface="Calibri"/>
              </a:rPr>
              <a:t> </a:t>
            </a:r>
            <a:r>
              <a:rPr sz="1400" u="sng" dirty="0">
                <a:solidFill>
                  <a:srgbClr val="03070A"/>
                </a:solidFill>
                <a:uFill>
                  <a:solidFill>
                    <a:srgbClr val="D0DFE2"/>
                  </a:solidFill>
                </a:uFill>
                <a:latin typeface="Calibri"/>
                <a:cs typeface="Calibri"/>
              </a:rPr>
              <a:t>y</a:t>
            </a:r>
            <a:r>
              <a:rPr sz="1400" u="sng" spc="245" dirty="0">
                <a:solidFill>
                  <a:srgbClr val="03070A"/>
                </a:solidFill>
                <a:uFill>
                  <a:solidFill>
                    <a:srgbClr val="D0DFE2"/>
                  </a:solidFill>
                </a:uFill>
                <a:latin typeface="Calibri"/>
                <a:cs typeface="Calibri"/>
              </a:rPr>
              <a:t> </a:t>
            </a:r>
            <a:r>
              <a:rPr sz="1400" u="sng" spc="-5" dirty="0">
                <a:solidFill>
                  <a:srgbClr val="03070A"/>
                </a:solidFill>
                <a:uFill>
                  <a:solidFill>
                    <a:srgbClr val="D0DFE2"/>
                  </a:solidFill>
                </a:uFill>
                <a:latin typeface="Calibri"/>
                <a:cs typeface="Calibri"/>
              </a:rPr>
              <a:t>que</a:t>
            </a:r>
            <a:r>
              <a:rPr sz="1400" u="sng" spc="245" dirty="0">
                <a:solidFill>
                  <a:srgbClr val="03070A"/>
                </a:solidFill>
                <a:uFill>
                  <a:solidFill>
                    <a:srgbClr val="D0DFE2"/>
                  </a:solidFill>
                </a:uFill>
                <a:latin typeface="Calibri"/>
                <a:cs typeface="Calibri"/>
              </a:rPr>
              <a:t> </a:t>
            </a:r>
            <a:r>
              <a:rPr sz="1400" u="sng" spc="-5" dirty="0">
                <a:solidFill>
                  <a:srgbClr val="03070A"/>
                </a:solidFill>
                <a:uFill>
                  <a:solidFill>
                    <a:srgbClr val="D0DFE2"/>
                  </a:solidFill>
                </a:uFill>
                <a:latin typeface="Calibri"/>
                <a:cs typeface="Calibri"/>
              </a:rPr>
              <a:t>nosotros</a:t>
            </a:r>
            <a:r>
              <a:rPr sz="1400" u="sng" spc="254" dirty="0">
                <a:solidFill>
                  <a:srgbClr val="03070A"/>
                </a:solidFill>
                <a:uFill>
                  <a:solidFill>
                    <a:srgbClr val="D0DFE2"/>
                  </a:solidFill>
                </a:uFill>
                <a:latin typeface="Calibri"/>
                <a:cs typeface="Calibri"/>
              </a:rPr>
              <a:t> </a:t>
            </a:r>
            <a:r>
              <a:rPr sz="1400" u="sng" spc="-5" dirty="0">
                <a:solidFill>
                  <a:srgbClr val="03070A"/>
                </a:solidFill>
                <a:uFill>
                  <a:solidFill>
                    <a:srgbClr val="D0DFE2"/>
                  </a:solidFill>
                </a:uFill>
                <a:latin typeface="Calibri"/>
                <a:cs typeface="Calibri"/>
              </a:rPr>
              <a:t>queramos </a:t>
            </a:r>
            <a:r>
              <a:rPr sz="1400" u="sng" spc="80" dirty="0">
                <a:solidFill>
                  <a:srgbClr val="03070A"/>
                </a:solidFill>
                <a:uFill>
                  <a:solidFill>
                    <a:srgbClr val="D0DFE2"/>
                  </a:solidFill>
                </a:u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  <a:p>
            <a:pPr marL="12700" algn="just">
              <a:lnSpc>
                <a:spcPts val="1625"/>
              </a:lnSpc>
            </a:pPr>
            <a:r>
              <a:rPr sz="1400" spc="-5" dirty="0">
                <a:solidFill>
                  <a:srgbClr val="03070A"/>
                </a:solidFill>
                <a:latin typeface="Calibri"/>
                <a:cs typeface="Calibri"/>
              </a:rPr>
              <a:t>notificar</a:t>
            </a:r>
            <a:r>
              <a:rPr sz="1400" spc="-15" dirty="0">
                <a:solidFill>
                  <a:srgbClr val="03070A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3070A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03070A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3070A"/>
                </a:solidFill>
                <a:latin typeface="Calibri"/>
                <a:cs typeface="Calibri"/>
              </a:rPr>
              <a:t>los</a:t>
            </a:r>
            <a:r>
              <a:rPr sz="1400" spc="-15" dirty="0">
                <a:solidFill>
                  <a:srgbClr val="03070A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3070A"/>
                </a:solidFill>
                <a:latin typeface="Calibri"/>
                <a:cs typeface="Calibri"/>
              </a:rPr>
              <a:t>demás</a:t>
            </a:r>
            <a:r>
              <a:rPr sz="1400" spc="-10" dirty="0">
                <a:solidFill>
                  <a:srgbClr val="03070A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3070A"/>
                </a:solidFill>
                <a:latin typeface="Calibri"/>
                <a:cs typeface="Calibri"/>
              </a:rPr>
              <a:t>componentes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6675" y="0"/>
            <a:ext cx="4917440" cy="5143500"/>
            <a:chOff x="836675" y="0"/>
            <a:chExt cx="491744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6675" y="0"/>
              <a:ext cx="4917059" cy="51434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769363" y="379475"/>
              <a:ext cx="3642360" cy="4479290"/>
            </a:xfrm>
            <a:custGeom>
              <a:avLst/>
              <a:gdLst/>
              <a:ahLst/>
              <a:cxnLst/>
              <a:rect l="l" t="t" r="r" b="b"/>
              <a:pathLst>
                <a:path w="3642360" h="4479290">
                  <a:moveTo>
                    <a:pt x="0" y="1645920"/>
                  </a:moveTo>
                  <a:lnTo>
                    <a:pt x="3608451" y="1645920"/>
                  </a:lnTo>
                </a:path>
                <a:path w="3642360" h="4479290">
                  <a:moveTo>
                    <a:pt x="0" y="2057400"/>
                  </a:moveTo>
                  <a:lnTo>
                    <a:pt x="3608451" y="2057400"/>
                  </a:lnTo>
                </a:path>
                <a:path w="3642360" h="4479290">
                  <a:moveTo>
                    <a:pt x="0" y="2468880"/>
                  </a:moveTo>
                  <a:lnTo>
                    <a:pt x="3608451" y="2468880"/>
                  </a:lnTo>
                </a:path>
                <a:path w="3642360" h="4479290">
                  <a:moveTo>
                    <a:pt x="0" y="2880360"/>
                  </a:moveTo>
                  <a:lnTo>
                    <a:pt x="3608451" y="2880360"/>
                  </a:lnTo>
                </a:path>
                <a:path w="3642360" h="4479290">
                  <a:moveTo>
                    <a:pt x="0" y="3291840"/>
                  </a:moveTo>
                  <a:lnTo>
                    <a:pt x="3608451" y="3291840"/>
                  </a:lnTo>
                </a:path>
                <a:path w="3642360" h="4479290">
                  <a:moveTo>
                    <a:pt x="0" y="3704844"/>
                  </a:moveTo>
                  <a:lnTo>
                    <a:pt x="3608451" y="3704844"/>
                  </a:lnTo>
                </a:path>
                <a:path w="3642360" h="4479290">
                  <a:moveTo>
                    <a:pt x="0" y="4067555"/>
                  </a:moveTo>
                  <a:lnTo>
                    <a:pt x="3608451" y="4067555"/>
                  </a:lnTo>
                </a:path>
                <a:path w="3642360" h="4479290">
                  <a:moveTo>
                    <a:pt x="0" y="4479036"/>
                  </a:moveTo>
                  <a:lnTo>
                    <a:pt x="3608451" y="4479036"/>
                  </a:lnTo>
                </a:path>
                <a:path w="3642360" h="4479290">
                  <a:moveTo>
                    <a:pt x="33528" y="411479"/>
                  </a:moveTo>
                  <a:lnTo>
                    <a:pt x="3641979" y="411479"/>
                  </a:lnTo>
                </a:path>
                <a:path w="3642360" h="4479290">
                  <a:moveTo>
                    <a:pt x="33528" y="822960"/>
                  </a:moveTo>
                  <a:lnTo>
                    <a:pt x="3641979" y="822960"/>
                  </a:lnTo>
                </a:path>
                <a:path w="3642360" h="4479290">
                  <a:moveTo>
                    <a:pt x="33528" y="1234439"/>
                  </a:moveTo>
                  <a:lnTo>
                    <a:pt x="3641979" y="1234439"/>
                  </a:lnTo>
                </a:path>
                <a:path w="3642360" h="4479290">
                  <a:moveTo>
                    <a:pt x="0" y="0"/>
                  </a:moveTo>
                  <a:lnTo>
                    <a:pt x="3608451" y="0"/>
                  </a:lnTo>
                </a:path>
              </a:pathLst>
            </a:custGeom>
            <a:ln w="9525">
              <a:solidFill>
                <a:srgbClr val="D0DF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3999" y="2066544"/>
              <a:ext cx="1402080" cy="274320"/>
            </a:xfrm>
            <a:custGeom>
              <a:avLst/>
              <a:gdLst/>
              <a:ahLst/>
              <a:cxnLst/>
              <a:rect l="l" t="t" r="r" b="b"/>
              <a:pathLst>
                <a:path w="1402080" h="274319">
                  <a:moveTo>
                    <a:pt x="1402080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1402080" y="274319"/>
                  </a:lnTo>
                  <a:lnTo>
                    <a:pt x="1402080" y="0"/>
                  </a:lnTo>
                  <a:close/>
                </a:path>
              </a:pathLst>
            </a:custGeom>
            <a:solidFill>
              <a:srgbClr val="FFE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175883" y="771144"/>
            <a:ext cx="2299335" cy="2795905"/>
            <a:chOff x="6175883" y="771144"/>
            <a:chExt cx="2299335" cy="27959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5776" y="1736597"/>
              <a:ext cx="1979168" cy="167040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252083" y="1652905"/>
              <a:ext cx="2146935" cy="1837689"/>
            </a:xfrm>
            <a:custGeom>
              <a:avLst/>
              <a:gdLst/>
              <a:ahLst/>
              <a:cxnLst/>
              <a:rect l="l" t="t" r="r" b="b"/>
              <a:pathLst>
                <a:path w="2146934" h="1837689">
                  <a:moveTo>
                    <a:pt x="169417" y="0"/>
                  </a:moveTo>
                  <a:lnTo>
                    <a:pt x="2146553" y="205105"/>
                  </a:lnTo>
                  <a:lnTo>
                    <a:pt x="1977136" y="1837690"/>
                  </a:lnTo>
                  <a:lnTo>
                    <a:pt x="0" y="1632585"/>
                  </a:lnTo>
                  <a:lnTo>
                    <a:pt x="169417" y="0"/>
                  </a:lnTo>
                  <a:close/>
                </a:path>
              </a:pathLst>
            </a:custGeom>
            <a:ln w="152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9376" y="771144"/>
              <a:ext cx="778764" cy="794003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6387084" y="3890771"/>
            <a:ext cx="1844039" cy="605155"/>
            <a:chOff x="6387084" y="3890771"/>
            <a:chExt cx="1844039" cy="60515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7084" y="3890771"/>
              <a:ext cx="1844039" cy="60505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460236" y="3936491"/>
              <a:ext cx="1729739" cy="490855"/>
            </a:xfrm>
            <a:custGeom>
              <a:avLst/>
              <a:gdLst/>
              <a:ahLst/>
              <a:cxnLst/>
              <a:rect l="l" t="t" r="r" b="b"/>
              <a:pathLst>
                <a:path w="1729740" h="490854">
                  <a:moveTo>
                    <a:pt x="1729739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1729739" y="490727"/>
                  </a:lnTo>
                  <a:lnTo>
                    <a:pt x="1729739" y="0"/>
                  </a:lnTo>
                  <a:close/>
                </a:path>
              </a:pathLst>
            </a:custGeom>
            <a:solidFill>
              <a:srgbClr val="92C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216267" y="4045102"/>
            <a:ext cx="424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0" dirty="0">
                <a:latin typeface="Times New Roman"/>
                <a:cs typeface="Times New Roman"/>
                <a:hlinkClick r:id="rId6" action="ppaction://hlinksldjump"/>
              </a:rPr>
              <a:t>N</a:t>
            </a:r>
            <a:r>
              <a:rPr sz="1200" b="1" spc="-85" dirty="0">
                <a:latin typeface="Times New Roman"/>
                <a:cs typeface="Times New Roman"/>
                <a:hlinkClick r:id="rId6" action="ppaction://hlinksldjump"/>
              </a:rPr>
              <a:t>E</a:t>
            </a:r>
            <a:r>
              <a:rPr sz="1200" b="1" spc="-140" dirty="0">
                <a:latin typeface="Times New Roman"/>
                <a:cs typeface="Times New Roman"/>
                <a:hlinkClick r:id="rId6" action="ppaction://hlinksldjump"/>
              </a:rPr>
              <a:t>X</a:t>
            </a:r>
            <a:r>
              <a:rPr sz="1200" b="1" spc="-50" dirty="0">
                <a:latin typeface="Times New Roman"/>
                <a:cs typeface="Times New Roman"/>
                <a:hlinkClick r:id="rId6" action="ppaction://hlinksldjump"/>
              </a:rPr>
              <a:t>T</a:t>
            </a:r>
            <a:r>
              <a:rPr sz="1200" b="1" spc="-240" dirty="0">
                <a:latin typeface="Times New Roman"/>
                <a:cs typeface="Times New Roman"/>
                <a:hlinkClick r:id="rId6" action="ppaction://hlinksldjump"/>
              </a:rPr>
              <a:t>!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45617" y="4079557"/>
            <a:ext cx="247269" cy="20457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882520" y="360680"/>
            <a:ext cx="20231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EJERCICIO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GUIA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02892" y="641604"/>
            <a:ext cx="6847332" cy="40827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6675" y="0"/>
            <a:ext cx="4917440" cy="5143500"/>
            <a:chOff x="836675" y="0"/>
            <a:chExt cx="491744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6675" y="0"/>
              <a:ext cx="4917059" cy="51434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769363" y="379475"/>
              <a:ext cx="3642360" cy="4479290"/>
            </a:xfrm>
            <a:custGeom>
              <a:avLst/>
              <a:gdLst/>
              <a:ahLst/>
              <a:cxnLst/>
              <a:rect l="l" t="t" r="r" b="b"/>
              <a:pathLst>
                <a:path w="3642360" h="4479290">
                  <a:moveTo>
                    <a:pt x="0" y="1645920"/>
                  </a:moveTo>
                  <a:lnTo>
                    <a:pt x="3608451" y="1645920"/>
                  </a:lnTo>
                </a:path>
                <a:path w="3642360" h="4479290">
                  <a:moveTo>
                    <a:pt x="0" y="2057400"/>
                  </a:moveTo>
                  <a:lnTo>
                    <a:pt x="3608451" y="2057400"/>
                  </a:lnTo>
                </a:path>
                <a:path w="3642360" h="4479290">
                  <a:moveTo>
                    <a:pt x="0" y="4479036"/>
                  </a:moveTo>
                  <a:lnTo>
                    <a:pt x="3608451" y="4479036"/>
                  </a:lnTo>
                </a:path>
                <a:path w="3642360" h="4479290">
                  <a:moveTo>
                    <a:pt x="33528" y="411479"/>
                  </a:moveTo>
                  <a:lnTo>
                    <a:pt x="3641979" y="411479"/>
                  </a:lnTo>
                </a:path>
                <a:path w="3642360" h="4479290">
                  <a:moveTo>
                    <a:pt x="0" y="0"/>
                  </a:moveTo>
                  <a:lnTo>
                    <a:pt x="3608451" y="0"/>
                  </a:lnTo>
                </a:path>
              </a:pathLst>
            </a:custGeom>
            <a:ln w="9525">
              <a:solidFill>
                <a:srgbClr val="D0DF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3999" y="2066544"/>
              <a:ext cx="1402080" cy="274320"/>
            </a:xfrm>
            <a:custGeom>
              <a:avLst/>
              <a:gdLst/>
              <a:ahLst/>
              <a:cxnLst/>
              <a:rect l="l" t="t" r="r" b="b"/>
              <a:pathLst>
                <a:path w="1402080" h="274319">
                  <a:moveTo>
                    <a:pt x="1402080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1402080" y="274319"/>
                  </a:lnTo>
                  <a:lnTo>
                    <a:pt x="1402080" y="0"/>
                  </a:lnTo>
                  <a:close/>
                </a:path>
              </a:pathLst>
            </a:custGeom>
            <a:solidFill>
              <a:srgbClr val="FFE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052184" y="771144"/>
            <a:ext cx="2546350" cy="2802890"/>
            <a:chOff x="6052184" y="771144"/>
            <a:chExt cx="2546350" cy="28028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2077" y="1729613"/>
              <a:ext cx="2226564" cy="16843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28384" y="1645919"/>
              <a:ext cx="2393950" cy="1851660"/>
            </a:xfrm>
            <a:custGeom>
              <a:avLst/>
              <a:gdLst/>
              <a:ahLst/>
              <a:cxnLst/>
              <a:rect l="l" t="t" r="r" b="b"/>
              <a:pathLst>
                <a:path w="2393950" h="1851660">
                  <a:moveTo>
                    <a:pt x="168275" y="0"/>
                  </a:moveTo>
                  <a:lnTo>
                    <a:pt x="2393949" y="231012"/>
                  </a:lnTo>
                  <a:lnTo>
                    <a:pt x="2225674" y="1851659"/>
                  </a:lnTo>
                  <a:lnTo>
                    <a:pt x="0" y="1620646"/>
                  </a:lnTo>
                  <a:lnTo>
                    <a:pt x="168275" y="0"/>
                  </a:lnTo>
                  <a:close/>
                </a:path>
              </a:pathLst>
            </a:custGeom>
            <a:ln w="152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9375" y="771144"/>
              <a:ext cx="778764" cy="794003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462532" y="770890"/>
            <a:ext cx="39617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2344420" algn="l"/>
                <a:tab pos="3948429" algn="l"/>
              </a:tabLst>
            </a:pPr>
            <a:r>
              <a:rPr sz="2700" b="0" spc="35" dirty="0">
                <a:latin typeface="Microsoft Sans Serif"/>
                <a:cs typeface="Microsoft Sans Serif"/>
              </a:rPr>
              <a:t>Co</a:t>
            </a:r>
            <a:r>
              <a:rPr sz="2700" b="0" u="sng" spc="35" dirty="0">
                <a:uFill>
                  <a:solidFill>
                    <a:srgbClr val="D0DFE2"/>
                  </a:solidFill>
                </a:uFill>
                <a:latin typeface="Microsoft Sans Serif"/>
                <a:cs typeface="Microsoft Sans Serif"/>
              </a:rPr>
              <a:t>nstruyendo	</a:t>
            </a:r>
            <a:r>
              <a:rPr sz="2700" b="0" u="sng" spc="-165" dirty="0">
                <a:uFill>
                  <a:solidFill>
                    <a:srgbClr val="D0DFE2"/>
                  </a:solidFill>
                </a:uFill>
                <a:latin typeface="Microsoft Sans Serif"/>
                <a:cs typeface="Microsoft Sans Serif"/>
              </a:rPr>
              <a:t>la 	</a:t>
            </a:r>
            <a:r>
              <a:rPr sz="2700" b="0" dirty="0">
                <a:latin typeface="Microsoft Sans Serif"/>
                <a:cs typeface="Microsoft Sans Serif"/>
              </a:rPr>
              <a:t> </a:t>
            </a:r>
            <a:r>
              <a:rPr sz="2700" b="0" u="sng" spc="20" dirty="0">
                <a:uFill>
                  <a:solidFill>
                    <a:srgbClr val="D0DFE2"/>
                  </a:solidFill>
                </a:uFill>
                <a:latin typeface="Microsoft Sans Serif"/>
                <a:cs typeface="Microsoft Sans Serif"/>
              </a:rPr>
              <a:t>calculadora		</a:t>
            </a:r>
            <a:endParaRPr sz="27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387084" y="3890771"/>
            <a:ext cx="1844039" cy="605155"/>
            <a:chOff x="6387084" y="3890771"/>
            <a:chExt cx="1844039" cy="60515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7084" y="3890771"/>
              <a:ext cx="1844039" cy="60505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460236" y="3936491"/>
              <a:ext cx="1729739" cy="490855"/>
            </a:xfrm>
            <a:custGeom>
              <a:avLst/>
              <a:gdLst/>
              <a:ahLst/>
              <a:cxnLst/>
              <a:rect l="l" t="t" r="r" b="b"/>
              <a:pathLst>
                <a:path w="1729740" h="490854">
                  <a:moveTo>
                    <a:pt x="1729739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1729739" y="490727"/>
                  </a:lnTo>
                  <a:lnTo>
                    <a:pt x="1729739" y="0"/>
                  </a:lnTo>
                  <a:close/>
                </a:path>
              </a:pathLst>
            </a:custGeom>
            <a:solidFill>
              <a:srgbClr val="92C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460235" y="3936491"/>
            <a:ext cx="1729739" cy="49085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768350">
              <a:lnSpc>
                <a:spcPct val="100000"/>
              </a:lnSpc>
              <a:spcBef>
                <a:spcPts val="955"/>
              </a:spcBef>
            </a:pPr>
            <a:r>
              <a:rPr sz="1200" b="1" spc="-125" dirty="0">
                <a:latin typeface="Times New Roman"/>
                <a:cs typeface="Times New Roman"/>
                <a:hlinkClick r:id="rId6" action="ppaction://hlinksldjump"/>
              </a:rPr>
              <a:t>NEXT!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45617" y="4079557"/>
            <a:ext cx="247269" cy="20457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567052" y="2604008"/>
            <a:ext cx="3823970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810635" algn="l"/>
              </a:tabLst>
            </a:pP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Re</a:t>
            </a:r>
            <a:r>
              <a:rPr sz="1400" u="sng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alizar</a:t>
            </a:r>
            <a:r>
              <a:rPr sz="1400" u="sng" spc="-40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la</a:t>
            </a:r>
            <a:r>
              <a:rPr sz="1400" u="sng" spc="-15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carga</a:t>
            </a:r>
            <a:r>
              <a:rPr sz="1400" u="sng" spc="-45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de</a:t>
            </a:r>
            <a:r>
              <a:rPr sz="1400" u="sng" spc="-15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dos</a:t>
            </a:r>
            <a:r>
              <a:rPr sz="1400" u="sng" spc="-40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números</a:t>
            </a:r>
            <a:r>
              <a:rPr sz="1400" u="sng" spc="-35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en</a:t>
            </a:r>
            <a:r>
              <a:rPr sz="1400" u="sng" spc="-30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controles 	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  de tipo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EditText.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Mostrar mensajes que </a:t>
            </a:r>
            <a:r>
              <a:rPr sz="140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so</a:t>
            </a:r>
            <a:r>
              <a:rPr sz="1400" u="sng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liciten</a:t>
            </a:r>
            <a:r>
              <a:rPr sz="1400" u="sng" spc="-50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la</a:t>
            </a:r>
            <a:r>
              <a:rPr sz="1400" u="sng" spc="-10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carga</a:t>
            </a:r>
            <a:r>
              <a:rPr sz="1400" u="sng" spc="-40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de</a:t>
            </a:r>
            <a:r>
              <a:rPr sz="1400" u="sng" spc="-20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los</a:t>
            </a:r>
            <a:r>
              <a:rPr sz="1400" u="sng" spc="-10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spc="-5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valores</a:t>
            </a:r>
            <a:r>
              <a:rPr sz="1400" u="sng" spc="-15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dentro</a:t>
            </a:r>
            <a:r>
              <a:rPr sz="1400" u="sng" spc="-50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de</a:t>
            </a:r>
            <a:r>
              <a:rPr sz="1400" u="sng" spc="-10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los 	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 mismos</a:t>
            </a:r>
            <a:r>
              <a:rPr sz="1400" spc="-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EditText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(propiedad</a:t>
            </a:r>
            <a:r>
              <a:rPr sz="1400" spc="-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hint).</a:t>
            </a:r>
            <a:r>
              <a:rPr sz="140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Disponer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3810635" algn="l"/>
              </a:tabLst>
            </a:pP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d</a:t>
            </a:r>
            <a:r>
              <a:rPr sz="1400" u="sng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os</a:t>
            </a:r>
            <a:r>
              <a:rPr sz="1400" u="sng" spc="-30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controles</a:t>
            </a:r>
            <a:r>
              <a:rPr sz="1400" u="sng" spc="-50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de</a:t>
            </a:r>
            <a:r>
              <a:rPr sz="1400" u="sng" spc="-35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tipo</a:t>
            </a:r>
            <a:r>
              <a:rPr sz="1400" u="sng" spc="-20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RadioButton</a:t>
            </a:r>
            <a:r>
              <a:rPr sz="1400" u="sng" spc="-55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para 	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 seleccionar si queremos sumar o restar dichos </a:t>
            </a:r>
            <a:r>
              <a:rPr sz="140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va</a:t>
            </a:r>
            <a:r>
              <a:rPr sz="1400" u="sng" spc="-5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lores.</a:t>
            </a:r>
            <a:r>
              <a:rPr sz="1400" u="sng" spc="-15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spc="-5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Finalmente</a:t>
            </a:r>
            <a:r>
              <a:rPr sz="1400" u="sng" spc="-45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mediante</a:t>
            </a:r>
            <a:r>
              <a:rPr sz="1400" u="sng" spc="-40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un</a:t>
            </a:r>
            <a:r>
              <a:rPr sz="1400" u="sng" spc="-5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control</a:t>
            </a:r>
            <a:r>
              <a:rPr sz="1400" u="sng" spc="-45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dirty="0">
                <a:solidFill>
                  <a:srgbClr val="333333"/>
                </a:solidFill>
                <a:uFill>
                  <a:solidFill>
                    <a:srgbClr val="D0DFE2"/>
                  </a:solidFill>
                </a:uFill>
                <a:latin typeface="Arial MT"/>
                <a:cs typeface="Arial MT"/>
              </a:rPr>
              <a:t>de 	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     tipo</a:t>
            </a:r>
            <a:r>
              <a:rPr sz="140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Button</a:t>
            </a:r>
            <a:r>
              <a:rPr sz="140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efectuamos</a:t>
            </a:r>
            <a:r>
              <a:rPr sz="1400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la</a:t>
            </a:r>
            <a:r>
              <a:rPr sz="14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operación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3810635" algn="l"/>
              </a:tabLst>
            </a:pP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res</a:t>
            </a:r>
            <a:r>
              <a:rPr sz="1400" strike="sngStrike" dirty="0">
                <a:solidFill>
                  <a:srgbClr val="333333"/>
                </a:solidFill>
                <a:latin typeface="Arial MT"/>
                <a:cs typeface="Arial MT"/>
              </a:rPr>
              <a:t>pectiva.</a:t>
            </a:r>
            <a:r>
              <a:rPr sz="1400" strike="sngStrike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trike="sngStrike" dirty="0">
                <a:solidFill>
                  <a:srgbClr val="333333"/>
                </a:solidFill>
                <a:latin typeface="Arial MT"/>
                <a:cs typeface="Arial MT"/>
              </a:rPr>
              <a:t>Mostramos</a:t>
            </a:r>
            <a:r>
              <a:rPr sz="1400" strike="sngStrike" spc="-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trike="sngStrike" dirty="0">
                <a:solidFill>
                  <a:srgbClr val="333333"/>
                </a:solidFill>
                <a:latin typeface="Arial MT"/>
                <a:cs typeface="Arial MT"/>
              </a:rPr>
              <a:t>el</a:t>
            </a:r>
            <a:r>
              <a:rPr sz="1400" strike="sngStrike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trike="sngStrike" dirty="0">
                <a:solidFill>
                  <a:srgbClr val="333333"/>
                </a:solidFill>
                <a:latin typeface="Arial MT"/>
                <a:cs typeface="Arial MT"/>
              </a:rPr>
              <a:t>resultado</a:t>
            </a:r>
            <a:r>
              <a:rPr sz="1400" strike="sngStrike" spc="-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trike="sngStrike" dirty="0">
                <a:solidFill>
                  <a:srgbClr val="333333"/>
                </a:solidFill>
                <a:latin typeface="Arial MT"/>
                <a:cs typeface="Arial MT"/>
              </a:rPr>
              <a:t>en</a:t>
            </a:r>
            <a:r>
              <a:rPr sz="1400" strike="sngStrike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trike="sngStrike" dirty="0">
                <a:solidFill>
                  <a:srgbClr val="333333"/>
                </a:solidFill>
                <a:latin typeface="Arial MT"/>
                <a:cs typeface="Arial MT"/>
              </a:rPr>
              <a:t>un	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TextView.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187" y="392684"/>
            <a:ext cx="17202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/>
              <a:t>RadioButton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5571" y="4341672"/>
            <a:ext cx="17722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35" dirty="0">
                <a:latin typeface="Trebuchet MS"/>
                <a:cs typeface="Trebuchet MS"/>
              </a:rPr>
              <a:t>Se</a:t>
            </a:r>
            <a:r>
              <a:rPr sz="1300" b="1" spc="-15" dirty="0">
                <a:latin typeface="Trebuchet MS"/>
                <a:cs typeface="Trebuchet MS"/>
              </a:rPr>
              <a:t>s</a:t>
            </a:r>
            <a:r>
              <a:rPr sz="1300" b="1" spc="-40" dirty="0">
                <a:latin typeface="Trebuchet MS"/>
                <a:cs typeface="Trebuchet MS"/>
              </a:rPr>
              <a:t>ion</a:t>
            </a:r>
            <a:r>
              <a:rPr sz="1300" b="1" spc="-95" dirty="0">
                <a:latin typeface="Trebuchet MS"/>
                <a:cs typeface="Trebuchet MS"/>
              </a:rPr>
              <a:t> </a:t>
            </a:r>
            <a:r>
              <a:rPr sz="1300" b="1" spc="-285" dirty="0">
                <a:latin typeface="Trebuchet MS"/>
                <a:cs typeface="Trebuchet MS"/>
              </a:rPr>
              <a:t>1</a:t>
            </a:r>
            <a:r>
              <a:rPr sz="1300" b="1" spc="-50" dirty="0">
                <a:latin typeface="Trebuchet MS"/>
                <a:cs typeface="Trebuchet MS"/>
              </a:rPr>
              <a:t>-</a:t>
            </a:r>
            <a:r>
              <a:rPr sz="1300" b="1" spc="-105" dirty="0">
                <a:latin typeface="Trebuchet MS"/>
                <a:cs typeface="Trebuchet MS"/>
              </a:rPr>
              <a:t> </a:t>
            </a:r>
            <a:r>
              <a:rPr sz="1300" b="1" spc="-30" dirty="0">
                <a:latin typeface="Trebuchet MS"/>
                <a:cs typeface="Trebuchet MS"/>
              </a:rPr>
              <a:t>Android</a:t>
            </a:r>
            <a:r>
              <a:rPr sz="1300" b="1" spc="-90" dirty="0">
                <a:latin typeface="Trebuchet MS"/>
                <a:cs typeface="Trebuchet MS"/>
              </a:rPr>
              <a:t> </a:t>
            </a:r>
            <a:r>
              <a:rPr sz="1300" b="1" spc="-25" dirty="0">
                <a:latin typeface="Trebuchet MS"/>
                <a:cs typeface="Trebuchet MS"/>
              </a:rPr>
              <a:t>Básico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3" y="1281683"/>
            <a:ext cx="8545068" cy="35326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60578"/>
            <a:ext cx="9144000" cy="4512945"/>
            <a:chOff x="0" y="260578"/>
            <a:chExt cx="9144000" cy="45129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9035" y="725424"/>
              <a:ext cx="4664964" cy="373684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854695" y="1164336"/>
              <a:ext cx="1053465" cy="182880"/>
            </a:xfrm>
            <a:custGeom>
              <a:avLst/>
              <a:gdLst/>
              <a:ahLst/>
              <a:cxnLst/>
              <a:rect l="l" t="t" r="r" b="b"/>
              <a:pathLst>
                <a:path w="1053465" h="182880">
                  <a:moveTo>
                    <a:pt x="1053083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1053083" y="182879"/>
                  </a:lnTo>
                  <a:lnTo>
                    <a:pt x="1053083" y="0"/>
                  </a:lnTo>
                  <a:close/>
                </a:path>
              </a:pathLst>
            </a:custGeom>
            <a:solidFill>
              <a:srgbClr val="92C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80759" y="2083308"/>
              <a:ext cx="1051560" cy="182880"/>
            </a:xfrm>
            <a:custGeom>
              <a:avLst/>
              <a:gdLst/>
              <a:ahLst/>
              <a:cxnLst/>
              <a:rect l="l" t="t" r="r" b="b"/>
              <a:pathLst>
                <a:path w="1051559" h="182880">
                  <a:moveTo>
                    <a:pt x="1051560" y="0"/>
                  </a:moveTo>
                  <a:lnTo>
                    <a:pt x="0" y="0"/>
                  </a:lnTo>
                  <a:lnTo>
                    <a:pt x="0" y="182880"/>
                  </a:lnTo>
                  <a:lnTo>
                    <a:pt x="1051560" y="182880"/>
                  </a:lnTo>
                  <a:lnTo>
                    <a:pt x="1051560" y="0"/>
                  </a:lnTo>
                  <a:close/>
                </a:path>
              </a:pathLst>
            </a:custGeom>
            <a:solidFill>
              <a:srgbClr val="EA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" y="681228"/>
              <a:ext cx="4856988" cy="409194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547871" y="1139951"/>
              <a:ext cx="715010" cy="231775"/>
            </a:xfrm>
            <a:custGeom>
              <a:avLst/>
              <a:gdLst/>
              <a:ahLst/>
              <a:cxnLst/>
              <a:rect l="l" t="t" r="r" b="b"/>
              <a:pathLst>
                <a:path w="715010" h="231775">
                  <a:moveTo>
                    <a:pt x="714755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714755" y="231648"/>
                  </a:lnTo>
                  <a:lnTo>
                    <a:pt x="714755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8867" y="4312920"/>
              <a:ext cx="1053465" cy="182880"/>
            </a:xfrm>
            <a:custGeom>
              <a:avLst/>
              <a:gdLst/>
              <a:ahLst/>
              <a:cxnLst/>
              <a:rect l="l" t="t" r="r" b="b"/>
              <a:pathLst>
                <a:path w="1053464" h="182879">
                  <a:moveTo>
                    <a:pt x="1053083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1053083" y="182879"/>
                  </a:lnTo>
                  <a:lnTo>
                    <a:pt x="1053083" y="0"/>
                  </a:lnTo>
                  <a:close/>
                </a:path>
              </a:pathLst>
            </a:custGeom>
            <a:solidFill>
              <a:srgbClr val="EA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989189" y="429514"/>
            <a:ext cx="915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/>
              <a:t>Diseño</a:t>
            </a:r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5115305" y="1160780"/>
            <a:ext cx="22237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30" dirty="0">
                <a:latin typeface="Times New Roman"/>
                <a:cs typeface="Times New Roman"/>
              </a:rPr>
              <a:t>Activity_actividad2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641335" y="3424428"/>
            <a:ext cx="1229995" cy="1348740"/>
            <a:chOff x="7641335" y="3424428"/>
            <a:chExt cx="1229995" cy="134874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41335" y="3424428"/>
              <a:ext cx="1229868" cy="134874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92249" y="3909085"/>
              <a:ext cx="251333" cy="20179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48001" y="4221315"/>
              <a:ext cx="617259" cy="17178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983092" y="3833368"/>
              <a:ext cx="480695" cy="342900"/>
            </a:xfrm>
            <a:custGeom>
              <a:avLst/>
              <a:gdLst/>
              <a:ahLst/>
              <a:cxnLst/>
              <a:rect l="l" t="t" r="r" b="b"/>
              <a:pathLst>
                <a:path w="480695" h="342900">
                  <a:moveTo>
                    <a:pt x="179704" y="0"/>
                  </a:moveTo>
                  <a:lnTo>
                    <a:pt x="108362" y="18046"/>
                  </a:lnTo>
                  <a:lnTo>
                    <a:pt x="47116" y="55600"/>
                  </a:lnTo>
                  <a:lnTo>
                    <a:pt x="22556" y="91164"/>
                  </a:lnTo>
                  <a:lnTo>
                    <a:pt x="8578" y="135032"/>
                  </a:lnTo>
                  <a:lnTo>
                    <a:pt x="5584" y="182082"/>
                  </a:lnTo>
                  <a:lnTo>
                    <a:pt x="13979" y="227188"/>
                  </a:lnTo>
                  <a:lnTo>
                    <a:pt x="34162" y="265226"/>
                  </a:lnTo>
                  <a:lnTo>
                    <a:pt x="62868" y="292021"/>
                  </a:lnTo>
                  <a:lnTo>
                    <a:pt x="100163" y="313259"/>
                  </a:lnTo>
                  <a:lnTo>
                    <a:pt x="143787" y="328825"/>
                  </a:lnTo>
                  <a:lnTo>
                    <a:pt x="191479" y="338603"/>
                  </a:lnTo>
                  <a:lnTo>
                    <a:pt x="240978" y="342477"/>
                  </a:lnTo>
                  <a:lnTo>
                    <a:pt x="290024" y="340333"/>
                  </a:lnTo>
                  <a:lnTo>
                    <a:pt x="336356" y="332054"/>
                  </a:lnTo>
                  <a:lnTo>
                    <a:pt x="377713" y="317524"/>
                  </a:lnTo>
                  <a:lnTo>
                    <a:pt x="411834" y="296629"/>
                  </a:lnTo>
                  <a:lnTo>
                    <a:pt x="449325" y="235280"/>
                  </a:lnTo>
                  <a:lnTo>
                    <a:pt x="448780" y="190476"/>
                  </a:lnTo>
                  <a:lnTo>
                    <a:pt x="434214" y="145598"/>
                  </a:lnTo>
                  <a:lnTo>
                    <a:pt x="408277" y="102928"/>
                  </a:lnTo>
                  <a:lnTo>
                    <a:pt x="373622" y="64751"/>
                  </a:lnTo>
                  <a:lnTo>
                    <a:pt x="332896" y="33348"/>
                  </a:lnTo>
                  <a:lnTo>
                    <a:pt x="288752" y="11003"/>
                  </a:lnTo>
                  <a:lnTo>
                    <a:pt x="243839" y="0"/>
                  </a:lnTo>
                  <a:lnTo>
                    <a:pt x="200094" y="907"/>
                  </a:lnTo>
                  <a:lnTo>
                    <a:pt x="154654" y="11515"/>
                  </a:lnTo>
                  <a:lnTo>
                    <a:pt x="110318" y="30588"/>
                  </a:lnTo>
                  <a:lnTo>
                    <a:pt x="69886" y="56891"/>
                  </a:lnTo>
                  <a:lnTo>
                    <a:pt x="36156" y="89188"/>
                  </a:lnTo>
                  <a:lnTo>
                    <a:pt x="11927" y="126245"/>
                  </a:lnTo>
                  <a:lnTo>
                    <a:pt x="0" y="166827"/>
                  </a:lnTo>
                  <a:lnTo>
                    <a:pt x="3841" y="205418"/>
                  </a:lnTo>
                  <a:lnTo>
                    <a:pt x="22013" y="241939"/>
                  </a:lnTo>
                  <a:lnTo>
                    <a:pt x="50958" y="274707"/>
                  </a:lnTo>
                  <a:lnTo>
                    <a:pt x="87122" y="302039"/>
                  </a:lnTo>
                  <a:lnTo>
                    <a:pt x="126947" y="322254"/>
                  </a:lnTo>
                  <a:lnTo>
                    <a:pt x="166877" y="333667"/>
                  </a:lnTo>
                  <a:lnTo>
                    <a:pt x="214190" y="338408"/>
                  </a:lnTo>
                  <a:lnTo>
                    <a:pt x="264181" y="337346"/>
                  </a:lnTo>
                  <a:lnTo>
                    <a:pt x="314461" y="330080"/>
                  </a:lnTo>
                  <a:lnTo>
                    <a:pt x="362640" y="316211"/>
                  </a:lnTo>
                  <a:lnTo>
                    <a:pt x="406326" y="295341"/>
                  </a:lnTo>
                  <a:lnTo>
                    <a:pt x="443130" y="267070"/>
                  </a:lnTo>
                  <a:lnTo>
                    <a:pt x="470661" y="231000"/>
                  </a:lnTo>
                  <a:lnTo>
                    <a:pt x="480099" y="191004"/>
                  </a:lnTo>
                  <a:lnTo>
                    <a:pt x="470694" y="147961"/>
                  </a:lnTo>
                  <a:lnTo>
                    <a:pt x="447591" y="105664"/>
                  </a:lnTo>
                  <a:lnTo>
                    <a:pt x="415936" y="67906"/>
                  </a:lnTo>
                  <a:lnTo>
                    <a:pt x="380873" y="38480"/>
                  </a:lnTo>
                  <a:lnTo>
                    <a:pt x="338197" y="18402"/>
                  </a:lnTo>
                  <a:lnTo>
                    <a:pt x="290993" y="9864"/>
                  </a:lnTo>
                  <a:lnTo>
                    <a:pt x="241161" y="8799"/>
                  </a:lnTo>
                  <a:lnTo>
                    <a:pt x="190604" y="11142"/>
                  </a:lnTo>
                  <a:lnTo>
                    <a:pt x="141224" y="12826"/>
                  </a:lnTo>
                </a:path>
              </a:pathLst>
            </a:custGeom>
            <a:ln w="28575">
              <a:solidFill>
                <a:srgbClr val="DF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97888" y="1025778"/>
            <a:ext cx="1935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latin typeface="Times New Roman"/>
                <a:cs typeface="Times New Roman"/>
              </a:rPr>
              <a:t>activity_main.xml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67" y="1769362"/>
              <a:ext cx="4518660" cy="337413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72227" y="1638298"/>
              <a:ext cx="4271772" cy="350519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0"/>
              <a:ext cx="9143999" cy="51434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638</Words>
  <Application>Microsoft Office PowerPoint</Application>
  <PresentationFormat>On-screen Show (16:9)</PresentationFormat>
  <Paragraphs>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 MT</vt:lpstr>
      <vt:lpstr>Calibri</vt:lpstr>
      <vt:lpstr>Georgia</vt:lpstr>
      <vt:lpstr>Microsoft Sans Serif</vt:lpstr>
      <vt:lpstr>Söhne</vt:lpstr>
      <vt:lpstr>Tahoma</vt:lpstr>
      <vt:lpstr>Times New Roman</vt:lpstr>
      <vt:lpstr>Trebuchet MS</vt:lpstr>
      <vt:lpstr>Office Theme</vt:lpstr>
      <vt:lpstr>Las Activitys  Android</vt:lpstr>
      <vt:lpstr>Contenidos</vt:lpstr>
      <vt:lpstr>Tabla de Contenidos</vt:lpstr>
      <vt:lpstr>¿Qué són los SDK?</vt:lpstr>
      <vt:lpstr>¿Los Intents? </vt:lpstr>
      <vt:lpstr>PowerPoint Presentation</vt:lpstr>
      <vt:lpstr>Construyendo la   calculadora  </vt:lpstr>
      <vt:lpstr>RadioButton</vt:lpstr>
      <vt:lpstr>Diseño</vt:lpstr>
      <vt:lpstr>Ayudas en los Checkbox</vt:lpstr>
      <vt:lpstr>Control Spiner</vt:lpstr>
      <vt:lpstr>Control visual WebView</vt:lpstr>
      <vt:lpstr>MainActivity.java</vt:lpstr>
      <vt:lpstr>Actividad2.java</vt:lpstr>
      <vt:lpstr>PowerPoint Presentation</vt:lpstr>
      <vt:lpstr>Mi taller</vt:lpstr>
      <vt:lpstr>Contactos</vt:lpstr>
      <vt:lpstr>Kotlin  </vt:lpstr>
      <vt:lpstr>Kotlin vs Android  </vt:lpstr>
      <vt:lpstr>Kotlin vs Android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Sonia</dc:creator>
  <cp:lastModifiedBy>Sonia Yamile Ortega Carrillo</cp:lastModifiedBy>
  <cp:revision>4</cp:revision>
  <dcterms:created xsi:type="dcterms:W3CDTF">2022-10-22T11:38:06Z</dcterms:created>
  <dcterms:modified xsi:type="dcterms:W3CDTF">2023-05-13T22:21:06Z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2022-10-22T00:00:00Z</vt:filetime>
  </property>
</Properties>
</file>