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21714-7864-4076-8A1D-D9C70AB9036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43BCB0-91EF-46E6-9771-3D20FE29C0A0}">
      <dgm:prSet/>
      <dgm:spPr/>
      <dgm:t>
        <a:bodyPr/>
        <a:lstStyle/>
        <a:p>
          <a:r>
            <a:rPr lang="en-IN" dirty="0"/>
            <a:t>Azure App Service is a platform-as-a-service offering Microsoft Azure that allows developers to build, deploy, and manage web applications and APIs.</a:t>
          </a:r>
          <a:endParaRPr lang="en-US" dirty="0"/>
        </a:p>
      </dgm:t>
    </dgm:pt>
    <dgm:pt modelId="{AFC89B1B-554C-47D6-A788-5E42C0AFB5F2}" type="parTrans" cxnId="{361B90A9-3DD3-4BCD-8A47-15580512FA47}">
      <dgm:prSet/>
      <dgm:spPr/>
      <dgm:t>
        <a:bodyPr/>
        <a:lstStyle/>
        <a:p>
          <a:endParaRPr lang="en-US"/>
        </a:p>
      </dgm:t>
    </dgm:pt>
    <dgm:pt modelId="{16F4DCBD-0C71-4946-8C02-CD75255B4EA7}" type="sibTrans" cxnId="{361B90A9-3DD3-4BCD-8A47-15580512FA47}">
      <dgm:prSet/>
      <dgm:spPr/>
      <dgm:t>
        <a:bodyPr/>
        <a:lstStyle/>
        <a:p>
          <a:endParaRPr lang="en-US"/>
        </a:p>
      </dgm:t>
    </dgm:pt>
    <dgm:pt modelId="{157A5854-4442-4FBD-AAB2-992A93DD54F1}">
      <dgm:prSet/>
      <dgm:spPr/>
      <dgm:t>
        <a:bodyPr/>
        <a:lstStyle/>
        <a:p>
          <a:r>
            <a:rPr lang="en-IN"/>
            <a:t>It provides a fully managed platform for running web apps and mobile backends, with support for multiple programming languages such as .NET, Java, Node.js, Python and Ruby.</a:t>
          </a:r>
          <a:endParaRPr lang="en-US"/>
        </a:p>
      </dgm:t>
    </dgm:pt>
    <dgm:pt modelId="{89ECC30C-05EC-4D9F-96BD-B25BCE692EF6}" type="parTrans" cxnId="{7F9E4A28-0E9D-448F-A4F9-666F92F193E9}">
      <dgm:prSet/>
      <dgm:spPr/>
      <dgm:t>
        <a:bodyPr/>
        <a:lstStyle/>
        <a:p>
          <a:endParaRPr lang="en-US"/>
        </a:p>
      </dgm:t>
    </dgm:pt>
    <dgm:pt modelId="{A9B2C2F3-C88E-4BFD-B801-1D31436A6660}" type="sibTrans" cxnId="{7F9E4A28-0E9D-448F-A4F9-666F92F193E9}">
      <dgm:prSet/>
      <dgm:spPr/>
      <dgm:t>
        <a:bodyPr/>
        <a:lstStyle/>
        <a:p>
          <a:endParaRPr lang="en-US"/>
        </a:p>
      </dgm:t>
    </dgm:pt>
    <dgm:pt modelId="{2CE03676-C845-402F-B98B-7EA0838224F8}">
      <dgm:prSet/>
      <dgm:spPr/>
      <dgm:t>
        <a:bodyPr/>
        <a:lstStyle/>
        <a:p>
          <a:r>
            <a:rPr lang="en-IN" b="0" i="0"/>
            <a:t>App Service can scale up or out manually or automatically.</a:t>
          </a:r>
          <a:endParaRPr lang="en-US"/>
        </a:p>
      </dgm:t>
    </dgm:pt>
    <dgm:pt modelId="{14EFE365-4F44-4800-9687-3157F526AF6D}" type="parTrans" cxnId="{D0CFBE62-0A79-40E0-AD0D-C8EE326AD45F}">
      <dgm:prSet/>
      <dgm:spPr/>
      <dgm:t>
        <a:bodyPr/>
        <a:lstStyle/>
        <a:p>
          <a:endParaRPr lang="en-US"/>
        </a:p>
      </dgm:t>
    </dgm:pt>
    <dgm:pt modelId="{EFB37CEC-4E81-4126-8EF3-578B76C7D994}" type="sibTrans" cxnId="{D0CFBE62-0A79-40E0-AD0D-C8EE326AD45F}">
      <dgm:prSet/>
      <dgm:spPr/>
      <dgm:t>
        <a:bodyPr/>
        <a:lstStyle/>
        <a:p>
          <a:endParaRPr lang="en-US"/>
        </a:p>
      </dgm:t>
    </dgm:pt>
    <dgm:pt modelId="{BBA561A6-F48F-4FA1-A5B8-A33CB739D48E}" type="pres">
      <dgm:prSet presAssocID="{53621714-7864-4076-8A1D-D9C70AB90363}" presName="vert0" presStyleCnt="0">
        <dgm:presLayoutVars>
          <dgm:dir/>
          <dgm:animOne val="branch"/>
          <dgm:animLvl val="lvl"/>
        </dgm:presLayoutVars>
      </dgm:prSet>
      <dgm:spPr/>
    </dgm:pt>
    <dgm:pt modelId="{3DAF349D-B7EB-4E57-8DAF-1B4569DD59EF}" type="pres">
      <dgm:prSet presAssocID="{3B43BCB0-91EF-46E6-9771-3D20FE29C0A0}" presName="thickLine" presStyleLbl="alignNode1" presStyleIdx="0" presStyleCnt="3"/>
      <dgm:spPr/>
    </dgm:pt>
    <dgm:pt modelId="{3759570C-CAA7-4352-AF5E-27014A5FF4C3}" type="pres">
      <dgm:prSet presAssocID="{3B43BCB0-91EF-46E6-9771-3D20FE29C0A0}" presName="horz1" presStyleCnt="0"/>
      <dgm:spPr/>
    </dgm:pt>
    <dgm:pt modelId="{9E1876F2-3C67-40C1-9D56-51C17CEDCA7D}" type="pres">
      <dgm:prSet presAssocID="{3B43BCB0-91EF-46E6-9771-3D20FE29C0A0}" presName="tx1" presStyleLbl="revTx" presStyleIdx="0" presStyleCnt="3"/>
      <dgm:spPr/>
    </dgm:pt>
    <dgm:pt modelId="{64F2297E-0620-4D27-B6C5-0F1E5B998193}" type="pres">
      <dgm:prSet presAssocID="{3B43BCB0-91EF-46E6-9771-3D20FE29C0A0}" presName="vert1" presStyleCnt="0"/>
      <dgm:spPr/>
    </dgm:pt>
    <dgm:pt modelId="{837F9FDD-DEF5-42C1-A210-A951A7947233}" type="pres">
      <dgm:prSet presAssocID="{157A5854-4442-4FBD-AAB2-992A93DD54F1}" presName="thickLine" presStyleLbl="alignNode1" presStyleIdx="1" presStyleCnt="3"/>
      <dgm:spPr/>
    </dgm:pt>
    <dgm:pt modelId="{C85BB6A7-0E33-4022-B80E-AAF42DB25AE6}" type="pres">
      <dgm:prSet presAssocID="{157A5854-4442-4FBD-AAB2-992A93DD54F1}" presName="horz1" presStyleCnt="0"/>
      <dgm:spPr/>
    </dgm:pt>
    <dgm:pt modelId="{009C4AF7-3CF8-40C8-A887-B6F99A9DFB07}" type="pres">
      <dgm:prSet presAssocID="{157A5854-4442-4FBD-AAB2-992A93DD54F1}" presName="tx1" presStyleLbl="revTx" presStyleIdx="1" presStyleCnt="3"/>
      <dgm:spPr/>
    </dgm:pt>
    <dgm:pt modelId="{E19B6DB8-E4A9-416C-B5F5-BE97921B1EFF}" type="pres">
      <dgm:prSet presAssocID="{157A5854-4442-4FBD-AAB2-992A93DD54F1}" presName="vert1" presStyleCnt="0"/>
      <dgm:spPr/>
    </dgm:pt>
    <dgm:pt modelId="{EB017D9D-105B-4856-A9B1-AA6A354769E6}" type="pres">
      <dgm:prSet presAssocID="{2CE03676-C845-402F-B98B-7EA0838224F8}" presName="thickLine" presStyleLbl="alignNode1" presStyleIdx="2" presStyleCnt="3"/>
      <dgm:spPr/>
    </dgm:pt>
    <dgm:pt modelId="{5A08CDC1-AC4A-4CF2-8624-A0C0E92B523C}" type="pres">
      <dgm:prSet presAssocID="{2CE03676-C845-402F-B98B-7EA0838224F8}" presName="horz1" presStyleCnt="0"/>
      <dgm:spPr/>
    </dgm:pt>
    <dgm:pt modelId="{F9B51213-E380-409B-A763-495F96EE36DA}" type="pres">
      <dgm:prSet presAssocID="{2CE03676-C845-402F-B98B-7EA0838224F8}" presName="tx1" presStyleLbl="revTx" presStyleIdx="2" presStyleCnt="3"/>
      <dgm:spPr/>
    </dgm:pt>
    <dgm:pt modelId="{C8625D03-CEF8-4DBC-BBB4-269837CFB6AF}" type="pres">
      <dgm:prSet presAssocID="{2CE03676-C845-402F-B98B-7EA0838224F8}" presName="vert1" presStyleCnt="0"/>
      <dgm:spPr/>
    </dgm:pt>
  </dgm:ptLst>
  <dgm:cxnLst>
    <dgm:cxn modelId="{72D71915-2064-409E-9A66-C69EAD196766}" type="presOf" srcId="{157A5854-4442-4FBD-AAB2-992A93DD54F1}" destId="{009C4AF7-3CF8-40C8-A887-B6F99A9DFB07}" srcOrd="0" destOrd="0" presId="urn:microsoft.com/office/officeart/2008/layout/LinedList"/>
    <dgm:cxn modelId="{B5C7CC21-2AF4-4869-995C-78C126104D7F}" type="presOf" srcId="{53621714-7864-4076-8A1D-D9C70AB90363}" destId="{BBA561A6-F48F-4FA1-A5B8-A33CB739D48E}" srcOrd="0" destOrd="0" presId="urn:microsoft.com/office/officeart/2008/layout/LinedList"/>
    <dgm:cxn modelId="{7F9E4A28-0E9D-448F-A4F9-666F92F193E9}" srcId="{53621714-7864-4076-8A1D-D9C70AB90363}" destId="{157A5854-4442-4FBD-AAB2-992A93DD54F1}" srcOrd="1" destOrd="0" parTransId="{89ECC30C-05EC-4D9F-96BD-B25BCE692EF6}" sibTransId="{A9B2C2F3-C88E-4BFD-B801-1D31436A6660}"/>
    <dgm:cxn modelId="{D0CFBE62-0A79-40E0-AD0D-C8EE326AD45F}" srcId="{53621714-7864-4076-8A1D-D9C70AB90363}" destId="{2CE03676-C845-402F-B98B-7EA0838224F8}" srcOrd="2" destOrd="0" parTransId="{14EFE365-4F44-4800-9687-3157F526AF6D}" sibTransId="{EFB37CEC-4E81-4126-8EF3-578B76C7D994}"/>
    <dgm:cxn modelId="{7E1FB56C-3DD1-480F-8FBC-DFCE095BC073}" type="presOf" srcId="{2CE03676-C845-402F-B98B-7EA0838224F8}" destId="{F9B51213-E380-409B-A763-495F96EE36DA}" srcOrd="0" destOrd="0" presId="urn:microsoft.com/office/officeart/2008/layout/LinedList"/>
    <dgm:cxn modelId="{0C396C7F-DE79-4E0D-8C11-E496F677B0DF}" type="presOf" srcId="{3B43BCB0-91EF-46E6-9771-3D20FE29C0A0}" destId="{9E1876F2-3C67-40C1-9D56-51C17CEDCA7D}" srcOrd="0" destOrd="0" presId="urn:microsoft.com/office/officeart/2008/layout/LinedList"/>
    <dgm:cxn modelId="{361B90A9-3DD3-4BCD-8A47-15580512FA47}" srcId="{53621714-7864-4076-8A1D-D9C70AB90363}" destId="{3B43BCB0-91EF-46E6-9771-3D20FE29C0A0}" srcOrd="0" destOrd="0" parTransId="{AFC89B1B-554C-47D6-A788-5E42C0AFB5F2}" sibTransId="{16F4DCBD-0C71-4946-8C02-CD75255B4EA7}"/>
    <dgm:cxn modelId="{4F2573E2-2A12-454C-AC87-0C198DDD67E3}" type="presParOf" srcId="{BBA561A6-F48F-4FA1-A5B8-A33CB739D48E}" destId="{3DAF349D-B7EB-4E57-8DAF-1B4569DD59EF}" srcOrd="0" destOrd="0" presId="urn:microsoft.com/office/officeart/2008/layout/LinedList"/>
    <dgm:cxn modelId="{51CB1DDC-DEDC-476A-BF5F-FF4495BEAA30}" type="presParOf" srcId="{BBA561A6-F48F-4FA1-A5B8-A33CB739D48E}" destId="{3759570C-CAA7-4352-AF5E-27014A5FF4C3}" srcOrd="1" destOrd="0" presId="urn:microsoft.com/office/officeart/2008/layout/LinedList"/>
    <dgm:cxn modelId="{8BAB2853-2D26-487D-8ECE-8ED76AD12667}" type="presParOf" srcId="{3759570C-CAA7-4352-AF5E-27014A5FF4C3}" destId="{9E1876F2-3C67-40C1-9D56-51C17CEDCA7D}" srcOrd="0" destOrd="0" presId="urn:microsoft.com/office/officeart/2008/layout/LinedList"/>
    <dgm:cxn modelId="{0BAD76E7-5531-4E14-8F9A-56AE218CF3A9}" type="presParOf" srcId="{3759570C-CAA7-4352-AF5E-27014A5FF4C3}" destId="{64F2297E-0620-4D27-B6C5-0F1E5B998193}" srcOrd="1" destOrd="0" presId="urn:microsoft.com/office/officeart/2008/layout/LinedList"/>
    <dgm:cxn modelId="{B1E3AD52-A782-46CB-837D-96D4753F5E4C}" type="presParOf" srcId="{BBA561A6-F48F-4FA1-A5B8-A33CB739D48E}" destId="{837F9FDD-DEF5-42C1-A210-A951A7947233}" srcOrd="2" destOrd="0" presId="urn:microsoft.com/office/officeart/2008/layout/LinedList"/>
    <dgm:cxn modelId="{F1DAB245-2D54-4495-9096-37107ABA6EE1}" type="presParOf" srcId="{BBA561A6-F48F-4FA1-A5B8-A33CB739D48E}" destId="{C85BB6A7-0E33-4022-B80E-AAF42DB25AE6}" srcOrd="3" destOrd="0" presId="urn:microsoft.com/office/officeart/2008/layout/LinedList"/>
    <dgm:cxn modelId="{1846F60C-F12E-40CF-B0F7-A2B0E7C53D48}" type="presParOf" srcId="{C85BB6A7-0E33-4022-B80E-AAF42DB25AE6}" destId="{009C4AF7-3CF8-40C8-A887-B6F99A9DFB07}" srcOrd="0" destOrd="0" presId="urn:microsoft.com/office/officeart/2008/layout/LinedList"/>
    <dgm:cxn modelId="{22911922-FB33-47F7-A466-638BFACC5284}" type="presParOf" srcId="{C85BB6A7-0E33-4022-B80E-AAF42DB25AE6}" destId="{E19B6DB8-E4A9-416C-B5F5-BE97921B1EFF}" srcOrd="1" destOrd="0" presId="urn:microsoft.com/office/officeart/2008/layout/LinedList"/>
    <dgm:cxn modelId="{8E2D6785-0D3F-4B16-AF86-0DF70313D8BC}" type="presParOf" srcId="{BBA561A6-F48F-4FA1-A5B8-A33CB739D48E}" destId="{EB017D9D-105B-4856-A9B1-AA6A354769E6}" srcOrd="4" destOrd="0" presId="urn:microsoft.com/office/officeart/2008/layout/LinedList"/>
    <dgm:cxn modelId="{8D7FFD8F-CB64-4AD7-91B5-A9CB842C1D46}" type="presParOf" srcId="{BBA561A6-F48F-4FA1-A5B8-A33CB739D48E}" destId="{5A08CDC1-AC4A-4CF2-8624-A0C0E92B523C}" srcOrd="5" destOrd="0" presId="urn:microsoft.com/office/officeart/2008/layout/LinedList"/>
    <dgm:cxn modelId="{7407FD62-E6CD-45B2-8BCB-358A0A69DCE4}" type="presParOf" srcId="{5A08CDC1-AC4A-4CF2-8624-A0C0E92B523C}" destId="{F9B51213-E380-409B-A763-495F96EE36DA}" srcOrd="0" destOrd="0" presId="urn:microsoft.com/office/officeart/2008/layout/LinedList"/>
    <dgm:cxn modelId="{D0E2C11C-6903-46D1-9D76-449FA9B5A7B9}" type="presParOf" srcId="{5A08CDC1-AC4A-4CF2-8624-A0C0E92B523C}" destId="{C8625D03-CEF8-4DBC-BBB4-269837CFB6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FADAC0-39D4-4E0E-9268-A1B6E386F1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0C83D1-D8DF-47C3-9FF3-2C945C09504B}">
      <dgm:prSet/>
      <dgm:spPr/>
      <dgm:t>
        <a:bodyPr/>
        <a:lstStyle/>
        <a:p>
          <a:r>
            <a:rPr lang="en-IN"/>
            <a:t>Multiple Frameworks and Languages</a:t>
          </a:r>
          <a:endParaRPr lang="en-US"/>
        </a:p>
      </dgm:t>
    </dgm:pt>
    <dgm:pt modelId="{B99FA4ED-6305-49C3-9C60-B61BAB4D2A63}" type="parTrans" cxnId="{9334448A-2704-4307-A66A-B9017BB88EF1}">
      <dgm:prSet/>
      <dgm:spPr/>
      <dgm:t>
        <a:bodyPr/>
        <a:lstStyle/>
        <a:p>
          <a:endParaRPr lang="en-US"/>
        </a:p>
      </dgm:t>
    </dgm:pt>
    <dgm:pt modelId="{B8175D72-A40E-48CA-98E7-A3A85B763B83}" type="sibTrans" cxnId="{9334448A-2704-4307-A66A-B9017BB88EF1}">
      <dgm:prSet/>
      <dgm:spPr/>
      <dgm:t>
        <a:bodyPr/>
        <a:lstStyle/>
        <a:p>
          <a:endParaRPr lang="en-US"/>
        </a:p>
      </dgm:t>
    </dgm:pt>
    <dgm:pt modelId="{6830A352-B2D4-49D9-BC8B-B78A798E77D8}">
      <dgm:prSet/>
      <dgm:spPr/>
      <dgm:t>
        <a:bodyPr/>
        <a:lstStyle/>
        <a:p>
          <a:r>
            <a:rPr lang="en-IN"/>
            <a:t>Automatic Updates</a:t>
          </a:r>
          <a:endParaRPr lang="en-US"/>
        </a:p>
      </dgm:t>
    </dgm:pt>
    <dgm:pt modelId="{4214FAE2-6209-4098-9574-BD40F346B4B0}" type="parTrans" cxnId="{BFFE9CF2-B5CC-4C41-8C04-B083ED3FD4C0}">
      <dgm:prSet/>
      <dgm:spPr/>
      <dgm:t>
        <a:bodyPr/>
        <a:lstStyle/>
        <a:p>
          <a:endParaRPr lang="en-US"/>
        </a:p>
      </dgm:t>
    </dgm:pt>
    <dgm:pt modelId="{C4EA73E1-E3AB-4C8F-AC74-487F8FD7E449}" type="sibTrans" cxnId="{BFFE9CF2-B5CC-4C41-8C04-B083ED3FD4C0}">
      <dgm:prSet/>
      <dgm:spPr/>
      <dgm:t>
        <a:bodyPr/>
        <a:lstStyle/>
        <a:p>
          <a:endParaRPr lang="en-US"/>
        </a:p>
      </dgm:t>
    </dgm:pt>
    <dgm:pt modelId="{7FF25DE7-BB2B-4A45-945F-6F089A149AB3}">
      <dgm:prSet/>
      <dgm:spPr/>
      <dgm:t>
        <a:bodyPr/>
        <a:lstStyle/>
        <a:p>
          <a:r>
            <a:rPr lang="en-IN"/>
            <a:t>Security and Compliance </a:t>
          </a:r>
          <a:endParaRPr lang="en-US"/>
        </a:p>
      </dgm:t>
    </dgm:pt>
    <dgm:pt modelId="{27CC302F-32C6-47C9-B2DF-109A7E103B64}" type="parTrans" cxnId="{24C123AD-DF8D-4265-8F78-86DBF3FBA373}">
      <dgm:prSet/>
      <dgm:spPr/>
      <dgm:t>
        <a:bodyPr/>
        <a:lstStyle/>
        <a:p>
          <a:endParaRPr lang="en-US"/>
        </a:p>
      </dgm:t>
    </dgm:pt>
    <dgm:pt modelId="{7AD4A631-94A7-4FC6-B064-9C07CF505609}" type="sibTrans" cxnId="{24C123AD-DF8D-4265-8F78-86DBF3FBA373}">
      <dgm:prSet/>
      <dgm:spPr/>
      <dgm:t>
        <a:bodyPr/>
        <a:lstStyle/>
        <a:p>
          <a:endParaRPr lang="en-US"/>
        </a:p>
      </dgm:t>
    </dgm:pt>
    <dgm:pt modelId="{6C98BA1E-3C98-4986-B3E8-3F4165AA46C8}">
      <dgm:prSet/>
      <dgm:spPr/>
      <dgm:t>
        <a:bodyPr/>
        <a:lstStyle/>
        <a:p>
          <a:r>
            <a:rPr lang="en-IN"/>
            <a:t>Application Templates</a:t>
          </a:r>
          <a:endParaRPr lang="en-US"/>
        </a:p>
      </dgm:t>
    </dgm:pt>
    <dgm:pt modelId="{FF855492-3845-4F0F-AA03-3AE90F708CB8}" type="parTrans" cxnId="{B7FCF135-168C-4B58-A0B5-5B5DEA17E564}">
      <dgm:prSet/>
      <dgm:spPr/>
      <dgm:t>
        <a:bodyPr/>
        <a:lstStyle/>
        <a:p>
          <a:endParaRPr lang="en-US"/>
        </a:p>
      </dgm:t>
    </dgm:pt>
    <dgm:pt modelId="{DFFA8000-81E3-4E8F-BFB2-7EEBB35E40D1}" type="sibTrans" cxnId="{B7FCF135-168C-4B58-A0B5-5B5DEA17E564}">
      <dgm:prSet/>
      <dgm:spPr/>
      <dgm:t>
        <a:bodyPr/>
        <a:lstStyle/>
        <a:p>
          <a:endParaRPr lang="en-US"/>
        </a:p>
      </dgm:t>
    </dgm:pt>
    <dgm:pt modelId="{500A5BD5-FB71-465F-9229-6AA5C3652BB1}" type="pres">
      <dgm:prSet presAssocID="{85FADAC0-39D4-4E0E-9268-A1B6E386F143}" presName="root" presStyleCnt="0">
        <dgm:presLayoutVars>
          <dgm:dir/>
          <dgm:resizeHandles val="exact"/>
        </dgm:presLayoutVars>
      </dgm:prSet>
      <dgm:spPr/>
    </dgm:pt>
    <dgm:pt modelId="{C848C8FE-B357-4865-BEC1-98D1369669CB}" type="pres">
      <dgm:prSet presAssocID="{350C83D1-D8DF-47C3-9FF3-2C945C09504B}" presName="compNode" presStyleCnt="0"/>
      <dgm:spPr/>
    </dgm:pt>
    <dgm:pt modelId="{F154BEE8-26F3-4E0E-802A-0A92FB182075}" type="pres">
      <dgm:prSet presAssocID="{350C83D1-D8DF-47C3-9FF3-2C945C09504B}" presName="bgRect" presStyleLbl="bgShp" presStyleIdx="0" presStyleCnt="4"/>
      <dgm:spPr/>
    </dgm:pt>
    <dgm:pt modelId="{82146DAF-2A2A-4C5D-AE5E-836B8F00B135}" type="pres">
      <dgm:prSet presAssocID="{350C83D1-D8DF-47C3-9FF3-2C945C0950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4CA88DF-3FEB-4B24-98F4-75A7CA300AA5}" type="pres">
      <dgm:prSet presAssocID="{350C83D1-D8DF-47C3-9FF3-2C945C09504B}" presName="spaceRect" presStyleCnt="0"/>
      <dgm:spPr/>
    </dgm:pt>
    <dgm:pt modelId="{6618AED0-80BB-4A9C-9C9C-77ED6981C3E9}" type="pres">
      <dgm:prSet presAssocID="{350C83D1-D8DF-47C3-9FF3-2C945C09504B}" presName="parTx" presStyleLbl="revTx" presStyleIdx="0" presStyleCnt="4">
        <dgm:presLayoutVars>
          <dgm:chMax val="0"/>
          <dgm:chPref val="0"/>
        </dgm:presLayoutVars>
      </dgm:prSet>
      <dgm:spPr/>
    </dgm:pt>
    <dgm:pt modelId="{C4259FF0-935B-445A-89D2-364697B504CC}" type="pres">
      <dgm:prSet presAssocID="{B8175D72-A40E-48CA-98E7-A3A85B763B83}" presName="sibTrans" presStyleCnt="0"/>
      <dgm:spPr/>
    </dgm:pt>
    <dgm:pt modelId="{5E98E3C6-8364-43F0-9E8F-C7139D600268}" type="pres">
      <dgm:prSet presAssocID="{6830A352-B2D4-49D9-BC8B-B78A798E77D8}" presName="compNode" presStyleCnt="0"/>
      <dgm:spPr/>
    </dgm:pt>
    <dgm:pt modelId="{7E0F1541-CB88-4ED1-975C-FFE3EC5E0FC9}" type="pres">
      <dgm:prSet presAssocID="{6830A352-B2D4-49D9-BC8B-B78A798E77D8}" presName="bgRect" presStyleLbl="bgShp" presStyleIdx="1" presStyleCnt="4"/>
      <dgm:spPr/>
    </dgm:pt>
    <dgm:pt modelId="{CC2AD565-6600-44EA-958B-5AA19E1AE6AD}" type="pres">
      <dgm:prSet presAssocID="{6830A352-B2D4-49D9-BC8B-B78A798E77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A9E65B-CFBB-4AE4-A671-7285E3C85C46}" type="pres">
      <dgm:prSet presAssocID="{6830A352-B2D4-49D9-BC8B-B78A798E77D8}" presName="spaceRect" presStyleCnt="0"/>
      <dgm:spPr/>
    </dgm:pt>
    <dgm:pt modelId="{61C74AFA-3758-44E3-86E4-B172BA23781C}" type="pres">
      <dgm:prSet presAssocID="{6830A352-B2D4-49D9-BC8B-B78A798E77D8}" presName="parTx" presStyleLbl="revTx" presStyleIdx="1" presStyleCnt="4">
        <dgm:presLayoutVars>
          <dgm:chMax val="0"/>
          <dgm:chPref val="0"/>
        </dgm:presLayoutVars>
      </dgm:prSet>
      <dgm:spPr/>
    </dgm:pt>
    <dgm:pt modelId="{86500DDC-456F-4F65-A521-C855928C029A}" type="pres">
      <dgm:prSet presAssocID="{C4EA73E1-E3AB-4C8F-AC74-487F8FD7E449}" presName="sibTrans" presStyleCnt="0"/>
      <dgm:spPr/>
    </dgm:pt>
    <dgm:pt modelId="{2AB95209-DB57-4523-903E-4CFF0AC059EA}" type="pres">
      <dgm:prSet presAssocID="{7FF25DE7-BB2B-4A45-945F-6F089A149AB3}" presName="compNode" presStyleCnt="0"/>
      <dgm:spPr/>
    </dgm:pt>
    <dgm:pt modelId="{2D39DD57-BEF7-40D4-BC7E-ECCD1846901A}" type="pres">
      <dgm:prSet presAssocID="{7FF25DE7-BB2B-4A45-945F-6F089A149AB3}" presName="bgRect" presStyleLbl="bgShp" presStyleIdx="2" presStyleCnt="4"/>
      <dgm:spPr/>
    </dgm:pt>
    <dgm:pt modelId="{C11DD68B-EF5E-4A73-AF0C-5389DF2DF267}" type="pres">
      <dgm:prSet presAssocID="{7FF25DE7-BB2B-4A45-945F-6F089A149A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02EAB78-942A-49D6-96B0-5CCB99184E68}" type="pres">
      <dgm:prSet presAssocID="{7FF25DE7-BB2B-4A45-945F-6F089A149AB3}" presName="spaceRect" presStyleCnt="0"/>
      <dgm:spPr/>
    </dgm:pt>
    <dgm:pt modelId="{9DD386FB-615D-48CA-A35C-3221C77304C6}" type="pres">
      <dgm:prSet presAssocID="{7FF25DE7-BB2B-4A45-945F-6F089A149AB3}" presName="parTx" presStyleLbl="revTx" presStyleIdx="2" presStyleCnt="4">
        <dgm:presLayoutVars>
          <dgm:chMax val="0"/>
          <dgm:chPref val="0"/>
        </dgm:presLayoutVars>
      </dgm:prSet>
      <dgm:spPr/>
    </dgm:pt>
    <dgm:pt modelId="{52D4238F-BAC1-43AF-A7B5-6A2B9FBD9B86}" type="pres">
      <dgm:prSet presAssocID="{7AD4A631-94A7-4FC6-B064-9C07CF505609}" presName="sibTrans" presStyleCnt="0"/>
      <dgm:spPr/>
    </dgm:pt>
    <dgm:pt modelId="{CEEF30C2-230F-4A67-966A-0DD3A8911CAA}" type="pres">
      <dgm:prSet presAssocID="{6C98BA1E-3C98-4986-B3E8-3F4165AA46C8}" presName="compNode" presStyleCnt="0"/>
      <dgm:spPr/>
    </dgm:pt>
    <dgm:pt modelId="{97E99F1E-C55E-4C87-B639-7C41CED31CE8}" type="pres">
      <dgm:prSet presAssocID="{6C98BA1E-3C98-4986-B3E8-3F4165AA46C8}" presName="bgRect" presStyleLbl="bgShp" presStyleIdx="3" presStyleCnt="4"/>
      <dgm:spPr/>
    </dgm:pt>
    <dgm:pt modelId="{7E2FE10F-12D4-43E6-8A1C-CCFBF4C076C8}" type="pres">
      <dgm:prSet presAssocID="{6C98BA1E-3C98-4986-B3E8-3F4165AA46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F961EB0-ACC0-4F7D-9D79-4BAA54DB7CEE}" type="pres">
      <dgm:prSet presAssocID="{6C98BA1E-3C98-4986-B3E8-3F4165AA46C8}" presName="spaceRect" presStyleCnt="0"/>
      <dgm:spPr/>
    </dgm:pt>
    <dgm:pt modelId="{B2BF06D8-99A4-4D2F-B4AB-2412B1EC5662}" type="pres">
      <dgm:prSet presAssocID="{6C98BA1E-3C98-4986-B3E8-3F4165AA46C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4B912F-C011-4151-B412-CAB6062BD44B}" type="presOf" srcId="{350C83D1-D8DF-47C3-9FF3-2C945C09504B}" destId="{6618AED0-80BB-4A9C-9C9C-77ED6981C3E9}" srcOrd="0" destOrd="0" presId="urn:microsoft.com/office/officeart/2018/2/layout/IconVerticalSolidList"/>
    <dgm:cxn modelId="{B7FCF135-168C-4B58-A0B5-5B5DEA17E564}" srcId="{85FADAC0-39D4-4E0E-9268-A1B6E386F143}" destId="{6C98BA1E-3C98-4986-B3E8-3F4165AA46C8}" srcOrd="3" destOrd="0" parTransId="{FF855492-3845-4F0F-AA03-3AE90F708CB8}" sibTransId="{DFFA8000-81E3-4E8F-BFB2-7EEBB35E40D1}"/>
    <dgm:cxn modelId="{6988183A-D97B-453F-AA54-2A0557E64235}" type="presOf" srcId="{6C98BA1E-3C98-4986-B3E8-3F4165AA46C8}" destId="{B2BF06D8-99A4-4D2F-B4AB-2412B1EC5662}" srcOrd="0" destOrd="0" presId="urn:microsoft.com/office/officeart/2018/2/layout/IconVerticalSolidList"/>
    <dgm:cxn modelId="{9334448A-2704-4307-A66A-B9017BB88EF1}" srcId="{85FADAC0-39D4-4E0E-9268-A1B6E386F143}" destId="{350C83D1-D8DF-47C3-9FF3-2C945C09504B}" srcOrd="0" destOrd="0" parTransId="{B99FA4ED-6305-49C3-9C60-B61BAB4D2A63}" sibTransId="{B8175D72-A40E-48CA-98E7-A3A85B763B83}"/>
    <dgm:cxn modelId="{24C123AD-DF8D-4265-8F78-86DBF3FBA373}" srcId="{85FADAC0-39D4-4E0E-9268-A1B6E386F143}" destId="{7FF25DE7-BB2B-4A45-945F-6F089A149AB3}" srcOrd="2" destOrd="0" parTransId="{27CC302F-32C6-47C9-B2DF-109A7E103B64}" sibTransId="{7AD4A631-94A7-4FC6-B064-9C07CF505609}"/>
    <dgm:cxn modelId="{5B2839B7-C16A-426B-A0C9-AC6887DB8740}" type="presOf" srcId="{6830A352-B2D4-49D9-BC8B-B78A798E77D8}" destId="{61C74AFA-3758-44E3-86E4-B172BA23781C}" srcOrd="0" destOrd="0" presId="urn:microsoft.com/office/officeart/2018/2/layout/IconVerticalSolidList"/>
    <dgm:cxn modelId="{28AB56E4-C819-4025-B4AB-DA192BE91212}" type="presOf" srcId="{7FF25DE7-BB2B-4A45-945F-6F089A149AB3}" destId="{9DD386FB-615D-48CA-A35C-3221C77304C6}" srcOrd="0" destOrd="0" presId="urn:microsoft.com/office/officeart/2018/2/layout/IconVerticalSolidList"/>
    <dgm:cxn modelId="{BFFE9CF2-B5CC-4C41-8C04-B083ED3FD4C0}" srcId="{85FADAC0-39D4-4E0E-9268-A1B6E386F143}" destId="{6830A352-B2D4-49D9-BC8B-B78A798E77D8}" srcOrd="1" destOrd="0" parTransId="{4214FAE2-6209-4098-9574-BD40F346B4B0}" sibTransId="{C4EA73E1-E3AB-4C8F-AC74-487F8FD7E449}"/>
    <dgm:cxn modelId="{5D0AFEFC-979B-49AC-94E1-DFAADE3BB5B0}" type="presOf" srcId="{85FADAC0-39D4-4E0E-9268-A1B6E386F143}" destId="{500A5BD5-FB71-465F-9229-6AA5C3652BB1}" srcOrd="0" destOrd="0" presId="urn:microsoft.com/office/officeart/2018/2/layout/IconVerticalSolidList"/>
    <dgm:cxn modelId="{0EAAD027-70ED-4169-AF79-CA7E073872E9}" type="presParOf" srcId="{500A5BD5-FB71-465F-9229-6AA5C3652BB1}" destId="{C848C8FE-B357-4865-BEC1-98D1369669CB}" srcOrd="0" destOrd="0" presId="urn:microsoft.com/office/officeart/2018/2/layout/IconVerticalSolidList"/>
    <dgm:cxn modelId="{E05C7CDD-D53B-4E5A-A3E5-883E7FA672B3}" type="presParOf" srcId="{C848C8FE-B357-4865-BEC1-98D1369669CB}" destId="{F154BEE8-26F3-4E0E-802A-0A92FB182075}" srcOrd="0" destOrd="0" presId="urn:microsoft.com/office/officeart/2018/2/layout/IconVerticalSolidList"/>
    <dgm:cxn modelId="{A3F4B0A8-F1D2-463E-B7CA-EDBFD3C7C9BC}" type="presParOf" srcId="{C848C8FE-B357-4865-BEC1-98D1369669CB}" destId="{82146DAF-2A2A-4C5D-AE5E-836B8F00B135}" srcOrd="1" destOrd="0" presId="urn:microsoft.com/office/officeart/2018/2/layout/IconVerticalSolidList"/>
    <dgm:cxn modelId="{BCA431AD-F560-4070-8019-27FA2389BA08}" type="presParOf" srcId="{C848C8FE-B357-4865-BEC1-98D1369669CB}" destId="{04CA88DF-3FEB-4B24-98F4-75A7CA300AA5}" srcOrd="2" destOrd="0" presId="urn:microsoft.com/office/officeart/2018/2/layout/IconVerticalSolidList"/>
    <dgm:cxn modelId="{13D424DC-9F6C-4E20-8529-3376CBE2D754}" type="presParOf" srcId="{C848C8FE-B357-4865-BEC1-98D1369669CB}" destId="{6618AED0-80BB-4A9C-9C9C-77ED6981C3E9}" srcOrd="3" destOrd="0" presId="urn:microsoft.com/office/officeart/2018/2/layout/IconVerticalSolidList"/>
    <dgm:cxn modelId="{EE233EA1-5FAB-4159-9F72-B76AFE57ADA2}" type="presParOf" srcId="{500A5BD5-FB71-465F-9229-6AA5C3652BB1}" destId="{C4259FF0-935B-445A-89D2-364697B504CC}" srcOrd="1" destOrd="0" presId="urn:microsoft.com/office/officeart/2018/2/layout/IconVerticalSolidList"/>
    <dgm:cxn modelId="{548FD496-41E1-48A3-8554-1FF9BE0F2CC3}" type="presParOf" srcId="{500A5BD5-FB71-465F-9229-6AA5C3652BB1}" destId="{5E98E3C6-8364-43F0-9E8F-C7139D600268}" srcOrd="2" destOrd="0" presId="urn:microsoft.com/office/officeart/2018/2/layout/IconVerticalSolidList"/>
    <dgm:cxn modelId="{D1CAFB7F-47B6-4D36-AED7-C960036D3CD5}" type="presParOf" srcId="{5E98E3C6-8364-43F0-9E8F-C7139D600268}" destId="{7E0F1541-CB88-4ED1-975C-FFE3EC5E0FC9}" srcOrd="0" destOrd="0" presId="urn:microsoft.com/office/officeart/2018/2/layout/IconVerticalSolidList"/>
    <dgm:cxn modelId="{13ABE3AD-4A72-4983-82F2-CDBA5ED121B0}" type="presParOf" srcId="{5E98E3C6-8364-43F0-9E8F-C7139D600268}" destId="{CC2AD565-6600-44EA-958B-5AA19E1AE6AD}" srcOrd="1" destOrd="0" presId="urn:microsoft.com/office/officeart/2018/2/layout/IconVerticalSolidList"/>
    <dgm:cxn modelId="{982B509C-60CF-4EB5-B668-96158F667D62}" type="presParOf" srcId="{5E98E3C6-8364-43F0-9E8F-C7139D600268}" destId="{3DA9E65B-CFBB-4AE4-A671-7285E3C85C46}" srcOrd="2" destOrd="0" presId="urn:microsoft.com/office/officeart/2018/2/layout/IconVerticalSolidList"/>
    <dgm:cxn modelId="{479AD475-AAC1-4F70-ABDA-7C7308D9A8F3}" type="presParOf" srcId="{5E98E3C6-8364-43F0-9E8F-C7139D600268}" destId="{61C74AFA-3758-44E3-86E4-B172BA23781C}" srcOrd="3" destOrd="0" presId="urn:microsoft.com/office/officeart/2018/2/layout/IconVerticalSolidList"/>
    <dgm:cxn modelId="{4461C376-CC47-45D6-8275-B113B719865A}" type="presParOf" srcId="{500A5BD5-FB71-465F-9229-6AA5C3652BB1}" destId="{86500DDC-456F-4F65-A521-C855928C029A}" srcOrd="3" destOrd="0" presId="urn:microsoft.com/office/officeart/2018/2/layout/IconVerticalSolidList"/>
    <dgm:cxn modelId="{A444E854-01D5-4A79-B604-8394DB4F073C}" type="presParOf" srcId="{500A5BD5-FB71-465F-9229-6AA5C3652BB1}" destId="{2AB95209-DB57-4523-903E-4CFF0AC059EA}" srcOrd="4" destOrd="0" presId="urn:microsoft.com/office/officeart/2018/2/layout/IconVerticalSolidList"/>
    <dgm:cxn modelId="{FF91F743-20C6-4D93-808A-F36B7F4B4C40}" type="presParOf" srcId="{2AB95209-DB57-4523-903E-4CFF0AC059EA}" destId="{2D39DD57-BEF7-40D4-BC7E-ECCD1846901A}" srcOrd="0" destOrd="0" presId="urn:microsoft.com/office/officeart/2018/2/layout/IconVerticalSolidList"/>
    <dgm:cxn modelId="{37F5F5F3-BC2E-427F-A6D1-67619A38A3FB}" type="presParOf" srcId="{2AB95209-DB57-4523-903E-4CFF0AC059EA}" destId="{C11DD68B-EF5E-4A73-AF0C-5389DF2DF267}" srcOrd="1" destOrd="0" presId="urn:microsoft.com/office/officeart/2018/2/layout/IconVerticalSolidList"/>
    <dgm:cxn modelId="{86253D0F-544D-45B6-A32F-A27E4CE430E5}" type="presParOf" srcId="{2AB95209-DB57-4523-903E-4CFF0AC059EA}" destId="{D02EAB78-942A-49D6-96B0-5CCB99184E68}" srcOrd="2" destOrd="0" presId="urn:microsoft.com/office/officeart/2018/2/layout/IconVerticalSolidList"/>
    <dgm:cxn modelId="{4B0A5A89-5336-4236-83E5-3D3B4AF16699}" type="presParOf" srcId="{2AB95209-DB57-4523-903E-4CFF0AC059EA}" destId="{9DD386FB-615D-48CA-A35C-3221C77304C6}" srcOrd="3" destOrd="0" presId="urn:microsoft.com/office/officeart/2018/2/layout/IconVerticalSolidList"/>
    <dgm:cxn modelId="{FE752CB6-7862-4658-B006-F1CE69F64138}" type="presParOf" srcId="{500A5BD5-FB71-465F-9229-6AA5C3652BB1}" destId="{52D4238F-BAC1-43AF-A7B5-6A2B9FBD9B86}" srcOrd="5" destOrd="0" presId="urn:microsoft.com/office/officeart/2018/2/layout/IconVerticalSolidList"/>
    <dgm:cxn modelId="{21C17710-E605-4333-B8D7-6B88DDDC95B0}" type="presParOf" srcId="{500A5BD5-FB71-465F-9229-6AA5C3652BB1}" destId="{CEEF30C2-230F-4A67-966A-0DD3A8911CAA}" srcOrd="6" destOrd="0" presId="urn:microsoft.com/office/officeart/2018/2/layout/IconVerticalSolidList"/>
    <dgm:cxn modelId="{064DD440-1FAA-4DC5-8B91-353E86A8E673}" type="presParOf" srcId="{CEEF30C2-230F-4A67-966A-0DD3A8911CAA}" destId="{97E99F1E-C55E-4C87-B639-7C41CED31CE8}" srcOrd="0" destOrd="0" presId="urn:microsoft.com/office/officeart/2018/2/layout/IconVerticalSolidList"/>
    <dgm:cxn modelId="{852F3E41-3235-4EC0-80CA-343B62A770DF}" type="presParOf" srcId="{CEEF30C2-230F-4A67-966A-0DD3A8911CAA}" destId="{7E2FE10F-12D4-43E6-8A1C-CCFBF4C076C8}" srcOrd="1" destOrd="0" presId="urn:microsoft.com/office/officeart/2018/2/layout/IconVerticalSolidList"/>
    <dgm:cxn modelId="{4AB6B1EE-6EAA-40D5-BAD4-286D7B648B87}" type="presParOf" srcId="{CEEF30C2-230F-4A67-966A-0DD3A8911CAA}" destId="{5F961EB0-ACC0-4F7D-9D79-4BAA54DB7CEE}" srcOrd="2" destOrd="0" presId="urn:microsoft.com/office/officeart/2018/2/layout/IconVerticalSolidList"/>
    <dgm:cxn modelId="{704A663E-5C4F-44BF-B719-9740044BB3A3}" type="presParOf" srcId="{CEEF30C2-230F-4A67-966A-0DD3A8911CAA}" destId="{B2BF06D8-99A4-4D2F-B4AB-2412B1EC56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F349D-B7EB-4E57-8DAF-1B4569DD59EF}">
      <dsp:nvSpPr>
        <dsp:cNvPr id="0" name=""/>
        <dsp:cNvSpPr/>
      </dsp:nvSpPr>
      <dsp:spPr>
        <a:xfrm>
          <a:off x="0" y="2703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876F2-3C67-40C1-9D56-51C17CEDCA7D}">
      <dsp:nvSpPr>
        <dsp:cNvPr id="0" name=""/>
        <dsp:cNvSpPr/>
      </dsp:nvSpPr>
      <dsp:spPr>
        <a:xfrm>
          <a:off x="0" y="2703"/>
          <a:ext cx="6912245" cy="184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Azure App Service is a platform-as-a-service offering Microsoft Azure that allows developers to build, deploy, and manage web applications and APIs.</a:t>
          </a:r>
          <a:endParaRPr lang="en-US" sz="2800" kern="1200" dirty="0"/>
        </a:p>
      </dsp:txBody>
      <dsp:txXfrm>
        <a:off x="0" y="2703"/>
        <a:ext cx="6912245" cy="1843825"/>
      </dsp:txXfrm>
    </dsp:sp>
    <dsp:sp modelId="{837F9FDD-DEF5-42C1-A210-A951A7947233}">
      <dsp:nvSpPr>
        <dsp:cNvPr id="0" name=""/>
        <dsp:cNvSpPr/>
      </dsp:nvSpPr>
      <dsp:spPr>
        <a:xfrm>
          <a:off x="0" y="1846528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2556499"/>
                <a:satOff val="-3410"/>
                <a:lumOff val="-10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556499"/>
                <a:satOff val="-3410"/>
                <a:lumOff val="-10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556499"/>
                <a:satOff val="-3410"/>
                <a:lumOff val="-10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556499"/>
              <a:satOff val="-3410"/>
              <a:lumOff val="-1019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9C4AF7-3CF8-40C8-A887-B6F99A9DFB07}">
      <dsp:nvSpPr>
        <dsp:cNvPr id="0" name=""/>
        <dsp:cNvSpPr/>
      </dsp:nvSpPr>
      <dsp:spPr>
        <a:xfrm>
          <a:off x="0" y="1846528"/>
          <a:ext cx="6912245" cy="184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It provides a fully managed platform for running web apps and mobile backends, with support for multiple programming languages such as .NET, Java, Node.js, Python and Ruby.</a:t>
          </a:r>
          <a:endParaRPr lang="en-US" sz="2800" kern="1200"/>
        </a:p>
      </dsp:txBody>
      <dsp:txXfrm>
        <a:off x="0" y="1846528"/>
        <a:ext cx="6912245" cy="1843825"/>
      </dsp:txXfrm>
    </dsp:sp>
    <dsp:sp modelId="{EB017D9D-105B-4856-A9B1-AA6A354769E6}">
      <dsp:nvSpPr>
        <dsp:cNvPr id="0" name=""/>
        <dsp:cNvSpPr/>
      </dsp:nvSpPr>
      <dsp:spPr>
        <a:xfrm>
          <a:off x="0" y="3690354"/>
          <a:ext cx="6912245" cy="0"/>
        </a:xfrm>
        <a:prstGeom prst="line">
          <a:avLst/>
        </a:prstGeom>
        <a:gradFill rotWithShape="0">
          <a:gsLst>
            <a:gs pos="0">
              <a:schemeClr val="accent2">
                <a:hueOff val="-5112997"/>
                <a:satOff val="-6820"/>
                <a:lumOff val="-20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112997"/>
                <a:satOff val="-6820"/>
                <a:lumOff val="-20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112997"/>
                <a:satOff val="-6820"/>
                <a:lumOff val="-20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12997"/>
              <a:satOff val="-6820"/>
              <a:lumOff val="-20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B51213-E380-409B-A763-495F96EE36DA}">
      <dsp:nvSpPr>
        <dsp:cNvPr id="0" name=""/>
        <dsp:cNvSpPr/>
      </dsp:nvSpPr>
      <dsp:spPr>
        <a:xfrm>
          <a:off x="0" y="3690354"/>
          <a:ext cx="6912245" cy="1843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i="0" kern="1200"/>
            <a:t>App Service can scale up or out manually or automatically.</a:t>
          </a:r>
          <a:endParaRPr lang="en-US" sz="2800" kern="1200"/>
        </a:p>
      </dsp:txBody>
      <dsp:txXfrm>
        <a:off x="0" y="3690354"/>
        <a:ext cx="6912245" cy="18438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4BEE8-26F3-4E0E-802A-0A92FB182075}">
      <dsp:nvSpPr>
        <dsp:cNvPr id="0" name=""/>
        <dsp:cNvSpPr/>
      </dsp:nvSpPr>
      <dsp:spPr>
        <a:xfrm>
          <a:off x="0" y="2298"/>
          <a:ext cx="69122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46DAF-2A2A-4C5D-AE5E-836B8F00B135}">
      <dsp:nvSpPr>
        <dsp:cNvPr id="0" name=""/>
        <dsp:cNvSpPr/>
      </dsp:nvSpPr>
      <dsp:spPr>
        <a:xfrm>
          <a:off x="352319" y="264353"/>
          <a:ext cx="640580" cy="640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AED0-80BB-4A9C-9C9C-77ED6981C3E9}">
      <dsp:nvSpPr>
        <dsp:cNvPr id="0" name=""/>
        <dsp:cNvSpPr/>
      </dsp:nvSpPr>
      <dsp:spPr>
        <a:xfrm>
          <a:off x="1345219" y="2298"/>
          <a:ext cx="55670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Multiple Frameworks and Languages</a:t>
          </a:r>
          <a:endParaRPr lang="en-US" sz="2200" kern="1200"/>
        </a:p>
      </dsp:txBody>
      <dsp:txXfrm>
        <a:off x="1345219" y="2298"/>
        <a:ext cx="5567025" cy="1164691"/>
      </dsp:txXfrm>
    </dsp:sp>
    <dsp:sp modelId="{7E0F1541-CB88-4ED1-975C-FFE3EC5E0FC9}">
      <dsp:nvSpPr>
        <dsp:cNvPr id="0" name=""/>
        <dsp:cNvSpPr/>
      </dsp:nvSpPr>
      <dsp:spPr>
        <a:xfrm>
          <a:off x="0" y="1458163"/>
          <a:ext cx="69122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AD565-6600-44EA-958B-5AA19E1AE6AD}">
      <dsp:nvSpPr>
        <dsp:cNvPr id="0" name=""/>
        <dsp:cNvSpPr/>
      </dsp:nvSpPr>
      <dsp:spPr>
        <a:xfrm>
          <a:off x="352319" y="1720218"/>
          <a:ext cx="640580" cy="640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74AFA-3758-44E3-86E4-B172BA23781C}">
      <dsp:nvSpPr>
        <dsp:cNvPr id="0" name=""/>
        <dsp:cNvSpPr/>
      </dsp:nvSpPr>
      <dsp:spPr>
        <a:xfrm>
          <a:off x="1345219" y="1458163"/>
          <a:ext cx="55670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Automatic Updates</a:t>
          </a:r>
          <a:endParaRPr lang="en-US" sz="2200" kern="1200"/>
        </a:p>
      </dsp:txBody>
      <dsp:txXfrm>
        <a:off x="1345219" y="1458163"/>
        <a:ext cx="5567025" cy="1164691"/>
      </dsp:txXfrm>
    </dsp:sp>
    <dsp:sp modelId="{2D39DD57-BEF7-40D4-BC7E-ECCD1846901A}">
      <dsp:nvSpPr>
        <dsp:cNvPr id="0" name=""/>
        <dsp:cNvSpPr/>
      </dsp:nvSpPr>
      <dsp:spPr>
        <a:xfrm>
          <a:off x="0" y="2914027"/>
          <a:ext cx="69122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DD68B-EF5E-4A73-AF0C-5389DF2DF267}">
      <dsp:nvSpPr>
        <dsp:cNvPr id="0" name=""/>
        <dsp:cNvSpPr/>
      </dsp:nvSpPr>
      <dsp:spPr>
        <a:xfrm>
          <a:off x="352319" y="3176083"/>
          <a:ext cx="640580" cy="640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386FB-615D-48CA-A35C-3221C77304C6}">
      <dsp:nvSpPr>
        <dsp:cNvPr id="0" name=""/>
        <dsp:cNvSpPr/>
      </dsp:nvSpPr>
      <dsp:spPr>
        <a:xfrm>
          <a:off x="1345219" y="2914027"/>
          <a:ext cx="55670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Security and Compliance </a:t>
          </a:r>
          <a:endParaRPr lang="en-US" sz="2200" kern="1200"/>
        </a:p>
      </dsp:txBody>
      <dsp:txXfrm>
        <a:off x="1345219" y="2914027"/>
        <a:ext cx="5567025" cy="1164691"/>
      </dsp:txXfrm>
    </dsp:sp>
    <dsp:sp modelId="{97E99F1E-C55E-4C87-B639-7C41CED31CE8}">
      <dsp:nvSpPr>
        <dsp:cNvPr id="0" name=""/>
        <dsp:cNvSpPr/>
      </dsp:nvSpPr>
      <dsp:spPr>
        <a:xfrm>
          <a:off x="0" y="4369892"/>
          <a:ext cx="6912245" cy="11646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FE10F-12D4-43E6-8A1C-CCFBF4C076C8}">
      <dsp:nvSpPr>
        <dsp:cNvPr id="0" name=""/>
        <dsp:cNvSpPr/>
      </dsp:nvSpPr>
      <dsp:spPr>
        <a:xfrm>
          <a:off x="352319" y="4631948"/>
          <a:ext cx="640580" cy="6405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F06D8-99A4-4D2F-B4AB-2412B1EC5662}">
      <dsp:nvSpPr>
        <dsp:cNvPr id="0" name=""/>
        <dsp:cNvSpPr/>
      </dsp:nvSpPr>
      <dsp:spPr>
        <a:xfrm>
          <a:off x="1345219" y="4369892"/>
          <a:ext cx="5567025" cy="11646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63" tIns="123263" rIns="123263" bIns="12326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Application Templates</a:t>
          </a:r>
          <a:endParaRPr lang="en-US" sz="2200" kern="1200"/>
        </a:p>
      </dsp:txBody>
      <dsp:txXfrm>
        <a:off x="1345219" y="4369892"/>
        <a:ext cx="5567025" cy="1164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4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4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34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611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83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0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1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434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0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89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9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3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4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8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7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9408FC6-D56C-41C3-ABD3-08C68058D5C0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D17CDA3-B62D-4BE8-AAEE-38174CE36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369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94BF-AB8C-791E-EF46-424009BEC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560" y="2396692"/>
            <a:ext cx="9159240" cy="2810576"/>
          </a:xfrm>
        </p:spPr>
        <p:txBody>
          <a:bodyPr>
            <a:normAutofit/>
          </a:bodyPr>
          <a:lstStyle/>
          <a:p>
            <a:r>
              <a:rPr lang="en-IN" sz="8800" dirty="0">
                <a:latin typeface="Algerian" panose="04020705040A02060702" pitchFamily="82" charset="0"/>
              </a:rPr>
              <a:t>AZURE APP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B005A-BBAB-112A-15EE-7B3159D7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0" y="3972560"/>
            <a:ext cx="7408708" cy="442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CDB6-E109-D15D-B5ED-73AFD529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321733"/>
            <a:ext cx="6105144" cy="1324506"/>
          </a:xfrm>
        </p:spPr>
        <p:txBody>
          <a:bodyPr anchor="ctr">
            <a:normAutofit/>
          </a:bodyPr>
          <a:lstStyle/>
          <a:p>
            <a:r>
              <a:rPr lang="en-IN" sz="3600">
                <a:latin typeface="Algerian" panose="04020705040A02060702" pitchFamily="82" charset="0"/>
              </a:rPr>
              <a:t>APP SERVICE PRICING</a:t>
            </a:r>
          </a:p>
        </p:txBody>
      </p:sp>
      <p:pic>
        <p:nvPicPr>
          <p:cNvPr id="12" name="Graphic 11" descr="Cloud">
            <a:extLst>
              <a:ext uri="{FF2B5EF4-FFF2-40B4-BE49-F238E27FC236}">
                <a16:creationId xmlns:a16="http://schemas.microsoft.com/office/drawing/2014/main" id="{3222C5C4-DA6F-294C-19C1-8D6063C1A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009" y="1501071"/>
            <a:ext cx="3818287" cy="38182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4390-EF11-88D9-0F01-8EDCCB8A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5" y="1646239"/>
            <a:ext cx="6105145" cy="4530724"/>
          </a:xfrm>
        </p:spPr>
        <p:txBody>
          <a:bodyPr>
            <a:normAutofit/>
          </a:bodyPr>
          <a:lstStyle/>
          <a:p>
            <a:r>
              <a:rPr lang="en-IN" sz="2200" b="0" i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effectLst/>
                <a:latin typeface="+mj-lt"/>
              </a:rPr>
              <a:t>The Azure App Service combines everything we need to build websites, web APIs, and mobile backends for any platform or device. </a:t>
            </a:r>
          </a:p>
          <a:p>
            <a:r>
              <a:rPr lang="en-IN" sz="2200" b="0" i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effectLst/>
                <a:latin typeface="+mj-lt"/>
              </a:rPr>
              <a:t>It offers a pocket-friendly charge and lets us select any plan that meets our needs and requirements.</a:t>
            </a:r>
          </a:p>
          <a:p>
            <a:r>
              <a:rPr lang="en-IN" sz="2200" b="0" i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effectLst/>
                <a:latin typeface="+mj-lt"/>
              </a:rPr>
              <a:t>The free and shared plans allow us to test our app without breaking the bank. There is also a specialized Virtual Machine plan. You may find three sub-categories, Basic, Standard, and Premium. </a:t>
            </a:r>
          </a:p>
          <a:p>
            <a:r>
              <a:rPr lang="en-IN" sz="2200" b="0" i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  <a:effectLst/>
                <a:latin typeface="+mj-lt"/>
              </a:rPr>
              <a:t>Our application is hosted in a private, dedicated Azure environment with an isolated plan.</a:t>
            </a:r>
          </a:p>
          <a:p>
            <a:endParaRPr lang="en-IN" sz="220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8039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74432B-2EA9-3378-3E8A-21C91490E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121" y="1804010"/>
            <a:ext cx="4797934" cy="22578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55BF1E-C88A-3208-456D-A6CE4AD3DCF9}"/>
              </a:ext>
            </a:extLst>
          </p:cNvPr>
          <p:cNvSpPr txBox="1"/>
          <p:nvPr/>
        </p:nvSpPr>
        <p:spPr>
          <a:xfrm>
            <a:off x="9683014" y="4754880"/>
            <a:ext cx="3724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 </a:t>
            </a:r>
          </a:p>
          <a:p>
            <a:r>
              <a:rPr lang="en-IN" dirty="0"/>
              <a:t>Sonia Netinti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9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241CC-38C1-1DEF-AAB8-2858BEE7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IN" sz="3000">
                <a:solidFill>
                  <a:schemeClr val="tx1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8853095-ACDB-4ED9-7C2B-810639445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7169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341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92EC9-A66D-12F8-BB85-7AFDC9CB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rmAutofit/>
          </a:bodyPr>
          <a:lstStyle/>
          <a:p>
            <a:r>
              <a:rPr lang="en-IN" sz="4800">
                <a:solidFill>
                  <a:schemeClr val="tx1"/>
                </a:solidFill>
                <a:latin typeface="Algerian" panose="04020705040A02060702" pitchFamily="82" charset="0"/>
              </a:rPr>
              <a:t>WHY USE APP 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7A2263-DB73-BE8D-5C11-3FA32BA4C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005527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504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86FD-2258-6360-D609-D0F4FC2B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latin typeface="Algerian" panose="04020705040A02060702" pitchFamily="82" charset="0"/>
              </a:rPr>
              <a:t>TYPES OF APP SERVICES</a:t>
            </a:r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15045B1D-AED4-407C-BC82-BF20E4E4F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948070"/>
            <a:ext cx="4773166" cy="3896140"/>
          </a:xfrm>
          <a:prstGeom prst="roundRect">
            <a:avLst>
              <a:gd name="adj" fmla="val 2028"/>
            </a:avLst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FA83B-908E-74DF-F453-914FA47FD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81" b="-2"/>
          <a:stretch/>
        </p:blipFill>
        <p:spPr>
          <a:xfrm>
            <a:off x="1131172" y="2268111"/>
            <a:ext cx="4187222" cy="32560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C48DBF-5056-ABEE-B0E7-3B36F2389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48069"/>
            <a:ext cx="5257799" cy="4228893"/>
          </a:xfrm>
        </p:spPr>
        <p:txBody>
          <a:bodyPr>
            <a:normAutofit/>
          </a:bodyPr>
          <a:lstStyle/>
          <a:p>
            <a:r>
              <a:rPr lang="en-IN"/>
              <a:t>Web Apps</a:t>
            </a:r>
          </a:p>
          <a:p>
            <a:r>
              <a:rPr lang="en-IN"/>
              <a:t>API App</a:t>
            </a:r>
          </a:p>
          <a:p>
            <a:r>
              <a:rPr lang="en-IN"/>
              <a:t>Logic App</a:t>
            </a:r>
          </a:p>
          <a:p>
            <a:r>
              <a:rPr lang="en-IN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358785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EECEB-4EF6-5E27-6153-4DA0CE10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IN" sz="440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C29A-DB13-4D61-F036-8B382E44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It allows us to deploy our web application without having to worry about the necessary infrastructure.</a:t>
            </a: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The Azure Web App Service removes all of these stumbling blocks.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some of the features of the Web app service: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Support for auto-scaling based on load is built-in.</a:t>
            </a:r>
          </a:p>
          <a:p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4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FA34C-4840-423A-1273-D93A5B76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IN" sz="440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API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A982-5838-AB6C-4EDD-A5EDEC20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It aids in the deployment of Web APIs. ASP.net Web API or the equivalent in other languages can be used to design and deploy APIs. </a:t>
            </a: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You can use this API both internally and externally (for example, through an API request from Logic Apps). </a:t>
            </a: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To secure the APIs, it provides identification. It includes a swagger implementation that allows us to test APIs.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973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E4F6A-4E54-75E7-0303-85AB11E6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IN" sz="44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LOGIC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3E5A-CEA8-6A26-C5A3-766B96AF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Azure Logic Apps, from </a:t>
            </a:r>
            <a:r>
              <a:rPr lang="en-IN" sz="2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Microsoft Azure </a:t>
            </a:r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, is a cloud-based Platform-as-a-Service (PaaS) that is used to automate tasks, workflows, etc. </a:t>
            </a: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It helps in creating and designing automated workflows that are capable of integrating services, systems, and applications.</a:t>
            </a: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 Azure Logic Apps is used in a majority of organizations and B2B scenarios for developing highly scalable integration solutions.</a:t>
            </a:r>
            <a:endParaRPr lang="en-IN" sz="2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5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8F599-A46F-0162-A550-5E2794D1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IN" sz="440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31A4-1AA4-442E-8CEF-A227B0EC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It helps us to construct mobile application backends. </a:t>
            </a: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Modern mobile apps may run on Android, iOS, or UWP, and in the background, the app will request any type of transaction from the back-end. </a:t>
            </a:r>
          </a:p>
          <a:p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It is similar to online services that support a mobile client. This service offers nearly all of the features that Web Apps do</a:t>
            </a:r>
            <a:r>
              <a:rPr lang="en-IN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Jost"/>
              </a:rPr>
              <a:t>. 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0AD59-F926-C768-197A-69E27F27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IN" sz="4400" dirty="0">
                <a:solidFill>
                  <a:schemeClr val="tx1">
                    <a:lumMod val="95000"/>
                  </a:schemeClr>
                </a:solidFill>
                <a:latin typeface="Algerian" panose="04020705040A02060702" pitchFamily="82" charset="0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B1FC-C46C-DCF3-1D0E-0648D52A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en-IN" sz="24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 Multiple Languages and Framework</a:t>
            </a:r>
          </a:p>
          <a:p>
            <a:r>
              <a:rPr lang="en-IN" sz="24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Manages Production Environment</a:t>
            </a:r>
          </a:p>
          <a:p>
            <a:r>
              <a:rPr lang="en-IN" sz="24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High Availability on a Global Scale</a:t>
            </a:r>
          </a:p>
          <a:p>
            <a:r>
              <a:rPr lang="en-IN" sz="24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Compliance and Security</a:t>
            </a:r>
          </a:p>
          <a:p>
            <a:r>
              <a:rPr lang="en-IN" sz="24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Restrict Access</a:t>
            </a:r>
          </a:p>
          <a:p>
            <a:r>
              <a:rPr lang="en-IN" sz="2400" i="0" dirty="0">
                <a:solidFill>
                  <a:schemeClr val="tx1">
                    <a:lumMod val="95000"/>
                  </a:schemeClr>
                </a:solidFill>
                <a:effectLst/>
                <a:latin typeface="+mj-lt"/>
              </a:rPr>
              <a:t>Application Templates</a:t>
            </a:r>
          </a:p>
          <a:p>
            <a:endParaRPr lang="en-IN" sz="2400" i="0" dirty="0">
              <a:solidFill>
                <a:schemeClr val="tx1">
                  <a:lumMod val="95000"/>
                </a:schemeClr>
              </a:solidFill>
              <a:effectLst/>
              <a:latin typeface="+mj-lt"/>
            </a:endParaRPr>
          </a:p>
          <a:p>
            <a:endParaRPr lang="en-IN" sz="2400" b="1" i="0" dirty="0">
              <a:solidFill>
                <a:schemeClr val="tx1">
                  <a:lumMod val="95000"/>
                </a:schemeClr>
              </a:solidFill>
              <a:effectLst/>
              <a:latin typeface="Jost"/>
            </a:endParaRPr>
          </a:p>
          <a:p>
            <a:endParaRPr lang="en-IN" sz="2400" b="1" i="0" dirty="0">
              <a:solidFill>
                <a:schemeClr val="tx1">
                  <a:lumMod val="95000"/>
                </a:schemeClr>
              </a:solidFill>
              <a:effectLst/>
              <a:latin typeface="Jost"/>
            </a:endParaRPr>
          </a:p>
          <a:p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0696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1402</TotalTime>
  <Words>484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Corbel</vt:lpstr>
      <vt:lpstr>Jost</vt:lpstr>
      <vt:lpstr>Depth</vt:lpstr>
      <vt:lpstr>AZURE APP SERVICES</vt:lpstr>
      <vt:lpstr>INTRODUCTION</vt:lpstr>
      <vt:lpstr>WHY USE APP SERVICES</vt:lpstr>
      <vt:lpstr>TYPES OF APP SERVICES</vt:lpstr>
      <vt:lpstr>WEB APPS</vt:lpstr>
      <vt:lpstr>API APP</vt:lpstr>
      <vt:lpstr>LOGIC APP</vt:lpstr>
      <vt:lpstr>MOBILE APP</vt:lpstr>
      <vt:lpstr>BENEFITS</vt:lpstr>
      <vt:lpstr>APP SERVICE PRICING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 SERVICES</dc:title>
  <dc:creator>Sonia, Netinti</dc:creator>
  <cp:lastModifiedBy>Sonia, Netinti</cp:lastModifiedBy>
  <cp:revision>7</cp:revision>
  <dcterms:created xsi:type="dcterms:W3CDTF">2023-05-02T08:18:09Z</dcterms:created>
  <dcterms:modified xsi:type="dcterms:W3CDTF">2023-05-03T07:40:10Z</dcterms:modified>
</cp:coreProperties>
</file>