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4"/>
  </p:notesMasterIdLst>
  <p:sldIdLst>
    <p:sldId id="401" r:id="rId5"/>
    <p:sldId id="403" r:id="rId6"/>
    <p:sldId id="402" r:id="rId7"/>
    <p:sldId id="404" r:id="rId8"/>
    <p:sldId id="397" r:id="rId9"/>
    <p:sldId id="394" r:id="rId10"/>
    <p:sldId id="407" r:id="rId11"/>
    <p:sldId id="411" r:id="rId12"/>
    <p:sldId id="4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78C64-82FC-4E11-ADEA-487248F3A5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7F8161-3685-4AC1-9292-A092C42EE3A7}">
      <dgm:prSet/>
      <dgm:spPr/>
      <dgm:t>
        <a:bodyPr/>
        <a:lstStyle/>
        <a:p>
          <a:r>
            <a:rPr lang="en-US"/>
            <a:t>What is Service Bus</a:t>
          </a:r>
        </a:p>
      </dgm:t>
    </dgm:pt>
    <dgm:pt modelId="{6454AF68-A5E9-4210-9EB0-0DEFB820780B}" type="parTrans" cxnId="{B79244AC-F140-4F0C-B357-8241EA2ACB56}">
      <dgm:prSet/>
      <dgm:spPr/>
      <dgm:t>
        <a:bodyPr/>
        <a:lstStyle/>
        <a:p>
          <a:endParaRPr lang="en-US"/>
        </a:p>
      </dgm:t>
    </dgm:pt>
    <dgm:pt modelId="{0D72959C-6AEE-4F48-B209-8A4B3A40E0E9}" type="sibTrans" cxnId="{B79244AC-F140-4F0C-B357-8241EA2ACB56}">
      <dgm:prSet/>
      <dgm:spPr/>
      <dgm:t>
        <a:bodyPr/>
        <a:lstStyle/>
        <a:p>
          <a:endParaRPr lang="en-US"/>
        </a:p>
      </dgm:t>
    </dgm:pt>
    <dgm:pt modelId="{1B873106-97B7-4EE3-8871-97B76223A2CA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AB09F5FB-900A-4EE6-B7FC-0874F99D3500}" type="parTrans" cxnId="{DE036C3D-1524-4457-86A6-F6F936BCDCDF}">
      <dgm:prSet/>
      <dgm:spPr/>
      <dgm:t>
        <a:bodyPr/>
        <a:lstStyle/>
        <a:p>
          <a:endParaRPr lang="en-US"/>
        </a:p>
      </dgm:t>
    </dgm:pt>
    <dgm:pt modelId="{343DD5DD-66D4-4308-9E73-0BB4D4C53A7F}" type="sibTrans" cxnId="{DE036C3D-1524-4457-86A6-F6F936BCDCDF}">
      <dgm:prSet/>
      <dgm:spPr/>
      <dgm:t>
        <a:bodyPr/>
        <a:lstStyle/>
        <a:p>
          <a:endParaRPr lang="en-US"/>
        </a:p>
      </dgm:t>
    </dgm:pt>
    <dgm:pt modelId="{8D785A3F-9072-4304-A491-E43568F14D6D}">
      <dgm:prSet/>
      <dgm:spPr/>
      <dgm:t>
        <a:bodyPr/>
        <a:lstStyle/>
        <a:p>
          <a:r>
            <a:rPr lang="en-US"/>
            <a:t>Why Service Bus</a:t>
          </a:r>
        </a:p>
      </dgm:t>
    </dgm:pt>
    <dgm:pt modelId="{990CC5CE-B6EC-443C-AF89-30DE9BE3D54D}" type="parTrans" cxnId="{592171AF-2D03-485B-BE93-723AE96B5394}">
      <dgm:prSet/>
      <dgm:spPr/>
      <dgm:t>
        <a:bodyPr/>
        <a:lstStyle/>
        <a:p>
          <a:endParaRPr lang="en-US"/>
        </a:p>
      </dgm:t>
    </dgm:pt>
    <dgm:pt modelId="{D726B553-CB8D-4C2F-9DAF-77699DDCF407}" type="sibTrans" cxnId="{592171AF-2D03-485B-BE93-723AE96B5394}">
      <dgm:prSet/>
      <dgm:spPr/>
      <dgm:t>
        <a:bodyPr/>
        <a:lstStyle/>
        <a:p>
          <a:endParaRPr lang="en-US"/>
        </a:p>
      </dgm:t>
    </dgm:pt>
    <dgm:pt modelId="{B3CFBE3D-B9C7-40C3-A4FE-B238E756D8E5}">
      <dgm:prSet/>
      <dgm:spPr/>
      <dgm:t>
        <a:bodyPr/>
        <a:lstStyle/>
        <a:p>
          <a:r>
            <a:rPr lang="en-US"/>
            <a:t>Features</a:t>
          </a:r>
        </a:p>
      </dgm:t>
    </dgm:pt>
    <dgm:pt modelId="{4970BF1F-E436-4C6C-9DFA-552FB796C82F}" type="parTrans" cxnId="{A2186095-0A3F-4AE2-8286-0940481F9C96}">
      <dgm:prSet/>
      <dgm:spPr/>
      <dgm:t>
        <a:bodyPr/>
        <a:lstStyle/>
        <a:p>
          <a:endParaRPr lang="en-US"/>
        </a:p>
      </dgm:t>
    </dgm:pt>
    <dgm:pt modelId="{989F9562-8F48-4943-8EA5-985A1807A8A7}" type="sibTrans" cxnId="{A2186095-0A3F-4AE2-8286-0940481F9C96}">
      <dgm:prSet/>
      <dgm:spPr/>
      <dgm:t>
        <a:bodyPr/>
        <a:lstStyle/>
        <a:p>
          <a:endParaRPr lang="en-US"/>
        </a:p>
      </dgm:t>
    </dgm:pt>
    <dgm:pt modelId="{BC538484-8893-4798-B477-70FDAE75307C}">
      <dgm:prSet/>
      <dgm:spPr/>
      <dgm:t>
        <a:bodyPr/>
        <a:lstStyle/>
        <a:p>
          <a:r>
            <a:rPr lang="en-US"/>
            <a:t>Bus Serices</a:t>
          </a:r>
        </a:p>
      </dgm:t>
    </dgm:pt>
    <dgm:pt modelId="{77E83916-7CA1-458C-966D-5751F60DEDF3}" type="parTrans" cxnId="{F03D3B34-6D87-4F5F-AC47-08C5174072AC}">
      <dgm:prSet/>
      <dgm:spPr/>
      <dgm:t>
        <a:bodyPr/>
        <a:lstStyle/>
        <a:p>
          <a:endParaRPr lang="en-US"/>
        </a:p>
      </dgm:t>
    </dgm:pt>
    <dgm:pt modelId="{5D761E97-96E1-420B-9D53-44463CC591B1}" type="sibTrans" cxnId="{F03D3B34-6D87-4F5F-AC47-08C5174072AC}">
      <dgm:prSet/>
      <dgm:spPr/>
      <dgm:t>
        <a:bodyPr/>
        <a:lstStyle/>
        <a:p>
          <a:endParaRPr lang="en-US"/>
        </a:p>
      </dgm:t>
    </dgm:pt>
    <dgm:pt modelId="{06CE1D1F-410B-4A7C-94BA-B4698BCDB7D2}" type="pres">
      <dgm:prSet presAssocID="{F3178C64-82FC-4E11-ADEA-487248F3A55C}" presName="linear" presStyleCnt="0">
        <dgm:presLayoutVars>
          <dgm:animLvl val="lvl"/>
          <dgm:resizeHandles val="exact"/>
        </dgm:presLayoutVars>
      </dgm:prSet>
      <dgm:spPr/>
    </dgm:pt>
    <dgm:pt modelId="{3F942356-9EEF-47ED-A7E1-B16AF8242F3A}" type="pres">
      <dgm:prSet presAssocID="{647F8161-3685-4AC1-9292-A092C42EE3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B1DAA0-A2F7-437E-A529-E78D13B55249}" type="pres">
      <dgm:prSet presAssocID="{0D72959C-6AEE-4F48-B209-8A4B3A40E0E9}" presName="spacer" presStyleCnt="0"/>
      <dgm:spPr/>
    </dgm:pt>
    <dgm:pt modelId="{4D379530-C753-4FEA-8452-38CB4AA58A95}" type="pres">
      <dgm:prSet presAssocID="{1B873106-97B7-4EE3-8871-97B76223A2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8BA22F-D6B3-4653-AAD9-D75C5B51598F}" type="pres">
      <dgm:prSet presAssocID="{343DD5DD-66D4-4308-9E73-0BB4D4C53A7F}" presName="spacer" presStyleCnt="0"/>
      <dgm:spPr/>
    </dgm:pt>
    <dgm:pt modelId="{D5C1E103-AABE-4CFE-97E5-94C5CBB41E0D}" type="pres">
      <dgm:prSet presAssocID="{8D785A3F-9072-4304-A491-E43568F14D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FDBAAA-7392-4B01-8D6A-AFD266EF45CB}" type="pres">
      <dgm:prSet presAssocID="{D726B553-CB8D-4C2F-9DAF-77699DDCF407}" presName="spacer" presStyleCnt="0"/>
      <dgm:spPr/>
    </dgm:pt>
    <dgm:pt modelId="{EBF46DE2-336F-4BF9-9AC1-65383FC8B77D}" type="pres">
      <dgm:prSet presAssocID="{B3CFBE3D-B9C7-40C3-A4FE-B238E756D8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23B916-6AA7-4154-BB92-6671EEB27492}" type="pres">
      <dgm:prSet presAssocID="{989F9562-8F48-4943-8EA5-985A1807A8A7}" presName="spacer" presStyleCnt="0"/>
      <dgm:spPr/>
    </dgm:pt>
    <dgm:pt modelId="{E69FE6E3-4DA4-47C8-BD6E-AF1FF63588C4}" type="pres">
      <dgm:prSet presAssocID="{BC538484-8893-4798-B477-70FDAE7530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DC8C17-DC0C-497B-8630-F29B88CFA92D}" type="presOf" srcId="{F3178C64-82FC-4E11-ADEA-487248F3A55C}" destId="{06CE1D1F-410B-4A7C-94BA-B4698BCDB7D2}" srcOrd="0" destOrd="0" presId="urn:microsoft.com/office/officeart/2005/8/layout/vList2"/>
    <dgm:cxn modelId="{F03D3B34-6D87-4F5F-AC47-08C5174072AC}" srcId="{F3178C64-82FC-4E11-ADEA-487248F3A55C}" destId="{BC538484-8893-4798-B477-70FDAE75307C}" srcOrd="4" destOrd="0" parTransId="{77E83916-7CA1-458C-966D-5751F60DEDF3}" sibTransId="{5D761E97-96E1-420B-9D53-44463CC591B1}"/>
    <dgm:cxn modelId="{DE036C3D-1524-4457-86A6-F6F936BCDCDF}" srcId="{F3178C64-82FC-4E11-ADEA-487248F3A55C}" destId="{1B873106-97B7-4EE3-8871-97B76223A2CA}" srcOrd="1" destOrd="0" parTransId="{AB09F5FB-900A-4EE6-B7FC-0874F99D3500}" sibTransId="{343DD5DD-66D4-4308-9E73-0BB4D4C53A7F}"/>
    <dgm:cxn modelId="{8377056E-A496-4EE1-BC57-8244FA491249}" type="presOf" srcId="{647F8161-3685-4AC1-9292-A092C42EE3A7}" destId="{3F942356-9EEF-47ED-A7E1-B16AF8242F3A}" srcOrd="0" destOrd="0" presId="urn:microsoft.com/office/officeart/2005/8/layout/vList2"/>
    <dgm:cxn modelId="{762B7B81-FDFB-46E1-87B4-AD610E79F128}" type="presOf" srcId="{B3CFBE3D-B9C7-40C3-A4FE-B238E756D8E5}" destId="{EBF46DE2-336F-4BF9-9AC1-65383FC8B77D}" srcOrd="0" destOrd="0" presId="urn:microsoft.com/office/officeart/2005/8/layout/vList2"/>
    <dgm:cxn modelId="{A2186095-0A3F-4AE2-8286-0940481F9C96}" srcId="{F3178C64-82FC-4E11-ADEA-487248F3A55C}" destId="{B3CFBE3D-B9C7-40C3-A4FE-B238E756D8E5}" srcOrd="3" destOrd="0" parTransId="{4970BF1F-E436-4C6C-9DFA-552FB796C82F}" sibTransId="{989F9562-8F48-4943-8EA5-985A1807A8A7}"/>
    <dgm:cxn modelId="{B79244AC-F140-4F0C-B357-8241EA2ACB56}" srcId="{F3178C64-82FC-4E11-ADEA-487248F3A55C}" destId="{647F8161-3685-4AC1-9292-A092C42EE3A7}" srcOrd="0" destOrd="0" parTransId="{6454AF68-A5E9-4210-9EB0-0DEFB820780B}" sibTransId="{0D72959C-6AEE-4F48-B209-8A4B3A40E0E9}"/>
    <dgm:cxn modelId="{592171AF-2D03-485B-BE93-723AE96B5394}" srcId="{F3178C64-82FC-4E11-ADEA-487248F3A55C}" destId="{8D785A3F-9072-4304-A491-E43568F14D6D}" srcOrd="2" destOrd="0" parTransId="{990CC5CE-B6EC-443C-AF89-30DE9BE3D54D}" sibTransId="{D726B553-CB8D-4C2F-9DAF-77699DDCF407}"/>
    <dgm:cxn modelId="{E903B7B3-5976-4527-9867-39682D015653}" type="presOf" srcId="{8D785A3F-9072-4304-A491-E43568F14D6D}" destId="{D5C1E103-AABE-4CFE-97E5-94C5CBB41E0D}" srcOrd="0" destOrd="0" presId="urn:microsoft.com/office/officeart/2005/8/layout/vList2"/>
    <dgm:cxn modelId="{302AF8DA-BFF5-49F6-BEF3-39A8AC32787C}" type="presOf" srcId="{1B873106-97B7-4EE3-8871-97B76223A2CA}" destId="{4D379530-C753-4FEA-8452-38CB4AA58A95}" srcOrd="0" destOrd="0" presId="urn:microsoft.com/office/officeart/2005/8/layout/vList2"/>
    <dgm:cxn modelId="{997B2CFC-B5A7-4982-AA89-FFCCE609618C}" type="presOf" srcId="{BC538484-8893-4798-B477-70FDAE75307C}" destId="{E69FE6E3-4DA4-47C8-BD6E-AF1FF63588C4}" srcOrd="0" destOrd="0" presId="urn:microsoft.com/office/officeart/2005/8/layout/vList2"/>
    <dgm:cxn modelId="{74A375BE-B55B-4D24-8769-038846C65C9E}" type="presParOf" srcId="{06CE1D1F-410B-4A7C-94BA-B4698BCDB7D2}" destId="{3F942356-9EEF-47ED-A7E1-B16AF8242F3A}" srcOrd="0" destOrd="0" presId="urn:microsoft.com/office/officeart/2005/8/layout/vList2"/>
    <dgm:cxn modelId="{9BB0E908-90F0-45A1-ABAB-78D5351D688F}" type="presParOf" srcId="{06CE1D1F-410B-4A7C-94BA-B4698BCDB7D2}" destId="{2DB1DAA0-A2F7-437E-A529-E78D13B55249}" srcOrd="1" destOrd="0" presId="urn:microsoft.com/office/officeart/2005/8/layout/vList2"/>
    <dgm:cxn modelId="{17D07460-DC2D-4012-BE53-51CAA87362F3}" type="presParOf" srcId="{06CE1D1F-410B-4A7C-94BA-B4698BCDB7D2}" destId="{4D379530-C753-4FEA-8452-38CB4AA58A95}" srcOrd="2" destOrd="0" presId="urn:microsoft.com/office/officeart/2005/8/layout/vList2"/>
    <dgm:cxn modelId="{64CAA924-E747-4226-A8D2-1E7C0590E5A4}" type="presParOf" srcId="{06CE1D1F-410B-4A7C-94BA-B4698BCDB7D2}" destId="{938BA22F-D6B3-4653-AAD9-D75C5B51598F}" srcOrd="3" destOrd="0" presId="urn:microsoft.com/office/officeart/2005/8/layout/vList2"/>
    <dgm:cxn modelId="{0E5541F2-17D8-4E89-B528-03818FD02D88}" type="presParOf" srcId="{06CE1D1F-410B-4A7C-94BA-B4698BCDB7D2}" destId="{D5C1E103-AABE-4CFE-97E5-94C5CBB41E0D}" srcOrd="4" destOrd="0" presId="urn:microsoft.com/office/officeart/2005/8/layout/vList2"/>
    <dgm:cxn modelId="{E370AE28-754D-46E0-8EC8-CF84E535BB36}" type="presParOf" srcId="{06CE1D1F-410B-4A7C-94BA-B4698BCDB7D2}" destId="{5EFDBAAA-7392-4B01-8D6A-AFD266EF45CB}" srcOrd="5" destOrd="0" presId="urn:microsoft.com/office/officeart/2005/8/layout/vList2"/>
    <dgm:cxn modelId="{7E16B6FC-491B-4318-BBD9-55F3BCFA92B3}" type="presParOf" srcId="{06CE1D1F-410B-4A7C-94BA-B4698BCDB7D2}" destId="{EBF46DE2-336F-4BF9-9AC1-65383FC8B77D}" srcOrd="6" destOrd="0" presId="urn:microsoft.com/office/officeart/2005/8/layout/vList2"/>
    <dgm:cxn modelId="{2F32AD9E-7760-4A75-8417-E9C5C6C8B95E}" type="presParOf" srcId="{06CE1D1F-410B-4A7C-94BA-B4698BCDB7D2}" destId="{9923B916-6AA7-4154-BB92-6671EEB27492}" srcOrd="7" destOrd="0" presId="urn:microsoft.com/office/officeart/2005/8/layout/vList2"/>
    <dgm:cxn modelId="{C6DB9480-1630-40FC-B64D-16DA1C06BCAD}" type="presParOf" srcId="{06CE1D1F-410B-4A7C-94BA-B4698BCDB7D2}" destId="{E69FE6E3-4DA4-47C8-BD6E-AF1FF63588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0186F-7F89-497B-8A05-6E6289E6D8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2C8998-3AF2-4288-922B-15139201C129}">
      <dgm:prSet/>
      <dgm:spPr/>
      <dgm:t>
        <a:bodyPr/>
        <a:lstStyle/>
        <a:p>
          <a:r>
            <a:rPr lang="en-IN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Azure Service Bus is the technology used to implement messaging and eventing in cloud-based applications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43500DB-D1F9-4135-982B-ED2C5805B529}" type="parTrans" cxnId="{97BB0DAE-9713-496D-B028-8E35E406CAF5}">
      <dgm:prSet/>
      <dgm:spPr/>
      <dgm:t>
        <a:bodyPr/>
        <a:lstStyle/>
        <a:p>
          <a:endParaRPr lang="en-US"/>
        </a:p>
      </dgm:t>
    </dgm:pt>
    <dgm:pt modelId="{60CEE42E-6835-4BBE-A3BA-C1884DCE8DA6}" type="sibTrans" cxnId="{97BB0DAE-9713-496D-B028-8E35E406CAF5}">
      <dgm:prSet/>
      <dgm:spPr/>
      <dgm:t>
        <a:bodyPr/>
        <a:lstStyle/>
        <a:p>
          <a:endParaRPr lang="en-US"/>
        </a:p>
      </dgm:t>
    </dgm:pt>
    <dgm:pt modelId="{F1D6579E-2F55-4BF6-B333-ADE477589CD8}">
      <dgm:prSet/>
      <dgm:spPr/>
      <dgm:t>
        <a:bodyPr/>
        <a:lstStyle/>
        <a:p>
          <a:r>
            <a:rPr lang="en-IN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Azure Service Bus is a cloud-based messaging platform. 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517D77A-E2AC-42DC-A1D3-6F6691DBF789}" type="parTrans" cxnId="{93D5A3B2-F99F-4052-8EFA-509463287CB5}">
      <dgm:prSet/>
      <dgm:spPr/>
      <dgm:t>
        <a:bodyPr/>
        <a:lstStyle/>
        <a:p>
          <a:endParaRPr lang="en-US"/>
        </a:p>
      </dgm:t>
    </dgm:pt>
    <dgm:pt modelId="{E6E49A85-572C-4A29-B419-64768F6A4D20}" type="sibTrans" cxnId="{93D5A3B2-F99F-4052-8EFA-509463287CB5}">
      <dgm:prSet/>
      <dgm:spPr/>
      <dgm:t>
        <a:bodyPr/>
        <a:lstStyle/>
        <a:p>
          <a:endParaRPr lang="en-US"/>
        </a:p>
      </dgm:t>
    </dgm:pt>
    <dgm:pt modelId="{52B1595E-54D4-41E9-80AE-DB22A848E224}">
      <dgm:prSet/>
      <dgm:spPr/>
      <dgm:t>
        <a:bodyPr/>
        <a:lstStyle/>
        <a:p>
          <a:r>
            <a:rPr lang="en-IN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It's one of the services in the Azure cloud platform, and it allows you to build highly scalable distributed systems that can send messages between applications or devices.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6BDF1A-8696-49A5-AB41-7F42207C0F7E}" type="parTrans" cxnId="{CF492C63-EE0C-4F18-A9A2-E195FE7603E1}">
      <dgm:prSet/>
      <dgm:spPr/>
      <dgm:t>
        <a:bodyPr/>
        <a:lstStyle/>
        <a:p>
          <a:endParaRPr lang="en-US"/>
        </a:p>
      </dgm:t>
    </dgm:pt>
    <dgm:pt modelId="{7EEE169E-F191-44EE-9587-2DB496D68EA1}" type="sibTrans" cxnId="{CF492C63-EE0C-4F18-A9A2-E195FE7603E1}">
      <dgm:prSet/>
      <dgm:spPr/>
      <dgm:t>
        <a:bodyPr/>
        <a:lstStyle/>
        <a:p>
          <a:endParaRPr lang="en-US"/>
        </a:p>
      </dgm:t>
    </dgm:pt>
    <dgm:pt modelId="{3F8CD1E5-6498-4E68-A048-7B012515173E}" type="pres">
      <dgm:prSet presAssocID="{C290186F-7F89-497B-8A05-6E6289E6D83C}" presName="root" presStyleCnt="0">
        <dgm:presLayoutVars>
          <dgm:dir/>
          <dgm:resizeHandles val="exact"/>
        </dgm:presLayoutVars>
      </dgm:prSet>
      <dgm:spPr/>
    </dgm:pt>
    <dgm:pt modelId="{026BD3A9-C46C-4120-8BDA-A203DEC62ECB}" type="pres">
      <dgm:prSet presAssocID="{7F2C8998-3AF2-4288-922B-15139201C129}" presName="compNode" presStyleCnt="0"/>
      <dgm:spPr/>
    </dgm:pt>
    <dgm:pt modelId="{942735EC-A9A1-4E5E-B665-0E9EC0E1169E}" type="pres">
      <dgm:prSet presAssocID="{7F2C8998-3AF2-4288-922B-15139201C129}" presName="bgRect" presStyleLbl="bgShp" presStyleIdx="0" presStyleCnt="3"/>
      <dgm:spPr/>
    </dgm:pt>
    <dgm:pt modelId="{B399509C-5C04-48C3-9A2B-4C9A0FA5CE6B}" type="pres">
      <dgm:prSet presAssocID="{7F2C8998-3AF2-4288-922B-15139201C1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DD7510B-F184-4A65-90AB-7F9F0697EFCD}" type="pres">
      <dgm:prSet presAssocID="{7F2C8998-3AF2-4288-922B-15139201C129}" presName="spaceRect" presStyleCnt="0"/>
      <dgm:spPr/>
    </dgm:pt>
    <dgm:pt modelId="{629B5020-AFCF-47BD-90B3-22DFF972F798}" type="pres">
      <dgm:prSet presAssocID="{7F2C8998-3AF2-4288-922B-15139201C129}" presName="parTx" presStyleLbl="revTx" presStyleIdx="0" presStyleCnt="3">
        <dgm:presLayoutVars>
          <dgm:chMax val="0"/>
          <dgm:chPref val="0"/>
        </dgm:presLayoutVars>
      </dgm:prSet>
      <dgm:spPr/>
    </dgm:pt>
    <dgm:pt modelId="{69BAEE64-CF31-4F71-B859-C7B7BC2A7C0B}" type="pres">
      <dgm:prSet presAssocID="{60CEE42E-6835-4BBE-A3BA-C1884DCE8DA6}" presName="sibTrans" presStyleCnt="0"/>
      <dgm:spPr/>
    </dgm:pt>
    <dgm:pt modelId="{7A767E67-FF21-4023-805B-451659992A12}" type="pres">
      <dgm:prSet presAssocID="{F1D6579E-2F55-4BF6-B333-ADE477589CD8}" presName="compNode" presStyleCnt="0"/>
      <dgm:spPr/>
    </dgm:pt>
    <dgm:pt modelId="{86412A7A-F9C7-4942-AD99-F12B74368892}" type="pres">
      <dgm:prSet presAssocID="{F1D6579E-2F55-4BF6-B333-ADE477589CD8}" presName="bgRect" presStyleLbl="bgShp" presStyleIdx="1" presStyleCnt="3"/>
      <dgm:spPr/>
    </dgm:pt>
    <dgm:pt modelId="{9A279EBB-2388-471F-A51B-BC665B8B2A1E}" type="pres">
      <dgm:prSet presAssocID="{F1D6579E-2F55-4BF6-B333-ADE477589C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73FA318-452A-485B-9877-FF631C96B7CD}" type="pres">
      <dgm:prSet presAssocID="{F1D6579E-2F55-4BF6-B333-ADE477589CD8}" presName="spaceRect" presStyleCnt="0"/>
      <dgm:spPr/>
    </dgm:pt>
    <dgm:pt modelId="{6780D311-6138-4B37-B450-9EAC17D42523}" type="pres">
      <dgm:prSet presAssocID="{F1D6579E-2F55-4BF6-B333-ADE477589CD8}" presName="parTx" presStyleLbl="revTx" presStyleIdx="1" presStyleCnt="3">
        <dgm:presLayoutVars>
          <dgm:chMax val="0"/>
          <dgm:chPref val="0"/>
        </dgm:presLayoutVars>
      </dgm:prSet>
      <dgm:spPr/>
    </dgm:pt>
    <dgm:pt modelId="{43316B4D-EE78-4ACD-B550-23E4FB2CEB10}" type="pres">
      <dgm:prSet presAssocID="{E6E49A85-572C-4A29-B419-64768F6A4D20}" presName="sibTrans" presStyleCnt="0"/>
      <dgm:spPr/>
    </dgm:pt>
    <dgm:pt modelId="{C2147BBC-4DFB-4ABC-984D-6891FFF9FFB1}" type="pres">
      <dgm:prSet presAssocID="{52B1595E-54D4-41E9-80AE-DB22A848E224}" presName="compNode" presStyleCnt="0"/>
      <dgm:spPr/>
    </dgm:pt>
    <dgm:pt modelId="{9D502756-4F03-40E6-9C7B-C1DAE59650DB}" type="pres">
      <dgm:prSet presAssocID="{52B1595E-54D4-41E9-80AE-DB22A848E224}" presName="bgRect" presStyleLbl="bgShp" presStyleIdx="2" presStyleCnt="3"/>
      <dgm:spPr/>
    </dgm:pt>
    <dgm:pt modelId="{DC3E5B9C-7F8D-499B-BE97-CF4BF301BE9E}" type="pres">
      <dgm:prSet presAssocID="{52B1595E-54D4-41E9-80AE-DB22A848E2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7D9B2F-73AB-4DB7-AF66-4463E326D0CB}" type="pres">
      <dgm:prSet presAssocID="{52B1595E-54D4-41E9-80AE-DB22A848E224}" presName="spaceRect" presStyleCnt="0"/>
      <dgm:spPr/>
    </dgm:pt>
    <dgm:pt modelId="{190A5B20-B37E-4CC6-A968-F33159937EFD}" type="pres">
      <dgm:prSet presAssocID="{52B1595E-54D4-41E9-80AE-DB22A848E2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736F1A-0810-43D6-920F-EB1F4D30C7B1}" type="presOf" srcId="{C290186F-7F89-497B-8A05-6E6289E6D83C}" destId="{3F8CD1E5-6498-4E68-A048-7B012515173E}" srcOrd="0" destOrd="0" presId="urn:microsoft.com/office/officeart/2018/2/layout/IconVerticalSolidList"/>
    <dgm:cxn modelId="{CF492C63-EE0C-4F18-A9A2-E195FE7603E1}" srcId="{C290186F-7F89-497B-8A05-6E6289E6D83C}" destId="{52B1595E-54D4-41E9-80AE-DB22A848E224}" srcOrd="2" destOrd="0" parTransId="{326BDF1A-8696-49A5-AB41-7F42207C0F7E}" sibTransId="{7EEE169E-F191-44EE-9587-2DB496D68EA1}"/>
    <dgm:cxn modelId="{E21F338E-97B6-4830-80B7-BAB38853E586}" type="presOf" srcId="{F1D6579E-2F55-4BF6-B333-ADE477589CD8}" destId="{6780D311-6138-4B37-B450-9EAC17D42523}" srcOrd="0" destOrd="0" presId="urn:microsoft.com/office/officeart/2018/2/layout/IconVerticalSolidList"/>
    <dgm:cxn modelId="{97BB0DAE-9713-496D-B028-8E35E406CAF5}" srcId="{C290186F-7F89-497B-8A05-6E6289E6D83C}" destId="{7F2C8998-3AF2-4288-922B-15139201C129}" srcOrd="0" destOrd="0" parTransId="{B43500DB-D1F9-4135-982B-ED2C5805B529}" sibTransId="{60CEE42E-6835-4BBE-A3BA-C1884DCE8DA6}"/>
    <dgm:cxn modelId="{93D5A3B2-F99F-4052-8EFA-509463287CB5}" srcId="{C290186F-7F89-497B-8A05-6E6289E6D83C}" destId="{F1D6579E-2F55-4BF6-B333-ADE477589CD8}" srcOrd="1" destOrd="0" parTransId="{1517D77A-E2AC-42DC-A1D3-6F6691DBF789}" sibTransId="{E6E49A85-572C-4A29-B419-64768F6A4D20}"/>
    <dgm:cxn modelId="{814134D0-F71A-4587-A362-31EACD4FF84C}" type="presOf" srcId="{52B1595E-54D4-41E9-80AE-DB22A848E224}" destId="{190A5B20-B37E-4CC6-A968-F33159937EFD}" srcOrd="0" destOrd="0" presId="urn:microsoft.com/office/officeart/2018/2/layout/IconVerticalSolidList"/>
    <dgm:cxn modelId="{D8310EDA-2935-416D-9825-86425CDF6DCD}" type="presOf" srcId="{7F2C8998-3AF2-4288-922B-15139201C129}" destId="{629B5020-AFCF-47BD-90B3-22DFF972F798}" srcOrd="0" destOrd="0" presId="urn:microsoft.com/office/officeart/2018/2/layout/IconVerticalSolidList"/>
    <dgm:cxn modelId="{DA5256CE-6A3D-4B64-B5EF-C3B3B775FD75}" type="presParOf" srcId="{3F8CD1E5-6498-4E68-A048-7B012515173E}" destId="{026BD3A9-C46C-4120-8BDA-A203DEC62ECB}" srcOrd="0" destOrd="0" presId="urn:microsoft.com/office/officeart/2018/2/layout/IconVerticalSolidList"/>
    <dgm:cxn modelId="{ED3B94B2-35C2-4382-9D75-75C3C9BBA081}" type="presParOf" srcId="{026BD3A9-C46C-4120-8BDA-A203DEC62ECB}" destId="{942735EC-A9A1-4E5E-B665-0E9EC0E1169E}" srcOrd="0" destOrd="0" presId="urn:microsoft.com/office/officeart/2018/2/layout/IconVerticalSolidList"/>
    <dgm:cxn modelId="{0C74C94A-4217-4356-8616-3345ED1AB194}" type="presParOf" srcId="{026BD3A9-C46C-4120-8BDA-A203DEC62ECB}" destId="{B399509C-5C04-48C3-9A2B-4C9A0FA5CE6B}" srcOrd="1" destOrd="0" presId="urn:microsoft.com/office/officeart/2018/2/layout/IconVerticalSolidList"/>
    <dgm:cxn modelId="{47A8AC78-BF16-4173-BC5D-6A8F16C4078A}" type="presParOf" srcId="{026BD3A9-C46C-4120-8BDA-A203DEC62ECB}" destId="{9DD7510B-F184-4A65-90AB-7F9F0697EFCD}" srcOrd="2" destOrd="0" presId="urn:microsoft.com/office/officeart/2018/2/layout/IconVerticalSolidList"/>
    <dgm:cxn modelId="{56FD54F4-8721-44EF-A4FB-46A239CA1894}" type="presParOf" srcId="{026BD3A9-C46C-4120-8BDA-A203DEC62ECB}" destId="{629B5020-AFCF-47BD-90B3-22DFF972F798}" srcOrd="3" destOrd="0" presId="urn:microsoft.com/office/officeart/2018/2/layout/IconVerticalSolidList"/>
    <dgm:cxn modelId="{040C20A5-45CF-403F-9C56-A7BD9E58B759}" type="presParOf" srcId="{3F8CD1E5-6498-4E68-A048-7B012515173E}" destId="{69BAEE64-CF31-4F71-B859-C7B7BC2A7C0B}" srcOrd="1" destOrd="0" presId="urn:microsoft.com/office/officeart/2018/2/layout/IconVerticalSolidList"/>
    <dgm:cxn modelId="{E4CBC1B5-CA3C-4CEA-BEAE-635F0E14FFCA}" type="presParOf" srcId="{3F8CD1E5-6498-4E68-A048-7B012515173E}" destId="{7A767E67-FF21-4023-805B-451659992A12}" srcOrd="2" destOrd="0" presId="urn:microsoft.com/office/officeart/2018/2/layout/IconVerticalSolidList"/>
    <dgm:cxn modelId="{A56A0604-A0F1-4F53-BEB3-2469AF9896D1}" type="presParOf" srcId="{7A767E67-FF21-4023-805B-451659992A12}" destId="{86412A7A-F9C7-4942-AD99-F12B74368892}" srcOrd="0" destOrd="0" presId="urn:microsoft.com/office/officeart/2018/2/layout/IconVerticalSolidList"/>
    <dgm:cxn modelId="{98E00280-2DDC-4896-8187-F408CE249690}" type="presParOf" srcId="{7A767E67-FF21-4023-805B-451659992A12}" destId="{9A279EBB-2388-471F-A51B-BC665B8B2A1E}" srcOrd="1" destOrd="0" presId="urn:microsoft.com/office/officeart/2018/2/layout/IconVerticalSolidList"/>
    <dgm:cxn modelId="{688D94BB-DB18-4AB5-AA65-184EF7C74CCC}" type="presParOf" srcId="{7A767E67-FF21-4023-805B-451659992A12}" destId="{473FA318-452A-485B-9877-FF631C96B7CD}" srcOrd="2" destOrd="0" presId="urn:microsoft.com/office/officeart/2018/2/layout/IconVerticalSolidList"/>
    <dgm:cxn modelId="{97BDA2D0-6024-478A-B41A-B2AF78010B8D}" type="presParOf" srcId="{7A767E67-FF21-4023-805B-451659992A12}" destId="{6780D311-6138-4B37-B450-9EAC17D42523}" srcOrd="3" destOrd="0" presId="urn:microsoft.com/office/officeart/2018/2/layout/IconVerticalSolidList"/>
    <dgm:cxn modelId="{904645FD-0BD5-45A4-8C2E-970BBF3D9D2E}" type="presParOf" srcId="{3F8CD1E5-6498-4E68-A048-7B012515173E}" destId="{43316B4D-EE78-4ACD-B550-23E4FB2CEB10}" srcOrd="3" destOrd="0" presId="urn:microsoft.com/office/officeart/2018/2/layout/IconVerticalSolidList"/>
    <dgm:cxn modelId="{917716FC-7B06-404F-897A-18388B0A31D3}" type="presParOf" srcId="{3F8CD1E5-6498-4E68-A048-7B012515173E}" destId="{C2147BBC-4DFB-4ABC-984D-6891FFF9FFB1}" srcOrd="4" destOrd="0" presId="urn:microsoft.com/office/officeart/2018/2/layout/IconVerticalSolidList"/>
    <dgm:cxn modelId="{9E813068-B420-4E9A-B842-51AC34D6D9D7}" type="presParOf" srcId="{C2147BBC-4DFB-4ABC-984D-6891FFF9FFB1}" destId="{9D502756-4F03-40E6-9C7B-C1DAE59650DB}" srcOrd="0" destOrd="0" presId="urn:microsoft.com/office/officeart/2018/2/layout/IconVerticalSolidList"/>
    <dgm:cxn modelId="{DE5DBDF6-DA87-4CE0-A034-266F26869300}" type="presParOf" srcId="{C2147BBC-4DFB-4ABC-984D-6891FFF9FFB1}" destId="{DC3E5B9C-7F8D-499B-BE97-CF4BF301BE9E}" srcOrd="1" destOrd="0" presId="urn:microsoft.com/office/officeart/2018/2/layout/IconVerticalSolidList"/>
    <dgm:cxn modelId="{B785814A-F0CA-47E8-9DB1-40742628AFF3}" type="presParOf" srcId="{C2147BBC-4DFB-4ABC-984D-6891FFF9FFB1}" destId="{157D9B2F-73AB-4DB7-AF66-4463E326D0CB}" srcOrd="2" destOrd="0" presId="urn:microsoft.com/office/officeart/2018/2/layout/IconVerticalSolidList"/>
    <dgm:cxn modelId="{0BF7D252-BE0C-495C-83A2-6B7D0AAB9A32}" type="presParOf" srcId="{C2147BBC-4DFB-4ABC-984D-6891FFF9FFB1}" destId="{190A5B20-B37E-4CC6-A968-F33159937E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42356-9EEF-47ED-A7E1-B16AF8242F3A}">
      <dsp:nvSpPr>
        <dsp:cNvPr id="0" name=""/>
        <dsp:cNvSpPr/>
      </dsp:nvSpPr>
      <dsp:spPr>
        <a:xfrm>
          <a:off x="0" y="42862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is Service Bus</a:t>
          </a:r>
        </a:p>
      </dsp:txBody>
      <dsp:txXfrm>
        <a:off x="36296" y="79158"/>
        <a:ext cx="10443008" cy="670943"/>
      </dsp:txXfrm>
    </dsp:sp>
    <dsp:sp modelId="{4D379530-C753-4FEA-8452-38CB4AA58A95}">
      <dsp:nvSpPr>
        <dsp:cNvPr id="0" name=""/>
        <dsp:cNvSpPr/>
      </dsp:nvSpPr>
      <dsp:spPr>
        <a:xfrm>
          <a:off x="0" y="875677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Architecture</a:t>
          </a:r>
        </a:p>
      </dsp:txBody>
      <dsp:txXfrm>
        <a:off x="36296" y="911973"/>
        <a:ext cx="10443008" cy="670943"/>
      </dsp:txXfrm>
    </dsp:sp>
    <dsp:sp modelId="{D5C1E103-AABE-4CFE-97E5-94C5CBB41E0D}">
      <dsp:nvSpPr>
        <dsp:cNvPr id="0" name=""/>
        <dsp:cNvSpPr/>
      </dsp:nvSpPr>
      <dsp:spPr>
        <a:xfrm>
          <a:off x="0" y="1708492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Why Service Bus</a:t>
          </a:r>
        </a:p>
      </dsp:txBody>
      <dsp:txXfrm>
        <a:off x="36296" y="1744788"/>
        <a:ext cx="10443008" cy="670943"/>
      </dsp:txXfrm>
    </dsp:sp>
    <dsp:sp modelId="{EBF46DE2-336F-4BF9-9AC1-65383FC8B77D}">
      <dsp:nvSpPr>
        <dsp:cNvPr id="0" name=""/>
        <dsp:cNvSpPr/>
      </dsp:nvSpPr>
      <dsp:spPr>
        <a:xfrm>
          <a:off x="0" y="2541307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Features</a:t>
          </a:r>
        </a:p>
      </dsp:txBody>
      <dsp:txXfrm>
        <a:off x="36296" y="2577603"/>
        <a:ext cx="10443008" cy="670943"/>
      </dsp:txXfrm>
    </dsp:sp>
    <dsp:sp modelId="{E69FE6E3-4DA4-47C8-BD6E-AF1FF63588C4}">
      <dsp:nvSpPr>
        <dsp:cNvPr id="0" name=""/>
        <dsp:cNvSpPr/>
      </dsp:nvSpPr>
      <dsp:spPr>
        <a:xfrm>
          <a:off x="0" y="3374122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Bus Serices</a:t>
          </a:r>
        </a:p>
      </dsp:txBody>
      <dsp:txXfrm>
        <a:off x="36296" y="3410418"/>
        <a:ext cx="10443008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735EC-A9A1-4E5E-B665-0E9EC0E1169E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9509C-5C04-48C3-9A2B-4C9A0FA5CE6B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B5020-AFCF-47BD-90B3-22DFF972F798}">
      <dsp:nvSpPr>
        <dsp:cNvPr id="0" name=""/>
        <dsp:cNvSpPr/>
      </dsp:nvSpPr>
      <dsp:spPr>
        <a:xfrm>
          <a:off x="1372636" y="507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Azure Service Bus is the technology used to implement messaging and eventing in cloud-based applications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2636" y="507"/>
        <a:ext cx="9142963" cy="1188429"/>
      </dsp:txXfrm>
    </dsp:sp>
    <dsp:sp modelId="{86412A7A-F9C7-4942-AD99-F12B74368892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79EBB-2388-471F-A51B-BC665B8B2A1E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0D311-6138-4B37-B450-9EAC17D42523}">
      <dsp:nvSpPr>
        <dsp:cNvPr id="0" name=""/>
        <dsp:cNvSpPr/>
      </dsp:nvSpPr>
      <dsp:spPr>
        <a:xfrm>
          <a:off x="1372636" y="1486045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Azure Service Bus is a cloud-based messaging platform. 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2636" y="1486045"/>
        <a:ext cx="9142963" cy="1188429"/>
      </dsp:txXfrm>
    </dsp:sp>
    <dsp:sp modelId="{9D502756-4F03-40E6-9C7B-C1DAE59650DB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E5B9C-7F8D-499B-BE97-CF4BF301BE9E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A5B20-B37E-4CC6-A968-F33159937EFD}">
      <dsp:nvSpPr>
        <dsp:cNvPr id="0" name=""/>
        <dsp:cNvSpPr/>
      </dsp:nvSpPr>
      <dsp:spPr>
        <a:xfrm>
          <a:off x="1372636" y="2971582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It's one of the services in the Azure cloud platform, and it allows you to build highly scalable distributed systems that can send messages between applications or devices.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2636" y="2971582"/>
        <a:ext cx="9142963" cy="118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(These don’t have designer IDs since they were based off the default master slides already in the deck.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AZURE SERVICE BUS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6B85C-735B-0F7D-DEDB-29FA2325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7" r="46413" b="59828"/>
          <a:stretch/>
        </p:blipFill>
        <p:spPr>
          <a:xfrm>
            <a:off x="7863841" y="67377"/>
            <a:ext cx="4181280" cy="66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1A10E65C-737E-F6B5-9AEC-4C8AF723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73DB45C-F538-2687-6506-342AC885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83DE0962-C1FA-AF54-F9DD-7982C4256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56075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4FD7D672-5E3E-B3D3-D19C-994AC5F7C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71367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1D7FA6-0366-200F-D98F-476A8B83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5275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IN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Service Bus offers three types of communication mechanisms; queues, topics and, relays. </a:t>
            </a:r>
          </a:p>
          <a:p>
            <a:pPr>
              <a:lnSpc>
                <a:spcPct val="90000"/>
              </a:lnSpc>
            </a:pPr>
            <a:r>
              <a:rPr lang="en-IN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Queues and Topics, facilitate one-directional communication. Messages will be stored until they are consumed. Each message in Queue is received by a single recipient.</a:t>
            </a:r>
          </a:p>
          <a:p>
            <a:pPr>
              <a:lnSpc>
                <a:spcPct val="90000"/>
              </a:lnSpc>
            </a:pPr>
            <a:r>
              <a:rPr lang="en-IN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Topic can have multiple subscriptions for multiple receivers. Subscriptions can choose to receive messages based on parameters. Messages from Queues and Topics can be accessed using Service bus-defined messaging APIs or REST APIs. </a:t>
            </a:r>
          </a:p>
          <a:p>
            <a:pPr>
              <a:lnSpc>
                <a:spcPct val="90000"/>
              </a:lnSpc>
            </a:pPr>
            <a:r>
              <a:rPr lang="en-IN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SDKs are also available for other languages. Unlike Queues and Topics; Relays provide bi-directional communication and does not store messages.</a:t>
            </a:r>
          </a:p>
          <a:p>
            <a:pPr>
              <a:lnSpc>
                <a:spcPct val="90000"/>
              </a:lnSpc>
            </a:pPr>
            <a:r>
              <a:rPr lang="en-IN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these messaging services, user must create namespace under Azure subscription. A namespace can be visualized as a logical container for messaging components. Multiple Service Bus components (queues, topics and relays) can reside within a single namespace.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AF81D3DE-93FC-FAD4-7290-8605B475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6E126F86-60D6-872D-F5B1-16F4949B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0448E3C-FA00-7E5F-7952-D304DFA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WHY SERVICE BUS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58EC8-51FA-4BA7-6087-98450001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233574"/>
            <a:ext cx="8669387" cy="693550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9F917-6BE9-8CDD-64C1-EF4D0880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2040556"/>
            <a:ext cx="4937760" cy="424474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Azure Service Bus is fully managed service, scaling and availability will be taken care by Azure team.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integrated with other Azure Services like, Event Grid, Logic apps, Stream Analytics etc.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Service Bus provides reliable and secure asynchronous message communication platform along with facility of delayed processing of events or data 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9/3/20XX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ea typeface="Open Sans" panose="020B0606030504020204" pitchFamily="34" charset="0"/>
                <a:cs typeface="Open Sans" panose="020B0606030504020204" pitchFamily="34" charset="0"/>
              </a:rPr>
              <a:t>BUS TIER WITH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37093"/>
            <a:ext cx="4937760" cy="950977"/>
          </a:xfrm>
        </p:spPr>
        <p:txBody>
          <a:bodyPr/>
          <a:lstStyle/>
          <a:p>
            <a:r>
              <a:rPr lang="en-US" dirty="0"/>
              <a:t>STANDARD TIER: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53932"/>
            <a:ext cx="4937760" cy="3436556"/>
          </a:xfrm>
        </p:spPr>
        <p:txBody>
          <a:bodyPr>
            <a:noAutofit/>
          </a:bodyPr>
          <a:lstStyle/>
          <a:p>
            <a:r>
              <a:rPr lang="en-IN" sz="2000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be used for initial development and QA environment deployments. </a:t>
            </a:r>
          </a:p>
          <a:p>
            <a:r>
              <a:rPr lang="en-IN" sz="2000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Latency and throughput in Standard tier are variable, hence performance is not predictable. </a:t>
            </a:r>
          </a:p>
          <a:p>
            <a:r>
              <a:rPr lang="en-IN" sz="2000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built scaling is also not available and maximum message size is up to  256 kb.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1637094"/>
            <a:ext cx="4937760" cy="950976"/>
          </a:xfrm>
        </p:spPr>
        <p:txBody>
          <a:bodyPr/>
          <a:lstStyle/>
          <a:p>
            <a:r>
              <a:rPr lang="en-US" dirty="0"/>
              <a:t>PREMIUM: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4452" y="2753932"/>
            <a:ext cx="4937760" cy="3063240"/>
          </a:xfrm>
        </p:spPr>
        <p:txBody>
          <a:bodyPr>
            <a:noAutofit/>
          </a:bodyPr>
          <a:lstStyle/>
          <a:p>
            <a:r>
              <a:rPr lang="en-IN" sz="2000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be used for Production deployments. It provides high throughput and auto scaling for variable workloads. </a:t>
            </a:r>
          </a:p>
          <a:p>
            <a:r>
              <a:rPr lang="en-IN" sz="2000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message size can be up to 1mb. Premium name spaces provides CPU and memory level isolation for resources.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608D1D4A-3ABF-47FD-9E9F-50C12B4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A0DB317D-4A72-44A9-B888-2974D6C1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365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636" y="2502568"/>
            <a:ext cx="3554112" cy="3687920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Queues messaging service offers First In First Out data delivery.</a:t>
            </a:r>
          </a:p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 enables ordered handling of unbounded sequences of related messages. </a:t>
            </a:r>
          </a:p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Message sessions is used to ensure a first-in, first-out (FIFO).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365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94225" y="2502568"/>
            <a:ext cx="3554112" cy="3259104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 is nothing but single input queue but multiple output queues. </a:t>
            </a:r>
          </a:p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 queues are nothing but Subscriptions.</a:t>
            </a:r>
          </a:p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Receiving apps needs to create subscriptions to receive messages from Topic.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1944304"/>
            <a:ext cx="3108960" cy="3657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RELAYS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2698432"/>
            <a:ext cx="3108960" cy="349205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Queues and Topics provides unidirectional messaging. </a:t>
            </a:r>
          </a:p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facilitate bi-directional communication, Azure provides Relay messaging service. </a:t>
            </a:r>
          </a:p>
          <a:p>
            <a:r>
              <a:rPr lang="en-IN" b="0" i="0" dirty="0">
                <a:solidFill>
                  <a:srgbClr val="16161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Queues or Topics there is no explicit connection between sender and receiver.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6C8D-4023-429D-54D7-EA39BBF5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Creating A Queue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3AC00-8EB3-7EE3-57F7-92BA40AA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C216C-3B48-B0E1-8434-F7B7F64A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FD60C-2338-78B2-A071-99746225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D6115-AE3B-C51E-6BD0-586D3178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69" y="1690688"/>
            <a:ext cx="10613510" cy="59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B52569-3011-C92D-5967-FA3447B3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0" y="654518"/>
            <a:ext cx="6849328" cy="46611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5D71C6-DA86-437B-6A5E-C052BD6F7647}"/>
              </a:ext>
            </a:extLst>
          </p:cNvPr>
          <p:cNvSpPr txBox="1"/>
          <p:nvPr/>
        </p:nvSpPr>
        <p:spPr>
          <a:xfrm>
            <a:off x="9885145" y="4822257"/>
            <a:ext cx="179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</a:t>
            </a:r>
          </a:p>
          <a:p>
            <a:r>
              <a:rPr lang="en-IN" dirty="0"/>
              <a:t>Sonia Netinti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{867391B3-FFC4-435B-92FF-7636598CE56C}tf89080264_win32</Template>
  <TotalTime>552</TotalTime>
  <Words>538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Elephant</vt:lpstr>
      <vt:lpstr>Open Sans</vt:lpstr>
      <vt:lpstr>Brush</vt:lpstr>
      <vt:lpstr>AZURE SERVICE BUS</vt:lpstr>
      <vt:lpstr>Agenda</vt:lpstr>
      <vt:lpstr>INTRODUCTION</vt:lpstr>
      <vt:lpstr>ARCHITECTURE</vt:lpstr>
      <vt:lpstr>WHY SERVICE BUS</vt:lpstr>
      <vt:lpstr>BUS TIER WITH FEATURES</vt:lpstr>
      <vt:lpstr>SERVICES</vt:lpstr>
      <vt:lpstr>Creating A Queue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 BUS</dc:title>
  <dc:creator>Sonia, Netinti</dc:creator>
  <cp:lastModifiedBy>Sonia, Netinti</cp:lastModifiedBy>
  <cp:revision>11</cp:revision>
  <dcterms:created xsi:type="dcterms:W3CDTF">2023-05-03T06:23:36Z</dcterms:created>
  <dcterms:modified xsi:type="dcterms:W3CDTF">2023-05-04T12:03:04Z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