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76503" y="1188974"/>
            <a:ext cx="13997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976503" y="1594611"/>
            <a:ext cx="13997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976503" y="1999995"/>
            <a:ext cx="13997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976503" y="3621913"/>
            <a:ext cx="139979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976503" y="4027309"/>
            <a:ext cx="139979" cy="139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0975" y="1040764"/>
          <a:ext cx="8342630" cy="406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314"/>
                <a:gridCol w="1202055"/>
                <a:gridCol w="1588134"/>
                <a:gridCol w="788035"/>
                <a:gridCol w="198120"/>
                <a:gridCol w="65404"/>
                <a:gridCol w="196214"/>
                <a:gridCol w="65404"/>
                <a:gridCol w="2353309"/>
              </a:tblGrid>
              <a:tr h="405638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ParkingSpot Implementation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020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/21/20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Vehicle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Implementation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/22/20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05384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Printable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Implementation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22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Garage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Implementation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95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405765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Android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Integration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24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75%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05383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Database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Integration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05384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UML Diagrams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28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05637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Javadoc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0489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05384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Junit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80%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405383"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b="1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Burn </a:t>
                      </a: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Down</a:t>
                      </a:r>
                      <a:r>
                        <a:rPr sz="1100" b="1" spc="-1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Chart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/3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/20</a:t>
                      </a:r>
                      <a:r>
                        <a:rPr lang="en-US"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endParaRPr lang="en-US" sz="1100" dirty="0">
                        <a:solidFill>
                          <a:srgbClr val="07171B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>
                          <a:solidFill>
                            <a:srgbClr val="07171B"/>
                          </a:solidFill>
                          <a:latin typeface="Calibri" panose="020F0502020204030204"/>
                          <a:cs typeface="Calibri" panose="020F0502020204030204"/>
                        </a:rPr>
                        <a:t>100%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855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0C84D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976503" y="4838319"/>
            <a:ext cx="139979" cy="139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0975" y="377952"/>
            <a:ext cx="8342630" cy="364490"/>
          </a:xfrm>
          <a:prstGeom prst="rect">
            <a:avLst/>
          </a:prstGeom>
          <a:solidFill>
            <a:srgbClr val="AEE2EC"/>
          </a:solidFill>
        </p:spPr>
        <p:txBody>
          <a:bodyPr vert="horz" wrap="square" lIns="0" tIns="10985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65"/>
              </a:spcBef>
            </a:pPr>
            <a:r>
              <a:rPr sz="1400" b="1" spc="-5" dirty="0">
                <a:solidFill>
                  <a:srgbClr val="524929"/>
                </a:solidFill>
                <a:latin typeface="Courier New" panose="02070309020205020404"/>
                <a:cs typeface="Courier New" panose="02070309020205020404"/>
              </a:rPr>
              <a:t>Burn Down</a:t>
            </a:r>
            <a:r>
              <a:rPr sz="1400" b="1" spc="-10" dirty="0">
                <a:solidFill>
                  <a:srgbClr val="52492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5" dirty="0">
                <a:solidFill>
                  <a:srgbClr val="524929"/>
                </a:solidFill>
                <a:latin typeface="Courier New" panose="02070309020205020404"/>
                <a:cs typeface="Courier New" panose="02070309020205020404"/>
              </a:rPr>
              <a:t>Chart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232" y="769111"/>
            <a:ext cx="6704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9305" algn="l"/>
                <a:tab pos="3481070" algn="l"/>
                <a:tab pos="4669155" algn="l"/>
                <a:tab pos="6234430" algn="l"/>
              </a:tabLst>
            </a:pP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 TASK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S	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STAR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 DAT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E	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DU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 DAT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E	%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 COMPLET</a:t>
            </a:r>
            <a:r>
              <a:rPr sz="1200" b="1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E	</a:t>
            </a:r>
            <a:r>
              <a:rPr sz="1200" b="1" spc="-5" dirty="0">
                <a:solidFill>
                  <a:srgbClr val="17606C"/>
                </a:solidFill>
                <a:latin typeface="Courier New" panose="02070309020205020404"/>
                <a:cs typeface="Courier New" panose="02070309020205020404"/>
              </a:rPr>
              <a:t>NOTES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>On-screen Show (4:3)</PresentationFormat>
  <Paragraphs>160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Times New Roman</vt:lpstr>
      <vt:lpstr>Courier New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</dc:creator>
  <cp:lastModifiedBy>Sonia</cp:lastModifiedBy>
  <cp:revision>2</cp:revision>
  <dcterms:created xsi:type="dcterms:W3CDTF">2020-06-23T04:18:58Z</dcterms:created>
  <dcterms:modified xsi:type="dcterms:W3CDTF">2020-06-23T04:19:42Z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2019-05-21T00:00:00Z</vt:filetime>
  </property>
  <property fmtid="{D5CDD505-2E9C-101B-9397-08002B2CF9AE}" pid="3" name="Creator">
    <vt:lpwstr>Microsoft® Excel® for Office 365</vt:lpwstr>
  </property>
  <property fmtid="{D5CDD505-2E9C-101B-9397-08002B2CF9AE}" pid="4" name="LastSaved">
    <vt:filetime>2020-06-23T00:00:00Z</vt:filetime>
  </property>
  <property fmtid="{D5CDD505-2E9C-101B-9397-08002B2CF9AE}" pid="5" name="KSOProductBuildVer">
    <vt:lpwstr>1033-11.2.0.9431</vt:lpwstr>
  </property>
</Properties>
</file>