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3" d="100"/>
          <a:sy n="83" d="100"/>
        </p:scale>
        <p:origin x="59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23802FCE-C49A-47AA-9F8A-8C3E3179B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Anshul Soni</cp:lastModifiedBy>
  <cp:revision>1</cp:revision>
  <dcterms:created xsi:type="dcterms:W3CDTF">2022-11-14T11:00:40Z</dcterms:created>
  <dcterms:modified xsi:type="dcterms:W3CDTF">2022-11-14T11:01:07Z</dcterms:modified>
</cp:coreProperties>
</file>