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55" r:id="rId4"/>
  </p:sldMasterIdLst>
  <p:notesMasterIdLst>
    <p:notesMasterId r:id="rId6"/>
  </p:notesMasterIdLst>
  <p:handoutMasterIdLst>
    <p:handoutMasterId r:id="rId7"/>
  </p:handoutMasterIdLst>
  <p:sldIdLst>
    <p:sldId id="1509" r:id="rId5"/>
  </p:sldIdLst>
  <p:sldSz cx="12190413" cy="6858000"/>
  <p:notesSz cx="7010400" cy="92964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Charter" id="{38F2E8EC-BEE8-40F4-8C1A-BA34AB7878BD}">
          <p14:sldIdLst>
            <p14:sldId id="1509"/>
          </p14:sldIdLst>
        </p14:section>
      </p14:sectionLst>
    </p:ext>
    <p:ext uri="{EFAFB233-063F-42B5-8137-9DF3F51BA10A}">
      <p15:sldGuideLst xmlns:p15="http://schemas.microsoft.com/office/powerpoint/2012/main">
        <p15:guide id="1" orient="horz" pos="1093">
          <p15:clr>
            <a:srgbClr val="A4A3A4"/>
          </p15:clr>
        </p15:guide>
        <p15:guide id="3" pos="619">
          <p15:clr>
            <a:srgbClr val="A4A3A4"/>
          </p15:clr>
        </p15:guide>
        <p15:guide id="15" orient="horz" pos="2478">
          <p15:clr>
            <a:srgbClr val="A4A3A4"/>
          </p15:clr>
        </p15:guide>
        <p15:guide id="16" orient="horz" pos="2704">
          <p15:clr>
            <a:srgbClr val="A4A3A4"/>
          </p15:clr>
        </p15:guide>
        <p15:guide id="17" orient="horz" pos="4086">
          <p15:clr>
            <a:srgbClr val="A4A3A4"/>
          </p15:clr>
        </p15:guide>
        <p15:guide id="18" orient="horz" pos="2592">
          <p15:clr>
            <a:srgbClr val="A4A3A4"/>
          </p15:clr>
        </p15:guide>
        <p15:guide id="19" pos="7422">
          <p15:clr>
            <a:srgbClr val="A4A3A4"/>
          </p15:clr>
        </p15:guide>
        <p15:guide id="20" pos="2149">
          <p15:clr>
            <a:srgbClr val="A4A3A4"/>
          </p15:clr>
        </p15:guide>
        <p15:guide id="21" pos="3908">
          <p15:clr>
            <a:srgbClr val="A4A3A4"/>
          </p15:clr>
        </p15:guide>
        <p15:guide id="22" pos="2376">
          <p15:clr>
            <a:srgbClr val="A4A3A4"/>
          </p15:clr>
        </p15:guide>
        <p15:guide id="23" pos="5666">
          <p15:clr>
            <a:srgbClr val="A4A3A4"/>
          </p15:clr>
        </p15:guide>
        <p15:guide id="24" pos="5894">
          <p15:clr>
            <a:srgbClr val="A4A3A4"/>
          </p15:clr>
        </p15:guide>
        <p15:guide id="25" pos="4134">
          <p15:clr>
            <a:srgbClr val="A4A3A4"/>
          </p15:clr>
        </p15:guide>
        <p15:guide id="26" pos="4020">
          <p15:clr>
            <a:srgbClr val="A4A3A4"/>
          </p15:clr>
        </p15:guide>
      </p15:sldGuideLst>
    </p:ext>
    <p:ext uri="{2D200454-40CA-4A62-9FC3-DE9A4176ACB9}">
      <p15:notesGuideLst xmlns:p15="http://schemas.microsoft.com/office/powerpoint/2012/main">
        <p15:guide id="1" orient="horz" pos="2672" userDrawn="1">
          <p15:clr>
            <a:srgbClr val="A4A3A4"/>
          </p15:clr>
        </p15:guide>
        <p15:guide id="2" pos="2198" userDrawn="1">
          <p15:clr>
            <a:srgbClr val="A4A3A4"/>
          </p15:clr>
        </p15:guide>
        <p15:guide id="3" orient="horz" pos="2651" userDrawn="1">
          <p15:clr>
            <a:srgbClr val="A4A3A4"/>
          </p15:clr>
        </p15:guide>
        <p15:guide id="4" pos="2003"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DF"/>
    <a:srgbClr val="00617F"/>
    <a:srgbClr val="74C713"/>
    <a:srgbClr val="00A5E2"/>
    <a:srgbClr val="E61A5D"/>
    <a:srgbClr val="FF3162"/>
    <a:srgbClr val="624963"/>
    <a:srgbClr val="D30F4B"/>
    <a:srgbClr val="2B6640"/>
    <a:srgbClr val="66B5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ittlere Formatvorlage 1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29" autoAdjust="0"/>
    <p:restoredTop sz="94694"/>
  </p:normalViewPr>
  <p:slideViewPr>
    <p:cSldViewPr snapToGrid="0">
      <p:cViewPr varScale="1">
        <p:scale>
          <a:sx n="109" d="100"/>
          <a:sy n="109" d="100"/>
        </p:scale>
        <p:origin x="1040" y="192"/>
      </p:cViewPr>
      <p:guideLst>
        <p:guide orient="horz" pos="1093"/>
        <p:guide pos="619"/>
        <p:guide orient="horz" pos="2478"/>
        <p:guide orient="horz" pos="2704"/>
        <p:guide orient="horz" pos="4086"/>
        <p:guide orient="horz" pos="2592"/>
        <p:guide pos="7422"/>
        <p:guide pos="2149"/>
        <p:guide pos="3908"/>
        <p:guide pos="2376"/>
        <p:guide pos="5666"/>
        <p:guide pos="5894"/>
        <p:guide pos="4134"/>
        <p:guide pos="4020"/>
      </p:guideLst>
    </p:cSldViewPr>
  </p:slideViewPr>
  <p:notesTextViewPr>
    <p:cViewPr>
      <p:scale>
        <a:sx n="1" d="1"/>
        <a:sy n="1" d="1"/>
      </p:scale>
      <p:origin x="0" y="0"/>
    </p:cViewPr>
  </p:notesTextViewPr>
  <p:sorterViewPr>
    <p:cViewPr>
      <p:scale>
        <a:sx n="140" d="100"/>
        <a:sy n="140" d="100"/>
      </p:scale>
      <p:origin x="0" y="0"/>
    </p:cViewPr>
  </p:sorterViewPr>
  <p:notesViewPr>
    <p:cSldViewPr snapToGrid="0">
      <p:cViewPr>
        <p:scale>
          <a:sx n="1" d="2"/>
          <a:sy n="1" d="2"/>
        </p:scale>
        <p:origin x="0" y="0"/>
      </p:cViewPr>
      <p:guideLst>
        <p:guide orient="horz" pos="2672"/>
        <p:guide pos="2198"/>
        <p:guide orient="horz" pos="2651"/>
        <p:guide pos="200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Header Placeholder 1"/>
          <p:cNvSpPr>
            <a:spLocks noGrp="1"/>
          </p:cNvSpPr>
          <p:nvPr>
            <p:ph type="hdr" sz="quarter"/>
          </p:nvPr>
        </p:nvSpPr>
        <p:spPr bwMode="gray">
          <a:xfrm>
            <a:off x="185450" y="163949"/>
            <a:ext cx="6089790" cy="165669"/>
          </a:xfrm>
          <a:prstGeom prst="rect">
            <a:avLst/>
          </a:prstGeom>
        </p:spPr>
        <p:txBody>
          <a:bodyPr vert="horz" lIns="0" tIns="0" rIns="0" bIns="0" rtlCol="0"/>
          <a:lstStyle>
            <a:lvl1pPr algn="l">
              <a:defRPr sz="700"/>
            </a:lvl1pPr>
            <a:lvl2pPr marL="4563" indent="0">
              <a:defRPr sz="700"/>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2" name="Date Placeholder 2"/>
          <p:cNvSpPr>
            <a:spLocks noGrp="1"/>
          </p:cNvSpPr>
          <p:nvPr>
            <p:ph type="dt" sz="quarter" idx="1"/>
          </p:nvPr>
        </p:nvSpPr>
        <p:spPr bwMode="gray">
          <a:xfrm>
            <a:off x="6327188" y="9507522"/>
            <a:ext cx="500995" cy="165669"/>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smtClean="0"/>
              <a:pPr/>
              <a:t>10/5/23</a:t>
            </a:fld>
            <a:endParaRPr lang="en-US"/>
          </a:p>
        </p:txBody>
      </p:sp>
      <p:sp>
        <p:nvSpPr>
          <p:cNvPr id="13" name="Footer Placeholder 3"/>
          <p:cNvSpPr>
            <a:spLocks noGrp="1"/>
          </p:cNvSpPr>
          <p:nvPr>
            <p:ph type="ftr" sz="quarter" idx="2"/>
          </p:nvPr>
        </p:nvSpPr>
        <p:spPr bwMode="gray">
          <a:xfrm>
            <a:off x="503710" y="9507522"/>
            <a:ext cx="5666733" cy="165669"/>
          </a:xfrm>
          <a:prstGeom prst="rect">
            <a:avLst/>
          </a:prstGeom>
        </p:spPr>
        <p:txBody>
          <a:bodyPr vert="horz" lIns="0" tIns="0" rIns="0" bIns="0" rtlCol="0" anchor="b"/>
          <a:lstStyle>
            <a:lvl1pPr algn="l">
              <a:defRPr sz="700"/>
            </a:lvl1pPr>
            <a:lvl2pPr marL="4563" indent="0">
              <a:defRPr sz="700">
                <a:solidFill>
                  <a:schemeClr val="tx1"/>
                </a:solidFill>
              </a:defRPr>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4" name="Slide Number Placeholder 4"/>
          <p:cNvSpPr>
            <a:spLocks noGrp="1"/>
          </p:cNvSpPr>
          <p:nvPr>
            <p:ph type="sldNum" sz="quarter" idx="3"/>
          </p:nvPr>
        </p:nvSpPr>
        <p:spPr bwMode="gray">
          <a:xfrm>
            <a:off x="178821" y="9507522"/>
            <a:ext cx="193909" cy="165669"/>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smtClean="0"/>
              <a:pPr/>
              <a:t>‹#›</a:t>
            </a:fld>
            <a:endParaRPr lang="en-US"/>
          </a:p>
        </p:txBody>
      </p:sp>
      <p:pic>
        <p:nvPicPr>
          <p:cNvPr id="15" name="Picture 2" descr="\\nas-mainz\Projekte_vertraulich\Bayer\17-0612_Fischer_CI-Redesign\vom Kunden\Bayer_Cross_2017_on-Screen_RGB_17063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6457287" y="183974"/>
            <a:ext cx="370897" cy="367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593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wmf"/><Relationship Id="rId1" Type="http://schemas.openxmlformats.org/officeDocument/2006/relationships/theme" Target="../theme/theme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bwMode="gray">
          <a:xfrm>
            <a:off x="304800" y="573088"/>
            <a:ext cx="3055938" cy="1719262"/>
          </a:xfrm>
          <a:prstGeom prst="rect">
            <a:avLst/>
          </a:prstGeom>
          <a:noFill/>
          <a:ln w="12700">
            <a:solidFill>
              <a:schemeClr val="bg1">
                <a:lumMod val="75000"/>
              </a:schemeClr>
            </a:solidFill>
          </a:ln>
        </p:spPr>
        <p:txBody>
          <a:bodyPr vert="horz" lIns="87598" tIns="43799" rIns="87598" bIns="43799" rtlCol="0" anchor="ctr"/>
          <a:lstStyle/>
          <a:p>
            <a:endParaRPr lang="en-US"/>
          </a:p>
        </p:txBody>
      </p:sp>
      <p:sp>
        <p:nvSpPr>
          <p:cNvPr id="5" name="Notes Placeholder 4"/>
          <p:cNvSpPr>
            <a:spLocks noGrp="1"/>
          </p:cNvSpPr>
          <p:nvPr>
            <p:ph type="body" sz="quarter" idx="3"/>
          </p:nvPr>
        </p:nvSpPr>
        <p:spPr bwMode="gray">
          <a:xfrm>
            <a:off x="196210" y="2726203"/>
            <a:ext cx="6621977" cy="5997975"/>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Header Placeholder 1"/>
          <p:cNvSpPr>
            <a:spLocks noGrp="1"/>
          </p:cNvSpPr>
          <p:nvPr>
            <p:ph type="hdr" sz="quarter"/>
          </p:nvPr>
        </p:nvSpPr>
        <p:spPr bwMode="gray">
          <a:xfrm>
            <a:off x="203481" y="170030"/>
            <a:ext cx="6005116" cy="171814"/>
          </a:xfrm>
          <a:prstGeom prst="rect">
            <a:avLst/>
          </a:prstGeom>
        </p:spPr>
        <p:txBody>
          <a:bodyPr vert="horz" lIns="0" tIns="0" rIns="0" bIns="0" rtlCol="0"/>
          <a:lstStyle>
            <a:lvl1pPr algn="l">
              <a:defRPr sz="700"/>
            </a:lvl1pPr>
            <a:lvl2pPr marL="4563" indent="0">
              <a:defRPr sz="700"/>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4" name="Date Placeholder 2"/>
          <p:cNvSpPr>
            <a:spLocks noGrp="1"/>
          </p:cNvSpPr>
          <p:nvPr>
            <p:ph type="dt" sz="quarter" idx="1"/>
          </p:nvPr>
        </p:nvSpPr>
        <p:spPr bwMode="gray">
          <a:xfrm>
            <a:off x="6266779" y="8960762"/>
            <a:ext cx="549837" cy="171814"/>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smtClean="0"/>
              <a:pPr/>
              <a:t>10/5/23</a:t>
            </a:fld>
            <a:endParaRPr lang="en-US"/>
          </a:p>
        </p:txBody>
      </p:sp>
      <p:sp>
        <p:nvSpPr>
          <p:cNvPr id="15" name="Footer Placeholder 3"/>
          <p:cNvSpPr>
            <a:spLocks noGrp="1"/>
          </p:cNvSpPr>
          <p:nvPr>
            <p:ph type="ftr" sz="quarter" idx="4"/>
          </p:nvPr>
        </p:nvSpPr>
        <p:spPr bwMode="gray">
          <a:xfrm>
            <a:off x="557504" y="8960762"/>
            <a:ext cx="5562654" cy="171814"/>
          </a:xfrm>
          <a:prstGeom prst="rect">
            <a:avLst/>
          </a:prstGeom>
        </p:spPr>
        <p:txBody>
          <a:bodyPr vert="horz" lIns="0" tIns="0" rIns="0" bIns="0" rtlCol="0" anchor="b"/>
          <a:lstStyle>
            <a:lvl1pPr algn="l">
              <a:defRPr sz="700"/>
            </a:lvl1pPr>
            <a:lvl2pPr marL="4563" indent="0">
              <a:defRPr sz="700">
                <a:solidFill>
                  <a:schemeClr val="tx1"/>
                </a:solidFill>
              </a:defRPr>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6" name="Slide Number Placeholder 4"/>
          <p:cNvSpPr>
            <a:spLocks noGrp="1"/>
          </p:cNvSpPr>
          <p:nvPr>
            <p:ph type="sldNum" sz="quarter" idx="5"/>
          </p:nvPr>
        </p:nvSpPr>
        <p:spPr bwMode="gray">
          <a:xfrm>
            <a:off x="196256" y="8960762"/>
            <a:ext cx="212603" cy="171814"/>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smtClean="0"/>
              <a:pPr/>
              <a:t>‹#›</a:t>
            </a:fld>
            <a:endParaRPr lang="en-US"/>
          </a:p>
        </p:txBody>
      </p:sp>
      <p:pic>
        <p:nvPicPr>
          <p:cNvPr id="20" name="Picture 2" descr="\\nas-mainz\Projekte_vertraulich\Bayer\17-0612_Fischer_CI-Redesign\vom Kunden\Bayer_Cross_2017_on-Screen_RGB_17063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6409656" y="190798"/>
            <a:ext cx="406961" cy="381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774928"/>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800"/>
      </a:spcBef>
      <a:defRPr sz="1200" kern="1200">
        <a:solidFill>
          <a:schemeClr val="tx1"/>
        </a:solidFill>
        <a:latin typeface="+mn-lt"/>
        <a:ea typeface="+mn-ea"/>
        <a:cs typeface="+mn-cs"/>
      </a:defRPr>
    </a:lvl1pPr>
    <a:lvl2pPr marL="144000" indent="-144000" algn="l" defTabSz="914400" rtl="0" eaLnBrk="1" latinLnBrk="0" hangingPunct="1">
      <a:spcBef>
        <a:spcPts val="300"/>
      </a:spcBef>
      <a:buFontTx/>
      <a:buBlip>
        <a:blip r:embed="rId3"/>
      </a:buBlip>
      <a:defRPr sz="1200" kern="1200">
        <a:solidFill>
          <a:schemeClr val="tx1"/>
        </a:solidFill>
        <a:latin typeface="+mn-lt"/>
        <a:ea typeface="+mn-ea"/>
        <a:cs typeface="+mn-cs"/>
      </a:defRPr>
    </a:lvl2pPr>
    <a:lvl3pPr marL="288000" indent="-144000" algn="l" defTabSz="914400" rtl="0" eaLnBrk="1" latinLnBrk="0" hangingPunct="1">
      <a:spcBef>
        <a:spcPts val="300"/>
      </a:spcBef>
      <a:buFontTx/>
      <a:buBlip>
        <a:blip r:embed="rId4"/>
      </a:buBlip>
      <a:defRPr sz="1200" kern="1200">
        <a:solidFill>
          <a:schemeClr val="tx1"/>
        </a:solidFill>
        <a:latin typeface="+mn-lt"/>
        <a:ea typeface="+mn-ea"/>
        <a:cs typeface="+mn-cs"/>
      </a:defRPr>
    </a:lvl3pPr>
    <a:lvl4pPr marL="432000" indent="-144000" algn="l" defTabSz="914400" rtl="0" eaLnBrk="1" latinLnBrk="0" hangingPunct="1">
      <a:spcBef>
        <a:spcPts val="300"/>
      </a:spcBef>
      <a:buFontTx/>
      <a:buBlip>
        <a:blip r:embed="rId5"/>
      </a:buBlip>
      <a:defRPr sz="1200" kern="1200">
        <a:solidFill>
          <a:schemeClr val="tx1"/>
        </a:solidFill>
        <a:latin typeface="+mn-lt"/>
        <a:ea typeface="+mn-ea"/>
        <a:cs typeface="+mn-cs"/>
      </a:defRPr>
    </a:lvl4pPr>
    <a:lvl5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5pPr>
    <a:lvl6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6pPr>
    <a:lvl7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7pPr>
    <a:lvl8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8pPr>
    <a:lvl9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0F1E-0212-474D-9753-6C466C4827DC}" type="slidenum">
              <a:rPr kumimoji="0" lang="en-US" sz="700" b="0" i="0" u="none" strike="noStrike" kern="1200" cap="none" spc="0" normalizeH="0" baseline="0" noProof="0" smtClean="0">
                <a:ln>
                  <a:noFill/>
                </a:ln>
                <a:solidFill>
                  <a:srgbClr val="000000"/>
                </a:solidFill>
                <a:effectLst/>
                <a:uLnTx/>
                <a:uFillTx/>
                <a:latin typeface="Arial"/>
                <a:cs typeface="Arial"/>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700" b="0" i="0" u="none" strike="noStrike" kern="1200" cap="none" spc="0" normalizeH="0" baseline="0" noProof="0">
              <a:ln>
                <a:noFill/>
              </a:ln>
              <a:solidFill>
                <a:srgbClr val="000000"/>
              </a:solidFill>
              <a:effectLst/>
              <a:uLnTx/>
              <a:uFillTx/>
              <a:latin typeface="Arial"/>
              <a:cs typeface="Arial"/>
            </a:endParaRPr>
          </a:p>
        </p:txBody>
      </p:sp>
    </p:spTree>
    <p:extLst>
      <p:ext uri="{BB962C8B-B14F-4D97-AF65-F5344CB8AC3E}">
        <p14:creationId xmlns:p14="http://schemas.microsoft.com/office/powerpoint/2010/main" val="2631168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ext">
    <p:spTree>
      <p:nvGrpSpPr>
        <p:cNvPr id="1" name=""/>
        <p:cNvGrpSpPr/>
        <p:nvPr/>
      </p:nvGrpSpPr>
      <p:grpSpPr>
        <a:xfrm>
          <a:off x="0" y="0"/>
          <a:ext cx="0" cy="0"/>
          <a:chOff x="0" y="0"/>
          <a:chExt cx="0" cy="0"/>
        </a:xfrm>
      </p:grpSpPr>
      <p:sp>
        <p:nvSpPr>
          <p:cNvPr id="8" name="Subtitle 2"/>
          <p:cNvSpPr>
            <a:spLocks noGrp="1"/>
          </p:cNvSpPr>
          <p:nvPr>
            <p:ph type="subTitle" idx="13"/>
          </p:nvPr>
        </p:nvSpPr>
        <p:spPr bwMode="gray">
          <a:xfrm>
            <a:off x="981821" y="1138299"/>
            <a:ext cx="10798460" cy="252000"/>
          </a:xfrm>
        </p:spPr>
        <p:txBody>
          <a:bodyPr anchor="t"/>
          <a:lstStyle>
            <a:lvl1pPr marL="0" indent="0" algn="l">
              <a:buNone/>
              <a:defRPr sz="1800">
                <a:solidFill>
                  <a:schemeClr val="accent1"/>
                </a:solidFill>
              </a:defRPr>
            </a:lvl1pPr>
            <a:lvl2pPr marL="0" indent="0" algn="l">
              <a:buNone/>
              <a:defRPr sz="1800">
                <a:solidFill>
                  <a:schemeClr val="accent1"/>
                </a:solidFill>
              </a:defRPr>
            </a:lvl2pPr>
            <a:lvl3pPr marL="0" indent="0" algn="l">
              <a:buNone/>
              <a:defRPr sz="1800">
                <a:solidFill>
                  <a:schemeClr val="accent1"/>
                </a:solidFill>
              </a:defRPr>
            </a:lvl3pPr>
            <a:lvl4pPr marL="0" indent="0" algn="l">
              <a:buNone/>
              <a:defRPr sz="1800">
                <a:solidFill>
                  <a:schemeClr val="accent1"/>
                </a:solidFill>
              </a:defRPr>
            </a:lvl4pPr>
            <a:lvl5pPr marL="0" indent="0" algn="l">
              <a:buNone/>
              <a:defRPr sz="1800">
                <a:solidFill>
                  <a:schemeClr val="accent1"/>
                </a:solidFill>
              </a:defRPr>
            </a:lvl5pPr>
            <a:lvl6pPr marL="0" indent="0" algn="l">
              <a:buNone/>
              <a:defRPr sz="1800">
                <a:solidFill>
                  <a:schemeClr val="accent1"/>
                </a:solidFill>
              </a:defRPr>
            </a:lvl6pPr>
            <a:lvl7pPr marL="0" indent="0" algn="l">
              <a:buNone/>
              <a:defRPr sz="1800">
                <a:solidFill>
                  <a:schemeClr val="accent1"/>
                </a:solidFill>
              </a:defRPr>
            </a:lvl7pPr>
            <a:lvl8pPr marL="0" indent="0" algn="l">
              <a:buNone/>
              <a:defRPr sz="1800">
                <a:solidFill>
                  <a:schemeClr val="accent1"/>
                </a:solidFill>
              </a:defRPr>
            </a:lvl8pPr>
            <a:lvl9pPr marL="0" indent="0" algn="l">
              <a:buNone/>
              <a:defRPr sz="1800">
                <a:solidFill>
                  <a:schemeClr val="accent1"/>
                </a:solidFill>
              </a:defRPr>
            </a:lvl9pPr>
          </a:lstStyle>
          <a:p>
            <a:pPr lvl="0"/>
            <a:r>
              <a:rPr lang="de-DE"/>
              <a:t>Master-Untertitelformat bearbeiten</a:t>
            </a:r>
            <a:endParaRPr lang="en-US"/>
          </a:p>
        </p:txBody>
      </p:sp>
      <p:sp>
        <p:nvSpPr>
          <p:cNvPr id="2" name="Title 1"/>
          <p:cNvSpPr>
            <a:spLocks noGrp="1"/>
          </p:cNvSpPr>
          <p:nvPr>
            <p:ph type="title"/>
          </p:nvPr>
        </p:nvSpPr>
        <p:spPr bwMode="gray"/>
        <p:txBody>
          <a:bodyPr/>
          <a:lstStyle/>
          <a:p>
            <a:r>
              <a:rPr lang="de-DE"/>
              <a:t>Mastertitelformat bearbeiten</a:t>
            </a:r>
            <a:endParaRPr lang="en-US"/>
          </a:p>
        </p:txBody>
      </p:sp>
      <p:sp>
        <p:nvSpPr>
          <p:cNvPr id="4" name="Date Placeholder 3"/>
          <p:cNvSpPr>
            <a:spLocks noGrp="1"/>
          </p:cNvSpPr>
          <p:nvPr>
            <p:ph type="dt" sz="half" idx="10"/>
          </p:nvPr>
        </p:nvSpPr>
        <p:spPr bwMode="gray"/>
        <p:txBody>
          <a:bodyPr/>
          <a:lstStyle/>
          <a:p>
            <a:fld id="{569D7F56-AB9D-45DF-9F98-942E1E722FC5}" type="datetime1">
              <a:rPr lang="en-US" smtClean="0"/>
              <a:t>10/5/23</a:t>
            </a:fld>
            <a:endParaRPr lang="en-US"/>
          </a:p>
        </p:txBody>
      </p:sp>
      <p:sp>
        <p:nvSpPr>
          <p:cNvPr id="5" name="Footer Placeholder 4"/>
          <p:cNvSpPr>
            <a:spLocks noGrp="1"/>
          </p:cNvSpPr>
          <p:nvPr>
            <p:ph type="ftr" sz="quarter" idx="11"/>
          </p:nvPr>
        </p:nvSpPr>
        <p:spPr bwMode="gray"/>
        <p:txBody>
          <a:bodyPr/>
          <a:lstStyle/>
          <a:p>
            <a:r>
              <a:rPr lang="en-US"/>
              <a:t>/// IC date  /// Investment Project/Program Title</a:t>
            </a:r>
          </a:p>
        </p:txBody>
      </p:sp>
      <p:sp>
        <p:nvSpPr>
          <p:cNvPr id="6" name="Slide Number Placeholder 5"/>
          <p:cNvSpPr>
            <a:spLocks noGrp="1"/>
          </p:cNvSpPr>
          <p:nvPr>
            <p:ph type="sldNum" sz="quarter" idx="12"/>
          </p:nvPr>
        </p:nvSpPr>
        <p:spPr bwMode="gray"/>
        <p:txBody>
          <a:bodyPr/>
          <a:lstStyle/>
          <a:p>
            <a:fld id="{EEAD9179-7A6B-4268-BEB2-F3B8EB06115B}" type="slidenum">
              <a:rPr lang="en-US" smtClean="0"/>
              <a:t>‹#›</a:t>
            </a:fld>
            <a:endParaRPr lang="en-US"/>
          </a:p>
        </p:txBody>
      </p:sp>
      <p:sp>
        <p:nvSpPr>
          <p:cNvPr id="11" name="Text Placeholder 10"/>
          <p:cNvSpPr>
            <a:spLocks noGrp="1"/>
          </p:cNvSpPr>
          <p:nvPr>
            <p:ph type="body" sz="quarter" idx="14"/>
          </p:nvPr>
        </p:nvSpPr>
        <p:spPr bwMode="gray">
          <a:xfrm>
            <a:off x="980281" y="1732751"/>
            <a:ext cx="10800000" cy="4752000"/>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371794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980281" y="1732751"/>
            <a:ext cx="10800000" cy="4752000"/>
          </a:xfrm>
          <a:prstGeom prst="rect">
            <a:avLst/>
          </a:prstGeom>
        </p:spPr>
        <p:txBody>
          <a:bodyPr vert="horz" lIns="0" tIns="0" rIns="0" bIns="0" rtlCol="0">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 name="Title Placeholder 1"/>
          <p:cNvSpPr>
            <a:spLocks noGrp="1"/>
          </p:cNvSpPr>
          <p:nvPr>
            <p:ph type="title"/>
          </p:nvPr>
        </p:nvSpPr>
        <p:spPr bwMode="gray">
          <a:xfrm>
            <a:off x="981821" y="181938"/>
            <a:ext cx="10798460" cy="864000"/>
          </a:xfrm>
          <a:prstGeom prst="rect">
            <a:avLst/>
          </a:prstGeom>
        </p:spPr>
        <p:txBody>
          <a:bodyPr vert="horz" lIns="0" tIns="0" rIns="0" bIns="0" rtlCol="0" anchor="b">
            <a:noAutofit/>
          </a:bodyPr>
          <a:lstStyle/>
          <a:p>
            <a:r>
              <a:rPr lang="de-DE"/>
              <a:t>Titelmasterformat durch Klicken bearbeiten</a:t>
            </a:r>
            <a:endParaRPr lang="en-US"/>
          </a:p>
        </p:txBody>
      </p:sp>
      <p:sp>
        <p:nvSpPr>
          <p:cNvPr id="4" name="Date Placeholder 3"/>
          <p:cNvSpPr>
            <a:spLocks noGrp="1"/>
          </p:cNvSpPr>
          <p:nvPr>
            <p:ph type="dt" sz="half" idx="2"/>
          </p:nvPr>
        </p:nvSpPr>
        <p:spPr bwMode="gray">
          <a:xfrm>
            <a:off x="11121231" y="6617933"/>
            <a:ext cx="488950" cy="108000"/>
          </a:xfrm>
          <a:prstGeom prst="rect">
            <a:avLst/>
          </a:prstGeom>
        </p:spPr>
        <p:txBody>
          <a:bodyPr vert="horz" lIns="0" tIns="0" rIns="0" bIns="0" rtlCol="0" anchor="t">
            <a:noAutofit/>
          </a:bodyPr>
          <a:lstStyle>
            <a:lvl1pPr algn="r">
              <a:defRPr sz="700">
                <a:noFill/>
              </a:defRPr>
            </a:lvl1pPr>
            <a:lvl2pPr marL="1588" indent="0" algn="r">
              <a:defRPr sz="700">
                <a:noFill/>
              </a:defRPr>
            </a:lvl2pPr>
            <a:lvl3pPr marL="0" indent="0" algn="r">
              <a:defRPr sz="700">
                <a:noFill/>
              </a:defRPr>
            </a:lvl3pPr>
            <a:lvl4pPr marL="0" indent="0" algn="r">
              <a:tabLst/>
              <a:defRPr sz="700">
                <a:noFill/>
              </a:defRPr>
            </a:lvl4pPr>
            <a:lvl5pPr marL="0" indent="0" algn="r">
              <a:defRPr sz="700">
                <a:noFill/>
              </a:defRPr>
            </a:lvl5pPr>
            <a:lvl6pPr marL="0" indent="0" algn="r">
              <a:defRPr sz="700">
                <a:noFill/>
              </a:defRPr>
            </a:lvl6pPr>
            <a:lvl7pPr marL="0" indent="0" algn="r">
              <a:defRPr sz="700">
                <a:noFill/>
              </a:defRPr>
            </a:lvl7pPr>
            <a:lvl8pPr marL="0" indent="0" algn="r">
              <a:defRPr sz="700">
                <a:noFill/>
              </a:defRPr>
            </a:lvl8pPr>
            <a:lvl9pPr marL="0" indent="0" algn="r">
              <a:defRPr sz="700">
                <a:noFill/>
              </a:defRPr>
            </a:lvl9pPr>
          </a:lstStyle>
          <a:p>
            <a:fld id="{9C30D75E-8EE4-4FE8-BC40-DEE6124551E3}" type="datetime1">
              <a:rPr lang="en-US" smtClean="0"/>
              <a:t>10/5/23</a:t>
            </a:fld>
            <a:endParaRPr lang="en-US"/>
          </a:p>
        </p:txBody>
      </p:sp>
      <p:sp>
        <p:nvSpPr>
          <p:cNvPr id="5" name="Footer Placeholder 4"/>
          <p:cNvSpPr>
            <a:spLocks noGrp="1"/>
          </p:cNvSpPr>
          <p:nvPr>
            <p:ph type="ftr" sz="quarter" idx="3"/>
          </p:nvPr>
        </p:nvSpPr>
        <p:spPr bwMode="gray">
          <a:xfrm>
            <a:off x="974672" y="6617933"/>
            <a:ext cx="8640000" cy="108000"/>
          </a:xfrm>
          <a:prstGeom prst="rect">
            <a:avLst/>
          </a:prstGeom>
        </p:spPr>
        <p:txBody>
          <a:bodyPr vert="horz" lIns="0" tIns="0" rIns="0" bIns="0" rtlCol="0" anchor="t">
            <a:noAutofit/>
          </a:bodyPr>
          <a:lstStyle>
            <a:lvl1pPr algn="l">
              <a:defRPr sz="700">
                <a:solidFill>
                  <a:schemeClr val="accent1"/>
                </a:solidFill>
              </a:defRPr>
            </a:lvl1pPr>
            <a:lvl2pPr marL="0" indent="0">
              <a:defRPr sz="700">
                <a:solidFill>
                  <a:schemeClr val="accent1"/>
                </a:solidFill>
              </a:defRPr>
            </a:lvl2pPr>
            <a:lvl3pPr marL="0" indent="0">
              <a:defRPr sz="700">
                <a:solidFill>
                  <a:schemeClr val="accent1"/>
                </a:solidFill>
              </a:defRPr>
            </a:lvl3pPr>
            <a:lvl4pPr marL="0" indent="0">
              <a:defRPr sz="700">
                <a:solidFill>
                  <a:schemeClr val="accent1"/>
                </a:solidFill>
              </a:defRPr>
            </a:lvl4pPr>
            <a:lvl5pPr marL="0" indent="0">
              <a:defRPr sz="700">
                <a:solidFill>
                  <a:schemeClr val="accent1"/>
                </a:solidFill>
              </a:defRPr>
            </a:lvl5pPr>
            <a:lvl6pPr marL="0" indent="0">
              <a:tabLst/>
              <a:defRPr sz="700">
                <a:solidFill>
                  <a:schemeClr val="accent1"/>
                </a:solidFill>
              </a:defRPr>
            </a:lvl6pPr>
            <a:lvl7pPr marL="0" indent="0">
              <a:tabLst/>
              <a:defRPr sz="700">
                <a:solidFill>
                  <a:schemeClr val="accent1"/>
                </a:solidFill>
              </a:defRPr>
            </a:lvl7pPr>
            <a:lvl8pPr marL="0" indent="0">
              <a:defRPr sz="700">
                <a:solidFill>
                  <a:schemeClr val="accent1"/>
                </a:solidFill>
              </a:defRPr>
            </a:lvl8pPr>
            <a:lvl9pPr marL="0" indent="0">
              <a:defRPr sz="700">
                <a:solidFill>
                  <a:schemeClr val="accent1"/>
                </a:solidFill>
              </a:defRPr>
            </a:lvl9pPr>
          </a:lstStyle>
          <a:p>
            <a:r>
              <a:rPr lang="en-US"/>
              <a:t>/// IC date  /// Investment Project/Program Title</a:t>
            </a:r>
          </a:p>
        </p:txBody>
      </p:sp>
      <p:sp>
        <p:nvSpPr>
          <p:cNvPr id="6" name="Slide Number Placeholder 5"/>
          <p:cNvSpPr>
            <a:spLocks noGrp="1"/>
          </p:cNvSpPr>
          <p:nvPr>
            <p:ph type="sldNum" sz="quarter" idx="4"/>
          </p:nvPr>
        </p:nvSpPr>
        <p:spPr bwMode="gray">
          <a:xfrm>
            <a:off x="195843" y="6617933"/>
            <a:ext cx="392326" cy="108000"/>
          </a:xfrm>
          <a:prstGeom prst="rect">
            <a:avLst/>
          </a:prstGeom>
        </p:spPr>
        <p:txBody>
          <a:bodyPr vert="horz" lIns="0" tIns="0" rIns="0" bIns="0" rtlCol="0" anchor="t">
            <a:noAutofit/>
          </a:bodyPr>
          <a:lstStyle>
            <a:lvl1pPr algn="ctr">
              <a:defRPr sz="700">
                <a:solidFill>
                  <a:schemeClr val="accent2"/>
                </a:solidFill>
              </a:defRPr>
            </a:lvl1pPr>
            <a:lvl2pPr marL="0" indent="0" algn="ctr">
              <a:defRPr sz="700">
                <a:solidFill>
                  <a:schemeClr val="accent2"/>
                </a:solidFill>
              </a:defRPr>
            </a:lvl2pPr>
            <a:lvl3pPr marL="0" indent="0" algn="ctr">
              <a:defRPr sz="700">
                <a:solidFill>
                  <a:schemeClr val="accent2"/>
                </a:solidFill>
              </a:defRPr>
            </a:lvl3pPr>
            <a:lvl4pPr marL="0" indent="0" algn="ctr">
              <a:defRPr sz="700">
                <a:solidFill>
                  <a:schemeClr val="accent2"/>
                </a:solidFill>
              </a:defRPr>
            </a:lvl4pPr>
            <a:lvl5pPr marL="0" indent="0" algn="ctr">
              <a:defRPr sz="700">
                <a:solidFill>
                  <a:schemeClr val="accent2"/>
                </a:solidFill>
              </a:defRPr>
            </a:lvl5pPr>
            <a:lvl6pPr marL="0" indent="0" algn="ctr">
              <a:defRPr sz="700">
                <a:solidFill>
                  <a:schemeClr val="accent2"/>
                </a:solidFill>
              </a:defRPr>
            </a:lvl6pPr>
            <a:lvl7pPr marL="0" indent="0" algn="ctr">
              <a:defRPr sz="700">
                <a:solidFill>
                  <a:schemeClr val="accent2"/>
                </a:solidFill>
              </a:defRPr>
            </a:lvl7pPr>
            <a:lvl8pPr marL="0" indent="0" algn="ctr">
              <a:defRPr sz="700">
                <a:solidFill>
                  <a:schemeClr val="accent2"/>
                </a:solidFill>
              </a:defRPr>
            </a:lvl8pPr>
            <a:lvl9pPr marL="0" indent="0" algn="ctr">
              <a:defRPr sz="700">
                <a:solidFill>
                  <a:schemeClr val="accent2"/>
                </a:solidFill>
              </a:defRPr>
            </a:lvl9pPr>
          </a:lstStyle>
          <a:p>
            <a:fld id="{EEAD9179-7A6B-4268-BEB2-F3B8EB06115B}" type="slidenum">
              <a:rPr lang="en-US" smtClean="0"/>
              <a:pPr/>
              <a:t>‹#›</a:t>
            </a:fld>
            <a:endParaRPr lang="en-US"/>
          </a:p>
        </p:txBody>
      </p:sp>
      <p:pic>
        <p:nvPicPr>
          <p:cNvPr id="7" name="BayLabel"/>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87000" y="6527800"/>
            <a:ext cx="1504762" cy="304762"/>
          </a:xfrm>
          <a:prstGeom prst="rect">
            <a:avLst/>
          </a:prstGeom>
        </p:spPr>
      </p:pic>
      <p:sp>
        <p:nvSpPr>
          <p:cNvPr id="8" name="MSIPCMContentMarking" descr="{&quot;HashCode&quot;:-242339457,&quot;Placement&quot;:&quot;Footer&quot;}">
            <a:extLst>
              <a:ext uri="{FF2B5EF4-FFF2-40B4-BE49-F238E27FC236}">
                <a16:creationId xmlns:a16="http://schemas.microsoft.com/office/drawing/2014/main" id="{14A6A8EE-9F92-4900-BAF5-FBD48B8CD07B}"/>
              </a:ext>
            </a:extLst>
          </p:cNvPr>
          <p:cNvSpPr txBox="1"/>
          <p:nvPr userDrawn="1"/>
        </p:nvSpPr>
        <p:spPr bwMode="gray">
          <a:xfrm>
            <a:off x="10317297" y="6390570"/>
            <a:ext cx="1873115" cy="467429"/>
          </a:xfrm>
          <a:prstGeom prst="rect">
            <a:avLst/>
          </a:prstGeom>
          <a:noFill/>
        </p:spPr>
        <p:txBody>
          <a:bodyPr vert="horz" wrap="square" lIns="0" tIns="0" rIns="0" bIns="0" rtlCol="0" anchor="ctr" anchorCtr="1">
            <a:noAutofit/>
          </a:bodyPr>
          <a:lstStyle/>
          <a:p>
            <a:pPr algn="r">
              <a:spcBef>
                <a:spcPts val="0"/>
              </a:spcBef>
              <a:spcAft>
                <a:spcPts val="0"/>
              </a:spcAft>
            </a:pPr>
            <a:r>
              <a:rPr lang="en-US" sz="2200">
                <a:solidFill>
                  <a:srgbClr val="FF8939"/>
                </a:solidFill>
                <a:latin typeface="Calibri" panose="020F0502020204030204" pitchFamily="34" charset="0"/>
              </a:rPr>
              <a:t>RESTRICTED</a:t>
            </a:r>
            <a:endParaRPr lang="en-US" sz="2200" dirty="0" err="1">
              <a:solidFill>
                <a:srgbClr val="FF8939"/>
              </a:solidFill>
              <a:latin typeface="Calibri" panose="020F0502020204030204" pitchFamily="34" charset="0"/>
            </a:endParaRPr>
          </a:p>
        </p:txBody>
      </p:sp>
    </p:spTree>
    <p:extLst>
      <p:ext uri="{BB962C8B-B14F-4D97-AF65-F5344CB8AC3E}">
        <p14:creationId xmlns:p14="http://schemas.microsoft.com/office/powerpoint/2010/main" val="1269562786"/>
      </p:ext>
    </p:extLst>
  </p:cSld>
  <p:clrMap bg1="lt1" tx1="dk1" bg2="lt2" tx2="dk2" accent1="accent1" accent2="accent2" accent3="accent3" accent4="accent4" accent5="accent5" accent6="accent6" hlink="hlink" folHlink="folHlink"/>
  <p:sldLayoutIdLst>
    <p:sldLayoutId id="2147484063"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spcBef>
          <a:spcPct val="0"/>
        </a:spcBef>
        <a:buNone/>
        <a:defRPr sz="2800" kern="1200">
          <a:solidFill>
            <a:schemeClr val="accent1"/>
          </a:solidFill>
          <a:latin typeface="+mj-lt"/>
          <a:ea typeface="+mj-ea"/>
          <a:cs typeface="+mj-cs"/>
        </a:defRPr>
      </a:lvl1pPr>
    </p:titleStyle>
    <p:body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94" userDrawn="1">
          <p15:clr>
            <a:srgbClr val="F26B43"/>
          </p15:clr>
        </p15:guide>
        <p15:guide id="2" pos="3908" userDrawn="1">
          <p15:clr>
            <a:srgbClr val="F26B43"/>
          </p15:clr>
        </p15:guide>
        <p15:guide id="3" pos="4134" userDrawn="1">
          <p15:clr>
            <a:srgbClr val="F26B43"/>
          </p15:clr>
        </p15:guide>
        <p15:guide id="6" pos="7422" userDrawn="1">
          <p15:clr>
            <a:srgbClr val="F26B43"/>
          </p15:clr>
        </p15:guide>
        <p15:guide id="7" pos="2376" userDrawn="1">
          <p15:clr>
            <a:srgbClr val="F26B43"/>
          </p15:clr>
        </p15:guide>
        <p15:guide id="8" pos="2150" userDrawn="1">
          <p15:clr>
            <a:srgbClr val="F26B43"/>
          </p15:clr>
        </p15:guide>
        <p15:guide id="9" pos="619" userDrawn="1">
          <p15:clr>
            <a:srgbClr val="F26B43"/>
          </p15:clr>
        </p15:guide>
        <p15:guide id="10" orient="horz" pos="2478" userDrawn="1">
          <p15:clr>
            <a:srgbClr val="F26B43"/>
          </p15:clr>
        </p15:guide>
        <p15:guide id="11" orient="horz" pos="2592" userDrawn="1">
          <p15:clr>
            <a:srgbClr val="F26B43"/>
          </p15:clr>
        </p15:guide>
        <p15:guide id="12" orient="horz" pos="4086" userDrawn="1">
          <p15:clr>
            <a:srgbClr val="F26B43"/>
          </p15:clr>
        </p15:guide>
        <p15:guide id="13" pos="5894" userDrawn="1">
          <p15:clr>
            <a:srgbClr val="F26B43"/>
          </p15:clr>
        </p15:guide>
        <p15:guide id="14" pos="5666" userDrawn="1">
          <p15:clr>
            <a:srgbClr val="F26B43"/>
          </p15:clr>
        </p15:guide>
        <p15:guide id="15" pos="4020" userDrawn="1">
          <p15:clr>
            <a:srgbClr val="F26B43"/>
          </p15:clr>
        </p15:guide>
        <p15:guide id="16" orient="horz" pos="270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2120" y="1590"/>
          <a:ext cx="2115"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2120" y="1590"/>
                        <a:ext cx="2115" cy="1587"/>
                      </a:xfrm>
                      <a:prstGeom prst="rect">
                        <a:avLst/>
                      </a:prstGeom>
                    </p:spPr>
                  </p:pic>
                </p:oleObj>
              </mc:Fallback>
            </mc:AlternateContent>
          </a:graphicData>
        </a:graphic>
      </p:graphicFrame>
      <p:sp>
        <p:nvSpPr>
          <p:cNvPr id="3" name="Rectangle 2" hidden="1"/>
          <p:cNvSpPr/>
          <p:nvPr>
            <p:custDataLst>
              <p:tags r:id="rId2"/>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800" b="1" i="0" u="none" strike="noStrike" kern="1200" cap="none" spc="0" normalizeH="0" baseline="0" noProof="0" dirty="0">
              <a:ln>
                <a:noFill/>
              </a:ln>
              <a:solidFill>
                <a:srgbClr val="FFFFFF"/>
              </a:solidFill>
              <a:effectLst/>
              <a:uLnTx/>
              <a:uFillTx/>
              <a:latin typeface="Arial"/>
              <a:ea typeface="Arial Unicode MS"/>
              <a:cs typeface="Arial"/>
              <a:sym typeface="Arial"/>
            </a:endParaRPr>
          </a:p>
        </p:txBody>
      </p:sp>
      <p:sp>
        <p:nvSpPr>
          <p:cNvPr id="6" name="Titel 5"/>
          <p:cNvSpPr>
            <a:spLocks noGrp="1"/>
          </p:cNvSpPr>
          <p:nvPr>
            <p:ph type="title"/>
          </p:nvPr>
        </p:nvSpPr>
        <p:spPr bwMode="gray">
          <a:xfrm>
            <a:off x="136260" y="79490"/>
            <a:ext cx="5727330" cy="864000"/>
          </a:xfrm>
        </p:spPr>
        <p:txBody>
          <a:bodyPr anchor="t"/>
          <a:lstStyle/>
          <a:p>
            <a:pPr algn="ctr"/>
            <a:r>
              <a:rPr lang="en-US" altLang="zh-CN" sz="2400" b="1" dirty="0">
                <a:effectLst/>
                <a:latin typeface="TimesNewRomanPS"/>
              </a:rPr>
              <a:t>Data-Driven Analytics for Obesity Management and Business Strategy </a:t>
            </a:r>
            <a:br>
              <a:rPr lang="en-US" b="1" dirty="0">
                <a:solidFill>
                  <a:srgbClr val="66B512"/>
                </a:solidFill>
              </a:rPr>
            </a:br>
            <a:r>
              <a:rPr lang="en-US" sz="1800" b="1" dirty="0">
                <a:solidFill>
                  <a:srgbClr val="FF0000"/>
                </a:solidFill>
              </a:rPr>
              <a:t>Oct.5 2023</a:t>
            </a:r>
          </a:p>
        </p:txBody>
      </p:sp>
      <p:sp>
        <p:nvSpPr>
          <p:cNvPr id="2" name="Foliennummernplatzhalter 1"/>
          <p:cNvSpPr>
            <a:spLocks noGrp="1"/>
          </p:cNvSpPr>
          <p:nvPr>
            <p:ph type="sldNum" sz="quarter" idx="12"/>
          </p:nvPr>
        </p:nvSpPr>
        <p:spPr bwMode="gray">
          <a:xfrm>
            <a:off x="116393" y="5235325"/>
            <a:ext cx="392326" cy="108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676767"/>
                </a:solidFill>
                <a:effectLst/>
                <a:uLnTx/>
                <a:uFillTx/>
                <a:latin typeface="Arial"/>
                <a:cs typeface="Arial"/>
              </a:rPr>
              <a:t>Page </a:t>
            </a:r>
            <a:fld id="{87F334AE-4EAC-4C2D-A638-92A76F09FCC4}" type="slidenum">
              <a:rPr kumimoji="0" lang="en-US" sz="700" b="0" i="0" u="none" strike="noStrike" kern="1200" cap="none" spc="0" normalizeH="0" baseline="0" noProof="0" smtClean="0">
                <a:ln>
                  <a:noFill/>
                </a:ln>
                <a:solidFill>
                  <a:srgbClr val="676767"/>
                </a:solidFill>
                <a:effectLst/>
                <a:uLnTx/>
                <a:uFillTx/>
                <a:latin typeface="Arial"/>
                <a:cs typeface="Arial"/>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US" sz="700" b="0" i="0" u="none" strike="noStrike" kern="1200" cap="none" spc="0" normalizeH="0" baseline="0" noProof="0">
              <a:ln>
                <a:noFill/>
              </a:ln>
              <a:solidFill>
                <a:srgbClr val="676767"/>
              </a:solidFill>
              <a:effectLst/>
              <a:uLnTx/>
              <a:uFillTx/>
              <a:latin typeface="Arial"/>
              <a:cs typeface="Arial"/>
            </a:endParaRPr>
          </a:p>
        </p:txBody>
      </p:sp>
      <p:sp>
        <p:nvSpPr>
          <p:cNvPr id="30" name="Rectangle: Rounded Corners 29">
            <a:extLst>
              <a:ext uri="{FF2B5EF4-FFF2-40B4-BE49-F238E27FC236}">
                <a16:creationId xmlns:a16="http://schemas.microsoft.com/office/drawing/2014/main" id="{96B31DCE-FE26-4A50-8779-40C386056135}"/>
              </a:ext>
            </a:extLst>
          </p:cNvPr>
          <p:cNvSpPr/>
          <p:nvPr/>
        </p:nvSpPr>
        <p:spPr bwMode="gray">
          <a:xfrm>
            <a:off x="116393" y="1068114"/>
            <a:ext cx="11957626" cy="5710396"/>
          </a:xfrm>
          <a:prstGeom prst="roundRect">
            <a:avLst>
              <a:gd name="adj" fmla="val 166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cs typeface="Arial"/>
            </a:endParaRPr>
          </a:p>
        </p:txBody>
      </p:sp>
      <p:graphicFrame>
        <p:nvGraphicFramePr>
          <p:cNvPr id="31" name="Group 76">
            <a:extLst>
              <a:ext uri="{FF2B5EF4-FFF2-40B4-BE49-F238E27FC236}">
                <a16:creationId xmlns:a16="http://schemas.microsoft.com/office/drawing/2014/main" id="{CC0A1483-DF3D-45BE-B887-CB285D84E8EA}"/>
              </a:ext>
            </a:extLst>
          </p:cNvPr>
          <p:cNvGraphicFramePr>
            <a:graphicFrameLocks noGrp="1" noChangeAspect="1"/>
          </p:cNvGraphicFramePr>
          <p:nvPr>
            <p:extLst>
              <p:ext uri="{D42A27DB-BD31-4B8C-83A1-F6EECF244321}">
                <p14:modId xmlns:p14="http://schemas.microsoft.com/office/powerpoint/2010/main" val="1168293629"/>
              </p:ext>
            </p:extLst>
          </p:nvPr>
        </p:nvGraphicFramePr>
        <p:xfrm>
          <a:off x="217730" y="1176525"/>
          <a:ext cx="11734483" cy="414194"/>
        </p:xfrm>
        <a:graphic>
          <a:graphicData uri="http://schemas.openxmlformats.org/drawingml/2006/table">
            <a:tbl>
              <a:tblPr firstRow="1">
                <a:tableStyleId>{69012ECD-51FC-41F1-AA8D-1B2483CD663E}</a:tableStyleId>
              </a:tblPr>
              <a:tblGrid>
                <a:gridCol w="11734483">
                  <a:extLst>
                    <a:ext uri="{9D8B030D-6E8A-4147-A177-3AD203B41FA5}">
                      <a16:colId xmlns:a16="http://schemas.microsoft.com/office/drawing/2014/main" val="20000"/>
                    </a:ext>
                  </a:extLst>
                </a:gridCol>
              </a:tblGrid>
              <a:tr h="414194">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400" u="none" strike="noStrike" cap="none" normalizeH="0" baseline="0" dirty="0">
                          <a:ln>
                            <a:noFill/>
                          </a:ln>
                          <a:effectLst/>
                        </a:rPr>
                        <a:t>Project Description / Deliverables</a:t>
                      </a:r>
                      <a:endParaRPr kumimoji="0" lang="en-US" sz="1400" b="1" i="1" u="none" strike="noStrike" cap="none" normalizeH="0" baseline="0" dirty="0">
                        <a:ln>
                          <a:noFill/>
                        </a:ln>
                        <a:solidFill>
                          <a:schemeClr val="bg2"/>
                        </a:solidFill>
                        <a:effectLst/>
                        <a:latin typeface="Arial" charset="0"/>
                        <a:cs typeface="Arial" charset="0"/>
                      </a:endParaRPr>
                    </a:p>
                  </a:txBody>
                  <a:tcPr marL="95988" marR="119985" marT="36000" marB="36000" anchor="ctr" horzOverflow="overflow">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bl>
          </a:graphicData>
        </a:graphic>
      </p:graphicFrame>
      <p:graphicFrame>
        <p:nvGraphicFramePr>
          <p:cNvPr id="32" name="Group 77">
            <a:extLst>
              <a:ext uri="{FF2B5EF4-FFF2-40B4-BE49-F238E27FC236}">
                <a16:creationId xmlns:a16="http://schemas.microsoft.com/office/drawing/2014/main" id="{98257ECF-45B8-481F-B073-88E6B4B91EDB}"/>
              </a:ext>
            </a:extLst>
          </p:cNvPr>
          <p:cNvGraphicFramePr>
            <a:graphicFrameLocks noGrp="1"/>
          </p:cNvGraphicFramePr>
          <p:nvPr>
            <p:extLst>
              <p:ext uri="{D42A27DB-BD31-4B8C-83A1-F6EECF244321}">
                <p14:modId xmlns:p14="http://schemas.microsoft.com/office/powerpoint/2010/main" val="1209983757"/>
              </p:ext>
            </p:extLst>
          </p:nvPr>
        </p:nvGraphicFramePr>
        <p:xfrm>
          <a:off x="217730" y="5235326"/>
          <a:ext cx="6377379" cy="1240192"/>
        </p:xfrm>
        <a:graphic>
          <a:graphicData uri="http://schemas.openxmlformats.org/drawingml/2006/table">
            <a:tbl>
              <a:tblPr firstRow="1">
                <a:tableStyleId>{69012ECD-51FC-41F1-AA8D-1B2483CD663E}</a:tableStyleId>
              </a:tblPr>
              <a:tblGrid>
                <a:gridCol w="6377379">
                  <a:extLst>
                    <a:ext uri="{9D8B030D-6E8A-4147-A177-3AD203B41FA5}">
                      <a16:colId xmlns:a16="http://schemas.microsoft.com/office/drawing/2014/main" val="20000"/>
                    </a:ext>
                  </a:extLst>
                </a:gridCol>
              </a:tblGrid>
              <a:tr h="312580">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400" u="none" strike="noStrike" cap="none" normalizeH="0" baseline="0" dirty="0">
                          <a:ln>
                            <a:noFill/>
                          </a:ln>
                          <a:effectLst/>
                        </a:rPr>
                        <a:t> Expected Business Value</a:t>
                      </a:r>
                      <a:endParaRPr kumimoji="0" lang="en-US" sz="1400" b="1" i="0" u="none" strike="noStrike" cap="none" normalizeH="0" baseline="0" dirty="0">
                        <a:ln>
                          <a:noFill/>
                        </a:ln>
                        <a:solidFill>
                          <a:schemeClr val="bg2"/>
                        </a:solidFill>
                        <a:effectLst/>
                        <a:latin typeface="Arial" charset="0"/>
                        <a:cs typeface="Arial" charset="0"/>
                      </a:endParaRPr>
                    </a:p>
                  </a:txBody>
                  <a:tcPr marL="95988" marR="119985" marT="36000" marB="36000" anchor="ctr" horzOverflow="overflow">
                    <a:solidFill>
                      <a:schemeClr val="accent4"/>
                    </a:solidFill>
                  </a:tcPr>
                </a:tc>
                <a:extLst>
                  <a:ext uri="{0D108BD9-81ED-4DB2-BD59-A6C34878D82A}">
                    <a16:rowId xmlns:a16="http://schemas.microsoft.com/office/drawing/2014/main" val="10000"/>
                  </a:ext>
                </a:extLst>
              </a:tr>
              <a:tr h="927612">
                <a:tc>
                  <a:txBody>
                    <a:bodyPr/>
                    <a:lstStyle/>
                    <a:p>
                      <a:pPr marL="112395" marR="0" lvl="0" indent="-112395" algn="l" defTabSz="914400" rtl="0" eaLnBrk="1" fontAlgn="base" latinLnBrk="0" hangingPunct="1">
                        <a:lnSpc>
                          <a:spcPct val="100000"/>
                        </a:lnSpc>
                        <a:spcBef>
                          <a:spcPct val="0"/>
                        </a:spcBef>
                        <a:spcAft>
                          <a:spcPct val="25000"/>
                        </a:spcAft>
                        <a:buClrTx/>
                        <a:buSzTx/>
                        <a:buFont typeface="Wingdings" pitchFamily="2" charset="2"/>
                        <a:buChar char="§"/>
                        <a:tabLst/>
                        <a:defRPr/>
                      </a:pPr>
                      <a:r>
                        <a:rPr lang="en-GB" sz="1000" b="1" dirty="0">
                          <a:latin typeface="+mn-lt"/>
                          <a:cs typeface="+mn-cs"/>
                        </a:rPr>
                        <a:t>[what is the business value of your project]</a:t>
                      </a:r>
                      <a:endParaRPr lang="en-GB" sz="1000" b="1" i="0" u="none" strike="noStrike" kern="1200" cap="none" spc="0" normalizeH="0" baseline="0" noProof="0" dirty="0">
                        <a:ln>
                          <a:noFill/>
                        </a:ln>
                        <a:effectLst/>
                        <a:uLnTx/>
                        <a:uFillTx/>
                        <a:latin typeface="+mn-lt"/>
                        <a:cs typeface="+mn-cs"/>
                      </a:endParaRP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1" u="none" strike="noStrike" kern="1200" cap="none" spc="0" normalizeH="0" baseline="0" noProof="0" dirty="0">
                        <a:ln>
                          <a:noFill/>
                        </a:ln>
                        <a:solidFill>
                          <a:schemeClr val="tx1"/>
                        </a:solidFill>
                        <a:effectLst/>
                        <a:uLnTx/>
                        <a:uFillTx/>
                      </a:endParaRPr>
                    </a:p>
                  </a:txBody>
                  <a:tcPr marL="95988" marR="119985" marT="36000" marB="36000" anchor="ctr" horzOverflow="overflow">
                    <a:solidFill>
                      <a:schemeClr val="bg1"/>
                    </a:solidFill>
                  </a:tcPr>
                </a:tc>
                <a:extLst>
                  <a:ext uri="{0D108BD9-81ED-4DB2-BD59-A6C34878D82A}">
                    <a16:rowId xmlns:a16="http://schemas.microsoft.com/office/drawing/2014/main" val="10001"/>
                  </a:ext>
                </a:extLst>
              </a:tr>
            </a:tbl>
          </a:graphicData>
        </a:graphic>
      </p:graphicFrame>
      <p:graphicFrame>
        <p:nvGraphicFramePr>
          <p:cNvPr id="33" name="Group 77">
            <a:extLst>
              <a:ext uri="{FF2B5EF4-FFF2-40B4-BE49-F238E27FC236}">
                <a16:creationId xmlns:a16="http://schemas.microsoft.com/office/drawing/2014/main" id="{D1FFF23A-C9C0-4990-B613-435FE74B2902}"/>
              </a:ext>
            </a:extLst>
          </p:cNvPr>
          <p:cNvGraphicFramePr>
            <a:graphicFrameLocks noGrp="1"/>
          </p:cNvGraphicFramePr>
          <p:nvPr>
            <p:extLst>
              <p:ext uri="{D42A27DB-BD31-4B8C-83A1-F6EECF244321}">
                <p14:modId xmlns:p14="http://schemas.microsoft.com/office/powerpoint/2010/main" val="339648353"/>
              </p:ext>
            </p:extLst>
          </p:nvPr>
        </p:nvGraphicFramePr>
        <p:xfrm>
          <a:off x="6656011" y="1664066"/>
          <a:ext cx="5357104" cy="4811452"/>
        </p:xfrm>
        <a:graphic>
          <a:graphicData uri="http://schemas.openxmlformats.org/drawingml/2006/table">
            <a:tbl>
              <a:tblPr firstRow="1">
                <a:tableStyleId>{69012ECD-51FC-41F1-AA8D-1B2483CD663E}</a:tableStyleId>
              </a:tblPr>
              <a:tblGrid>
                <a:gridCol w="5357104">
                  <a:extLst>
                    <a:ext uri="{9D8B030D-6E8A-4147-A177-3AD203B41FA5}">
                      <a16:colId xmlns:a16="http://schemas.microsoft.com/office/drawing/2014/main" val="20000"/>
                    </a:ext>
                  </a:extLst>
                </a:gridCol>
              </a:tblGrid>
              <a:tr h="426235">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400" b="1" i="0" u="none" strike="noStrike" cap="none" normalizeH="0" baseline="0" dirty="0">
                          <a:ln>
                            <a:noFill/>
                          </a:ln>
                          <a:solidFill>
                            <a:schemeClr val="bg2"/>
                          </a:solidFill>
                          <a:effectLst/>
                          <a:latin typeface="Arial" charset="0"/>
                          <a:cs typeface="Arial" charset="0"/>
                        </a:rPr>
                        <a:t>Weekly Progress</a:t>
                      </a:r>
                    </a:p>
                  </a:txBody>
                  <a:tcPr marL="95988" marR="119985" marT="36000" marB="36000" anchor="ctr" horzOverflow="overflow">
                    <a:solidFill>
                      <a:schemeClr val="accent2"/>
                    </a:solidFill>
                  </a:tcPr>
                </a:tc>
                <a:extLst>
                  <a:ext uri="{0D108BD9-81ED-4DB2-BD59-A6C34878D82A}">
                    <a16:rowId xmlns:a16="http://schemas.microsoft.com/office/drawing/2014/main" val="10000"/>
                  </a:ext>
                </a:extLst>
              </a:tr>
              <a:tr h="4385217">
                <a:tc>
                  <a:txBody>
                    <a:bodyPr/>
                    <a:lstStyle/>
                    <a:p>
                      <a:pPr marL="112395" marR="0" lvl="0" indent="-112395" algn="l" rtl="0" eaLnBrk="1" fontAlgn="base" latinLnBrk="0" hangingPunct="1">
                        <a:lnSpc>
                          <a:spcPct val="100000"/>
                        </a:lnSpc>
                        <a:spcBef>
                          <a:spcPct val="0"/>
                        </a:spcBef>
                        <a:spcAft>
                          <a:spcPct val="25000"/>
                        </a:spcAft>
                        <a:buFont typeface="Wingdings" pitchFamily="2" charset="2"/>
                        <a:buChar char="§"/>
                      </a:pPr>
                      <a:r>
                        <a:rPr lang="en-GB" sz="1000" b="1" dirty="0">
                          <a:latin typeface="+mn-lt"/>
                          <a:cs typeface="+mn-cs"/>
                        </a:rPr>
                        <a:t>Checked validation of the dataset(missing value, valid data)</a:t>
                      </a:r>
                    </a:p>
                    <a:p>
                      <a:pPr marL="112395" marR="0" lvl="0" indent="-112395" algn="l" rtl="0" eaLnBrk="1" fontAlgn="base" latinLnBrk="0" hangingPunct="1">
                        <a:lnSpc>
                          <a:spcPct val="100000"/>
                        </a:lnSpc>
                        <a:spcBef>
                          <a:spcPct val="0"/>
                        </a:spcBef>
                        <a:spcAft>
                          <a:spcPct val="25000"/>
                        </a:spcAft>
                        <a:buFont typeface="Wingdings" pitchFamily="2" charset="2"/>
                        <a:buChar char="§"/>
                      </a:pPr>
                      <a:r>
                        <a:rPr lang="en-GB" sz="1000" b="1" kern="1200" noProof="0" dirty="0">
                          <a:solidFill>
                            <a:schemeClr val="tx1"/>
                          </a:solidFill>
                          <a:latin typeface="+mn-lt"/>
                          <a:ea typeface="+mn-ea"/>
                          <a:cs typeface="+mn-cs"/>
                        </a:rPr>
                        <a:t>Encoded the categorical data with one-hot encoding</a:t>
                      </a:r>
                    </a:p>
                    <a:p>
                      <a:pPr marL="112395" marR="0" lvl="0" indent="-112395" algn="l" rtl="0" eaLnBrk="1" fontAlgn="base" latinLnBrk="0" hangingPunct="1">
                        <a:lnSpc>
                          <a:spcPct val="100000"/>
                        </a:lnSpc>
                        <a:spcBef>
                          <a:spcPct val="0"/>
                        </a:spcBef>
                        <a:spcAft>
                          <a:spcPct val="25000"/>
                        </a:spcAft>
                        <a:buFont typeface="Wingdings" pitchFamily="2" charset="2"/>
                        <a:buChar char="§"/>
                      </a:pPr>
                      <a:r>
                        <a:rPr lang="en-GB" sz="1000" b="1" kern="1200" noProof="0" dirty="0">
                          <a:solidFill>
                            <a:schemeClr val="tx1"/>
                          </a:solidFill>
                          <a:latin typeface="+mn-lt"/>
                          <a:ea typeface="+mn-ea"/>
                          <a:cs typeface="+mn-cs"/>
                        </a:rPr>
                        <a:t>Normalized the data for later use</a:t>
                      </a:r>
                    </a:p>
                    <a:p>
                      <a:pPr marL="112395" marR="0" lvl="0" indent="-112395" algn="l" rtl="0" eaLnBrk="1" fontAlgn="base" latinLnBrk="0" hangingPunct="1">
                        <a:lnSpc>
                          <a:spcPct val="100000"/>
                        </a:lnSpc>
                        <a:spcBef>
                          <a:spcPct val="0"/>
                        </a:spcBef>
                        <a:spcAft>
                          <a:spcPct val="25000"/>
                        </a:spcAft>
                        <a:buFont typeface="Wingdings" pitchFamily="2" charset="2"/>
                        <a:buChar char="§"/>
                      </a:pPr>
                      <a:r>
                        <a:rPr lang="en-GB" sz="1000" b="1" kern="1200" noProof="0" dirty="0">
                          <a:solidFill>
                            <a:schemeClr val="tx1"/>
                          </a:solidFill>
                          <a:latin typeface="+mn-lt"/>
                          <a:ea typeface="+mn-ea"/>
                          <a:cs typeface="+mn-cs"/>
                        </a:rPr>
                        <a:t>Visualized the numerical data with histogram and categorical data with pie chart</a:t>
                      </a:r>
                    </a:p>
                    <a:p>
                      <a:pPr marL="112395" marR="0" lvl="0" indent="-112395" algn="l" rtl="0" eaLnBrk="1" fontAlgn="base" latinLnBrk="0" hangingPunct="1">
                        <a:lnSpc>
                          <a:spcPct val="100000"/>
                        </a:lnSpc>
                        <a:spcBef>
                          <a:spcPct val="0"/>
                        </a:spcBef>
                        <a:spcAft>
                          <a:spcPct val="25000"/>
                        </a:spcAft>
                        <a:buFont typeface="Wingdings" pitchFamily="2" charset="2"/>
                        <a:buChar char="§"/>
                      </a:pPr>
                      <a:endParaRPr lang="en-GB" sz="1000" b="1" kern="1200" noProof="0" dirty="0">
                        <a:solidFill>
                          <a:schemeClr val="tx1"/>
                        </a:solidFill>
                        <a:latin typeface="+mn-lt"/>
                        <a:ea typeface="+mn-ea"/>
                        <a:cs typeface="+mn-cs"/>
                      </a:endParaRPr>
                    </a:p>
                    <a:p>
                      <a:pPr marL="112395" marR="0" lvl="0" indent="-112395" algn="l" rtl="0" eaLnBrk="1" fontAlgn="base" latinLnBrk="0" hangingPunct="1">
                        <a:lnSpc>
                          <a:spcPct val="100000"/>
                        </a:lnSpc>
                        <a:spcBef>
                          <a:spcPct val="0"/>
                        </a:spcBef>
                        <a:spcAft>
                          <a:spcPct val="25000"/>
                        </a:spcAft>
                        <a:buFont typeface="Wingdings" pitchFamily="2" charset="2"/>
                        <a:buChar char="§"/>
                      </a:pPr>
                      <a:endParaRPr lang="en-GB" sz="1000" b="1" kern="1200" noProof="0" dirty="0">
                        <a:solidFill>
                          <a:schemeClr val="tx1"/>
                        </a:solidFill>
                        <a:latin typeface="+mn-lt"/>
                        <a:ea typeface="+mn-ea"/>
                        <a:cs typeface="+mn-cs"/>
                      </a:endParaRPr>
                    </a:p>
                  </a:txBody>
                  <a:tcPr marL="95988" marR="119985" marT="36000" marB="36000" anchor="ctr" horzOverflow="overflow">
                    <a:solidFill>
                      <a:schemeClr val="bg1"/>
                    </a:solidFill>
                  </a:tcPr>
                </a:tc>
                <a:extLst>
                  <a:ext uri="{0D108BD9-81ED-4DB2-BD59-A6C34878D82A}">
                    <a16:rowId xmlns:a16="http://schemas.microsoft.com/office/drawing/2014/main" val="10001"/>
                  </a:ext>
                </a:extLst>
              </a:tr>
            </a:tbl>
          </a:graphicData>
        </a:graphic>
      </p:graphicFrame>
      <p:sp>
        <p:nvSpPr>
          <p:cNvPr id="36" name="Rectangle: Rounded Corners 35">
            <a:extLst>
              <a:ext uri="{FF2B5EF4-FFF2-40B4-BE49-F238E27FC236}">
                <a16:creationId xmlns:a16="http://schemas.microsoft.com/office/drawing/2014/main" id="{BB735C57-A501-4D95-BE54-CE03563D7929}"/>
              </a:ext>
            </a:extLst>
          </p:cNvPr>
          <p:cNvSpPr/>
          <p:nvPr/>
        </p:nvSpPr>
        <p:spPr bwMode="gray">
          <a:xfrm>
            <a:off x="5863590" y="124037"/>
            <a:ext cx="6234461" cy="860423"/>
          </a:xfrm>
          <a:prstGeom prst="roundRect">
            <a:avLst>
              <a:gd name="adj" fmla="val 1237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cs typeface="Arial"/>
            </a:endParaRPr>
          </a:p>
        </p:txBody>
      </p:sp>
      <p:graphicFrame>
        <p:nvGraphicFramePr>
          <p:cNvPr id="37" name="Group 79">
            <a:extLst>
              <a:ext uri="{FF2B5EF4-FFF2-40B4-BE49-F238E27FC236}">
                <a16:creationId xmlns:a16="http://schemas.microsoft.com/office/drawing/2014/main" id="{0B10B350-64ED-4B92-9E40-03FF6E86DBF6}"/>
              </a:ext>
            </a:extLst>
          </p:cNvPr>
          <p:cNvGraphicFramePr>
            <a:graphicFrameLocks noGrp="1"/>
          </p:cNvGraphicFramePr>
          <p:nvPr>
            <p:extLst>
              <p:ext uri="{D42A27DB-BD31-4B8C-83A1-F6EECF244321}">
                <p14:modId xmlns:p14="http://schemas.microsoft.com/office/powerpoint/2010/main" val="3637687260"/>
              </p:ext>
            </p:extLst>
          </p:nvPr>
        </p:nvGraphicFramePr>
        <p:xfrm>
          <a:off x="5863590" y="214191"/>
          <a:ext cx="4166903" cy="831724"/>
        </p:xfrm>
        <a:graphic>
          <a:graphicData uri="http://schemas.openxmlformats.org/drawingml/2006/table">
            <a:tbl>
              <a:tblPr firstRow="1">
                <a:tableStyleId>{69012ECD-51FC-41F1-AA8D-1B2483CD663E}</a:tableStyleId>
              </a:tblPr>
              <a:tblGrid>
                <a:gridCol w="2572795">
                  <a:extLst>
                    <a:ext uri="{9D8B030D-6E8A-4147-A177-3AD203B41FA5}">
                      <a16:colId xmlns:a16="http://schemas.microsoft.com/office/drawing/2014/main" val="20000"/>
                    </a:ext>
                  </a:extLst>
                </a:gridCol>
                <a:gridCol w="1594108">
                  <a:extLst>
                    <a:ext uri="{9D8B030D-6E8A-4147-A177-3AD203B41FA5}">
                      <a16:colId xmlns:a16="http://schemas.microsoft.com/office/drawing/2014/main" val="20001"/>
                    </a:ext>
                  </a:extLst>
                </a:gridCol>
              </a:tblGrid>
              <a:tr h="331870">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200" b="1" u="none" strike="noStrike" kern="1200" cap="none" normalizeH="0" baseline="0" noProof="0" dirty="0">
                          <a:ln>
                            <a:noFill/>
                          </a:ln>
                          <a:solidFill>
                            <a:schemeClr val="bg1"/>
                          </a:solidFill>
                          <a:effectLst/>
                          <a:latin typeface="+mn-lt"/>
                          <a:ea typeface="+mn-ea"/>
                          <a:cs typeface="+mn-cs"/>
                        </a:rPr>
                        <a:t>Project Authors</a:t>
                      </a:r>
                    </a:p>
                  </a:txBody>
                  <a:tcPr marL="95988" marR="119985" marT="36000" marB="36000"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marL="182563" marR="0" lvl="0" indent="-182563" algn="l" defTabSz="914400" rtl="0" eaLnBrk="1" fontAlgn="base" latinLnBrk="0" hangingPunct="1">
                        <a:lnSpc>
                          <a:spcPct val="100000"/>
                        </a:lnSpc>
                        <a:spcBef>
                          <a:spcPct val="0"/>
                        </a:spcBef>
                        <a:spcAft>
                          <a:spcPct val="25000"/>
                        </a:spcAft>
                        <a:buClr>
                          <a:schemeClr val="tx2"/>
                        </a:buClr>
                        <a:buSzTx/>
                        <a:buFont typeface="Wingdings" pitchFamily="2" charset="2"/>
                        <a:buNone/>
                        <a:tabLst/>
                        <a:defRPr/>
                      </a:pPr>
                      <a:r>
                        <a:rPr kumimoji="0" lang="en-US" sz="1200" b="0" u="none" strike="noStrike" kern="1200" cap="none" normalizeH="0" baseline="0" noProof="0" dirty="0" err="1">
                          <a:ln>
                            <a:noFill/>
                          </a:ln>
                          <a:solidFill>
                            <a:schemeClr val="tx1"/>
                          </a:solidFill>
                          <a:effectLst/>
                          <a:latin typeface="+mn-lt"/>
                          <a:ea typeface="+mn-ea"/>
                          <a:cs typeface="+mn-cs"/>
                        </a:rPr>
                        <a:t>Mingqi</a:t>
                      </a:r>
                      <a:r>
                        <a:rPr kumimoji="0" lang="en-US" sz="1200" b="0" u="none" strike="noStrike" kern="1200" cap="none" normalizeH="0" baseline="0" noProof="0" dirty="0">
                          <a:ln>
                            <a:noFill/>
                          </a:ln>
                          <a:solidFill>
                            <a:schemeClr val="tx1"/>
                          </a:solidFill>
                          <a:effectLst/>
                          <a:latin typeface="+mn-lt"/>
                          <a:ea typeface="+mn-ea"/>
                          <a:cs typeface="+mn-cs"/>
                        </a:rPr>
                        <a:t> yang</a:t>
                      </a:r>
                    </a:p>
                    <a:p>
                      <a:pPr marL="182563" marR="0" lvl="0" indent="-182563" algn="l" defTabSz="914400" rtl="0" eaLnBrk="1" fontAlgn="base" latinLnBrk="0" hangingPunct="1">
                        <a:lnSpc>
                          <a:spcPct val="100000"/>
                        </a:lnSpc>
                        <a:spcBef>
                          <a:spcPct val="0"/>
                        </a:spcBef>
                        <a:spcAft>
                          <a:spcPct val="25000"/>
                        </a:spcAft>
                        <a:buClr>
                          <a:schemeClr val="tx2"/>
                        </a:buClr>
                        <a:buSzTx/>
                        <a:buFont typeface="Wingdings" pitchFamily="2" charset="2"/>
                        <a:buNone/>
                        <a:tabLst/>
                        <a:defRPr/>
                      </a:pPr>
                      <a:r>
                        <a:rPr kumimoji="0" lang="en-US" altLang="zh-CN" sz="1200" b="0" u="none" strike="noStrike" kern="1200" cap="none" normalizeH="0" baseline="0" noProof="0" dirty="0">
                          <a:ln>
                            <a:noFill/>
                          </a:ln>
                          <a:solidFill>
                            <a:schemeClr val="tx1"/>
                          </a:solidFill>
                          <a:effectLst/>
                          <a:latin typeface="+mn-lt"/>
                          <a:ea typeface="+mn-ea"/>
                          <a:cs typeface="+mn-cs"/>
                        </a:rPr>
                        <a:t>Zhetan Zhang</a:t>
                      </a:r>
                    </a:p>
                  </a:txBody>
                  <a:tcPr marL="95988" marR="119985" marT="36000" marB="36000"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48244">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defRPr/>
                      </a:pPr>
                      <a:r>
                        <a:rPr kumimoji="0" lang="en-US" sz="1200" b="1" u="none" strike="noStrike" kern="1200" cap="none" normalizeH="0" baseline="0" noProof="0" dirty="0">
                          <a:ln>
                            <a:noFill/>
                          </a:ln>
                          <a:solidFill>
                            <a:schemeClr val="bg1"/>
                          </a:solidFill>
                          <a:effectLst/>
                          <a:latin typeface="+mn-lt"/>
                          <a:ea typeface="+mn-ea"/>
                          <a:cs typeface="+mn-cs"/>
                        </a:rPr>
                        <a:t>Industrial Area of Application</a:t>
                      </a:r>
                    </a:p>
                  </a:txBody>
                  <a:tcPr marL="72001" marR="90001" marT="46799" marB="46799"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marL="182563" marR="0" lvl="0" indent="-182563" algn="l" defTabSz="914400" rtl="0" eaLnBrk="1" fontAlgn="base" latinLnBrk="0" hangingPunct="1">
                        <a:lnSpc>
                          <a:spcPct val="100000"/>
                        </a:lnSpc>
                        <a:spcBef>
                          <a:spcPct val="0"/>
                        </a:spcBef>
                        <a:spcAft>
                          <a:spcPct val="25000"/>
                        </a:spcAft>
                        <a:buClr>
                          <a:schemeClr val="tx2"/>
                        </a:buClr>
                        <a:buSzTx/>
                        <a:buFont typeface="Wingdings" pitchFamily="2" charset="2"/>
                        <a:buNone/>
                        <a:tabLst/>
                        <a:defRPr/>
                      </a:pPr>
                      <a:r>
                        <a:rPr kumimoji="0" lang="en-US" sz="1200" b="0" i="0" u="none" strike="noStrike" cap="none" normalizeH="0" baseline="0" noProof="0" dirty="0">
                          <a:ln>
                            <a:noFill/>
                          </a:ln>
                          <a:solidFill>
                            <a:schemeClr val="tx1"/>
                          </a:solidFill>
                          <a:effectLst/>
                          <a:latin typeface="Arial" charset="0"/>
                          <a:cs typeface="Arial" charset="0"/>
                        </a:rPr>
                        <a:t>Life Science</a:t>
                      </a:r>
                    </a:p>
                  </a:txBody>
                  <a:tcPr marL="72001" marR="90001" marT="46799" marB="46799"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38" name="Tabelle 20">
            <a:extLst>
              <a:ext uri="{FF2B5EF4-FFF2-40B4-BE49-F238E27FC236}">
                <a16:creationId xmlns:a16="http://schemas.microsoft.com/office/drawing/2014/main" id="{EC9F2797-F988-44CB-8382-693DBC8A0F21}"/>
              </a:ext>
            </a:extLst>
          </p:cNvPr>
          <p:cNvGraphicFramePr>
            <a:graphicFrameLocks noGrp="1"/>
          </p:cNvGraphicFramePr>
          <p:nvPr>
            <p:extLst>
              <p:ext uri="{D42A27DB-BD31-4B8C-83A1-F6EECF244321}">
                <p14:modId xmlns:p14="http://schemas.microsoft.com/office/powerpoint/2010/main" val="3662737056"/>
              </p:ext>
            </p:extLst>
          </p:nvPr>
        </p:nvGraphicFramePr>
        <p:xfrm>
          <a:off x="10138033" y="207691"/>
          <a:ext cx="1830368" cy="680113"/>
        </p:xfrm>
        <a:graphic>
          <a:graphicData uri="http://schemas.openxmlformats.org/drawingml/2006/table">
            <a:tbl>
              <a:tblPr firstRow="1" bandRow="1">
                <a:tableStyleId>{5C22544A-7EE6-4342-B048-85BDC9FD1C3A}</a:tableStyleId>
              </a:tblPr>
              <a:tblGrid>
                <a:gridCol w="1028731">
                  <a:extLst>
                    <a:ext uri="{9D8B030D-6E8A-4147-A177-3AD203B41FA5}">
                      <a16:colId xmlns:a16="http://schemas.microsoft.com/office/drawing/2014/main" val="20000"/>
                    </a:ext>
                  </a:extLst>
                </a:gridCol>
                <a:gridCol w="801637">
                  <a:extLst>
                    <a:ext uri="{9D8B030D-6E8A-4147-A177-3AD203B41FA5}">
                      <a16:colId xmlns:a16="http://schemas.microsoft.com/office/drawing/2014/main" val="20001"/>
                    </a:ext>
                  </a:extLst>
                </a:gridCol>
              </a:tblGrid>
              <a:tr h="6801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cs typeface="Arial" charset="0"/>
                        </a:rPr>
                        <a:t>Status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solidFill>
                        <a:cs typeface="Arial" charset="0"/>
                      </a:endParaRPr>
                    </a:p>
                  </a:txBody>
                  <a:tcPr marL="121904" marR="121904"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algn="ctr"/>
                      <a:r>
                        <a:rPr lang="en-US" sz="1000" b="0" dirty="0">
                          <a:solidFill>
                            <a:schemeClr val="tx1"/>
                          </a:solidFill>
                        </a:rPr>
                        <a:t>On target</a:t>
                      </a:r>
                    </a:p>
                  </a:txBody>
                  <a:tcPr marL="121904" marR="121904"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8" name="TextBox 7">
            <a:extLst>
              <a:ext uri="{FF2B5EF4-FFF2-40B4-BE49-F238E27FC236}">
                <a16:creationId xmlns:a16="http://schemas.microsoft.com/office/drawing/2014/main" id="{44E3C0C7-7427-4CB3-B854-12CD21E5D4DD}"/>
              </a:ext>
            </a:extLst>
          </p:cNvPr>
          <p:cNvSpPr txBox="1"/>
          <p:nvPr/>
        </p:nvSpPr>
        <p:spPr bwMode="gray">
          <a:xfrm>
            <a:off x="217731" y="1664065"/>
            <a:ext cx="6377379" cy="3492473"/>
          </a:xfrm>
          <a:prstGeom prst="rect">
            <a:avLst/>
          </a:prstGeom>
          <a:solidFill>
            <a:schemeClr val="bg1"/>
          </a:solidFill>
          <a:ln w="9525">
            <a:noFill/>
          </a:ln>
        </p:spPr>
        <p:txBody>
          <a:bodyPr wrap="square" lIns="0" tIns="0" rIns="0" bIns="0" rtlCol="0" anchor="ctr">
            <a:noAutofit/>
          </a:bodyPr>
          <a:lstStyle/>
          <a:p>
            <a:pPr marL="70485" fontAlgn="base">
              <a:spcBef>
                <a:spcPct val="0"/>
              </a:spcBef>
              <a:spcAft>
                <a:spcPts val="315"/>
              </a:spcAft>
              <a:buClr>
                <a:srgbClr val="00BCFF"/>
              </a:buClr>
              <a:defRPr/>
            </a:pPr>
            <a:endParaRPr lang="en-GB" sz="1200" b="1" dirty="0">
              <a:latin typeface="Arial"/>
              <a:cs typeface="Arial"/>
            </a:endParaRPr>
          </a:p>
        </p:txBody>
      </p:sp>
      <p:sp>
        <p:nvSpPr>
          <p:cNvPr id="62" name="Rectangle 61"/>
          <p:cNvSpPr/>
          <p:nvPr/>
        </p:nvSpPr>
        <p:spPr bwMode="gray">
          <a:xfrm>
            <a:off x="4946487" y="1683556"/>
            <a:ext cx="1612348" cy="38363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a:cs typeface="Arial"/>
              </a:rPr>
              <a:t>Decisions Impacted</a:t>
            </a:r>
          </a:p>
        </p:txBody>
      </p:sp>
      <p:sp>
        <p:nvSpPr>
          <p:cNvPr id="67" name="Rectangle 66"/>
          <p:cNvSpPr/>
          <p:nvPr/>
        </p:nvSpPr>
        <p:spPr bwMode="gray">
          <a:xfrm>
            <a:off x="4946487" y="2212238"/>
            <a:ext cx="1612348" cy="50133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
                <a:srgbClr val="00BCFF"/>
              </a:buClr>
              <a:buSzTx/>
              <a:buFont typeface="Wingdings" panose="05000000000000000000" pitchFamily="2" charset="2"/>
              <a:buChar char="§"/>
              <a:tabLst/>
              <a:defRPr/>
            </a:pPr>
            <a:r>
              <a:rPr kumimoji="0" lang="de-DE" sz="1000" b="1" i="0" u="none" strike="noStrike" kern="1200" cap="none" spc="0" normalizeH="0" baseline="0" noProof="0" dirty="0" err="1">
                <a:ln>
                  <a:noFill/>
                </a:ln>
                <a:solidFill>
                  <a:schemeClr val="tx1"/>
                </a:solidFill>
                <a:effectLst/>
                <a:uLnTx/>
                <a:uFillTx/>
                <a:latin typeface="Arial"/>
                <a:cs typeface="Arial"/>
              </a:rPr>
              <a:t>Does</a:t>
            </a:r>
            <a:r>
              <a:rPr kumimoji="0" lang="de-DE" sz="1000" b="1" i="0" u="none" strike="noStrike" kern="1200" cap="none" spc="0" normalizeH="0" baseline="0" noProof="0" dirty="0">
                <a:ln>
                  <a:noFill/>
                </a:ln>
                <a:solidFill>
                  <a:schemeClr val="tx1"/>
                </a:solidFill>
                <a:effectLst/>
                <a:uLnTx/>
                <a:uFillTx/>
                <a:latin typeface="Arial"/>
                <a:cs typeface="Arial"/>
              </a:rPr>
              <a:t> </a:t>
            </a:r>
            <a:r>
              <a:rPr kumimoji="0" lang="de-DE" sz="1000" b="1" i="0" u="none" strike="noStrike" kern="1200" cap="none" spc="0" normalizeH="0" baseline="0" noProof="0" dirty="0" err="1">
                <a:ln>
                  <a:noFill/>
                </a:ln>
                <a:solidFill>
                  <a:schemeClr val="tx1"/>
                </a:solidFill>
                <a:effectLst/>
                <a:uLnTx/>
                <a:uFillTx/>
                <a:latin typeface="Arial"/>
                <a:cs typeface="Arial"/>
              </a:rPr>
              <a:t>this</a:t>
            </a:r>
            <a:r>
              <a:rPr kumimoji="0" lang="de-DE" sz="1000" b="1" i="0" u="none" strike="noStrike" kern="1200" cap="none" spc="0" normalizeH="0" baseline="0" noProof="0" dirty="0">
                <a:ln>
                  <a:noFill/>
                </a:ln>
                <a:solidFill>
                  <a:schemeClr val="tx1"/>
                </a:solidFill>
                <a:effectLst/>
                <a:uLnTx/>
                <a:uFillTx/>
                <a:latin typeface="Arial"/>
                <a:cs typeface="Arial"/>
              </a:rPr>
              <a:t> </a:t>
            </a:r>
            <a:r>
              <a:rPr kumimoji="0" lang="de-DE" sz="1000" b="1" i="0" u="none" strike="noStrike" kern="1200" cap="none" spc="0" normalizeH="0" baseline="0" noProof="0" dirty="0" err="1">
                <a:ln>
                  <a:noFill/>
                </a:ln>
                <a:solidFill>
                  <a:schemeClr val="tx1"/>
                </a:solidFill>
                <a:effectLst/>
                <a:uLnTx/>
                <a:uFillTx/>
                <a:latin typeface="Arial"/>
                <a:cs typeface="Arial"/>
              </a:rPr>
              <a:t>person</a:t>
            </a:r>
            <a:r>
              <a:rPr kumimoji="0" lang="de-DE" sz="1000" b="1" i="0" u="none" strike="noStrike" kern="1200" cap="none" spc="0" normalizeH="0" baseline="0" noProof="0" dirty="0">
                <a:ln>
                  <a:noFill/>
                </a:ln>
                <a:solidFill>
                  <a:schemeClr val="tx1"/>
                </a:solidFill>
                <a:effectLst/>
                <a:uLnTx/>
                <a:uFillTx/>
                <a:latin typeface="Arial"/>
                <a:cs typeface="Arial"/>
              </a:rPr>
              <a:t> </a:t>
            </a:r>
            <a:r>
              <a:rPr kumimoji="0" lang="de-DE" sz="1000" b="1" i="0" u="none" strike="noStrike" kern="1200" cap="none" spc="0" normalizeH="0" baseline="0" noProof="0" dirty="0" err="1">
                <a:ln>
                  <a:noFill/>
                </a:ln>
                <a:solidFill>
                  <a:schemeClr val="tx1"/>
                </a:solidFill>
                <a:effectLst/>
                <a:uLnTx/>
                <a:uFillTx/>
                <a:latin typeface="Arial"/>
                <a:cs typeface="Arial"/>
              </a:rPr>
              <a:t>have</a:t>
            </a:r>
            <a:r>
              <a:rPr kumimoji="0" lang="de-DE" sz="1000" b="1" i="0" u="none" strike="noStrike" kern="1200" cap="none" spc="0" normalizeH="0" baseline="0" noProof="0" dirty="0">
                <a:ln>
                  <a:noFill/>
                </a:ln>
                <a:solidFill>
                  <a:schemeClr val="tx1"/>
                </a:solidFill>
                <a:effectLst/>
                <a:uLnTx/>
                <a:uFillTx/>
                <a:latin typeface="Arial"/>
                <a:cs typeface="Arial"/>
              </a:rPr>
              <a:t> </a:t>
            </a:r>
            <a:r>
              <a:rPr kumimoji="0" lang="de-DE" sz="1000" b="1" i="0" u="none" strike="noStrike" kern="1200" cap="none" spc="0" normalizeH="0" baseline="0" noProof="0" dirty="0" err="1">
                <a:ln>
                  <a:noFill/>
                </a:ln>
                <a:solidFill>
                  <a:schemeClr val="tx1"/>
                </a:solidFill>
                <a:effectLst/>
                <a:uLnTx/>
                <a:uFillTx/>
                <a:latin typeface="Arial"/>
                <a:cs typeface="Arial"/>
              </a:rPr>
              <a:t>obesity</a:t>
            </a:r>
            <a:r>
              <a:rPr lang="de-DE" sz="1000" b="1" dirty="0">
                <a:solidFill>
                  <a:schemeClr val="tx1"/>
                </a:solidFill>
                <a:latin typeface="Arial"/>
                <a:cs typeface="Arial"/>
              </a:rPr>
              <a:t>?</a:t>
            </a:r>
            <a:endParaRPr kumimoji="0" lang="de-DE" sz="1000" b="1" i="0" u="none" strike="noStrike" kern="1200" cap="none" spc="0" normalizeH="0" baseline="0" noProof="0" dirty="0">
              <a:ln>
                <a:noFill/>
              </a:ln>
              <a:solidFill>
                <a:schemeClr val="tx1"/>
              </a:solidFill>
              <a:effectLst/>
              <a:uLnTx/>
              <a:uFillTx/>
              <a:latin typeface="Arial"/>
              <a:cs typeface="Arial"/>
            </a:endParaRPr>
          </a:p>
        </p:txBody>
      </p:sp>
      <p:sp>
        <p:nvSpPr>
          <p:cNvPr id="68" name="Rectangle 67"/>
          <p:cNvSpPr/>
          <p:nvPr/>
        </p:nvSpPr>
        <p:spPr bwMode="gray">
          <a:xfrm>
            <a:off x="4934172" y="3434144"/>
            <a:ext cx="1612348" cy="72191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
                <a:srgbClr val="00BCFF"/>
              </a:buClr>
              <a:buSzTx/>
              <a:buFont typeface="Wingdings" panose="05000000000000000000" pitchFamily="2" charset="2"/>
              <a:buChar char="§"/>
              <a:tabLst/>
              <a:defRPr/>
            </a:pPr>
            <a:r>
              <a:rPr kumimoji="0" lang="de-DE" sz="1000" b="1" i="0" u="none" strike="noStrike" kern="1200" cap="none" spc="0" normalizeH="0" baseline="0" noProof="0" dirty="0" err="1">
                <a:ln>
                  <a:noFill/>
                </a:ln>
                <a:solidFill>
                  <a:schemeClr val="tx1"/>
                </a:solidFill>
                <a:effectLst/>
                <a:uLnTx/>
                <a:uFillTx/>
                <a:latin typeface="Arial"/>
                <a:cs typeface="Arial"/>
              </a:rPr>
              <a:t>What</a:t>
            </a:r>
            <a:r>
              <a:rPr kumimoji="0" lang="de-DE" sz="1000" b="1" i="0" u="none" strike="noStrike" kern="1200" cap="none" spc="0" normalizeH="0" baseline="0" noProof="0" dirty="0">
                <a:ln>
                  <a:noFill/>
                </a:ln>
                <a:solidFill>
                  <a:schemeClr val="tx1"/>
                </a:solidFill>
                <a:effectLst/>
                <a:uLnTx/>
                <a:uFillTx/>
                <a:latin typeface="Arial"/>
                <a:cs typeface="Arial"/>
              </a:rPr>
              <a:t> </a:t>
            </a:r>
            <a:r>
              <a:rPr kumimoji="0" lang="de-DE" sz="1000" b="1" i="0" u="none" strike="noStrike" kern="1200" cap="none" spc="0" normalizeH="0" baseline="0" noProof="0" dirty="0" err="1">
                <a:ln>
                  <a:noFill/>
                </a:ln>
                <a:solidFill>
                  <a:schemeClr val="tx1"/>
                </a:solidFill>
                <a:effectLst/>
                <a:uLnTx/>
                <a:uFillTx/>
                <a:latin typeface="Arial"/>
                <a:cs typeface="Arial"/>
              </a:rPr>
              <a:t>action</a:t>
            </a:r>
            <a:r>
              <a:rPr kumimoji="0" lang="de-DE" sz="1000" b="1" i="0" u="none" strike="noStrike" kern="1200" cap="none" spc="0" normalizeH="0" baseline="0" noProof="0" dirty="0">
                <a:ln>
                  <a:noFill/>
                </a:ln>
                <a:solidFill>
                  <a:schemeClr val="tx1"/>
                </a:solidFill>
                <a:effectLst/>
                <a:uLnTx/>
                <a:uFillTx/>
                <a:latin typeface="Arial"/>
                <a:cs typeface="Arial"/>
              </a:rPr>
              <a:t> </a:t>
            </a:r>
            <a:r>
              <a:rPr kumimoji="0" lang="de-DE" sz="1000" b="1" i="0" u="none" strike="noStrike" kern="1200" cap="none" spc="0" normalizeH="0" baseline="0" noProof="0" dirty="0" err="1">
                <a:ln>
                  <a:noFill/>
                </a:ln>
                <a:solidFill>
                  <a:schemeClr val="tx1"/>
                </a:solidFill>
                <a:effectLst/>
                <a:uLnTx/>
                <a:uFillTx/>
                <a:latin typeface="Arial"/>
                <a:cs typeface="Arial"/>
              </a:rPr>
              <a:t>should</a:t>
            </a:r>
            <a:r>
              <a:rPr kumimoji="0" lang="de-DE" sz="1000" b="1" i="0" u="none" strike="noStrike" kern="1200" cap="none" spc="0" normalizeH="0" baseline="0" noProof="0" dirty="0">
                <a:ln>
                  <a:noFill/>
                </a:ln>
                <a:solidFill>
                  <a:schemeClr val="tx1"/>
                </a:solidFill>
                <a:effectLst/>
                <a:uLnTx/>
                <a:uFillTx/>
                <a:latin typeface="Arial"/>
                <a:cs typeface="Arial"/>
              </a:rPr>
              <a:t> </a:t>
            </a:r>
            <a:r>
              <a:rPr kumimoji="0" lang="de-DE" sz="1000" b="1" i="0" u="none" strike="noStrike" kern="1200" cap="none" spc="0" normalizeH="0" baseline="0" noProof="0" dirty="0" err="1">
                <a:ln>
                  <a:noFill/>
                </a:ln>
                <a:solidFill>
                  <a:schemeClr val="tx1"/>
                </a:solidFill>
                <a:effectLst/>
                <a:uLnTx/>
                <a:uFillTx/>
                <a:latin typeface="Arial"/>
                <a:cs typeface="Arial"/>
              </a:rPr>
              <a:t>company</a:t>
            </a:r>
            <a:r>
              <a:rPr kumimoji="0" lang="de-DE" sz="1000" b="1" i="0" u="none" strike="noStrike" kern="1200" cap="none" spc="0" normalizeH="0" baseline="0" noProof="0" dirty="0">
                <a:ln>
                  <a:noFill/>
                </a:ln>
                <a:solidFill>
                  <a:schemeClr val="tx1"/>
                </a:solidFill>
                <a:effectLst/>
                <a:uLnTx/>
                <a:uFillTx/>
                <a:latin typeface="Arial"/>
                <a:cs typeface="Arial"/>
              </a:rPr>
              <a:t> </a:t>
            </a:r>
            <a:r>
              <a:rPr kumimoji="0" lang="de-DE" sz="1000" b="1" i="0" u="none" strike="noStrike" kern="1200" cap="none" spc="0" normalizeH="0" baseline="0" noProof="0" dirty="0" err="1">
                <a:ln>
                  <a:noFill/>
                </a:ln>
                <a:solidFill>
                  <a:schemeClr val="tx1"/>
                </a:solidFill>
                <a:effectLst/>
                <a:uLnTx/>
                <a:uFillTx/>
                <a:latin typeface="Arial"/>
                <a:cs typeface="Arial"/>
              </a:rPr>
              <a:t>does</a:t>
            </a:r>
            <a:r>
              <a:rPr kumimoji="0" lang="de-DE" sz="1000" b="1" i="0" u="none" strike="noStrike" kern="1200" cap="none" spc="0" normalizeH="0" baseline="0" noProof="0" dirty="0">
                <a:ln>
                  <a:noFill/>
                </a:ln>
                <a:solidFill>
                  <a:schemeClr val="tx1"/>
                </a:solidFill>
                <a:effectLst/>
                <a:uLnTx/>
                <a:uFillTx/>
                <a:latin typeface="Arial"/>
                <a:cs typeface="Arial"/>
              </a:rPr>
              <a:t> </a:t>
            </a:r>
            <a:r>
              <a:rPr kumimoji="0" lang="de-DE" sz="1000" b="1" i="0" u="none" strike="noStrike" kern="1200" cap="none" spc="0" normalizeH="0" baseline="0" noProof="0" dirty="0" err="1">
                <a:ln>
                  <a:noFill/>
                </a:ln>
                <a:solidFill>
                  <a:schemeClr val="tx1"/>
                </a:solidFill>
                <a:effectLst/>
                <a:uLnTx/>
                <a:uFillTx/>
                <a:latin typeface="Arial"/>
                <a:cs typeface="Arial"/>
              </a:rPr>
              <a:t>to</a:t>
            </a:r>
            <a:r>
              <a:rPr kumimoji="0" lang="de-DE" sz="1000" b="1" i="0" u="none" strike="noStrike" kern="1200" cap="none" spc="0" normalizeH="0" baseline="0" noProof="0" dirty="0">
                <a:ln>
                  <a:noFill/>
                </a:ln>
                <a:solidFill>
                  <a:schemeClr val="tx1"/>
                </a:solidFill>
                <a:effectLst/>
                <a:uLnTx/>
                <a:uFillTx/>
                <a:latin typeface="Arial"/>
                <a:cs typeface="Arial"/>
              </a:rPr>
              <a:t> </a:t>
            </a:r>
            <a:r>
              <a:rPr kumimoji="0" lang="de-DE" sz="1000" b="1" i="0" u="none" strike="noStrike" kern="1200" cap="none" spc="0" normalizeH="0" baseline="0" noProof="0" dirty="0" err="1">
                <a:ln>
                  <a:noFill/>
                </a:ln>
                <a:solidFill>
                  <a:schemeClr val="tx1"/>
                </a:solidFill>
                <a:effectLst/>
                <a:uLnTx/>
                <a:uFillTx/>
                <a:latin typeface="Arial"/>
                <a:cs typeface="Arial"/>
              </a:rPr>
              <a:t>help</a:t>
            </a:r>
            <a:r>
              <a:rPr kumimoji="0" lang="de-DE" sz="1000" b="1" i="0" u="none" strike="noStrike" kern="1200" cap="none" spc="0" normalizeH="0" baseline="0" noProof="0" dirty="0">
                <a:ln>
                  <a:noFill/>
                </a:ln>
                <a:solidFill>
                  <a:schemeClr val="tx1"/>
                </a:solidFill>
                <a:effectLst/>
                <a:uLnTx/>
                <a:uFillTx/>
                <a:latin typeface="Arial"/>
                <a:cs typeface="Arial"/>
              </a:rPr>
              <a:t> </a:t>
            </a:r>
            <a:r>
              <a:rPr kumimoji="0" lang="de-DE" sz="1000" b="1" i="0" u="none" strike="noStrike" kern="1200" cap="none" spc="0" normalizeH="0" baseline="0" noProof="0" dirty="0" err="1">
                <a:ln>
                  <a:noFill/>
                </a:ln>
                <a:solidFill>
                  <a:schemeClr val="tx1"/>
                </a:solidFill>
                <a:effectLst/>
                <a:uLnTx/>
                <a:uFillTx/>
                <a:latin typeface="Arial"/>
                <a:cs typeface="Arial"/>
              </a:rPr>
              <a:t>obesity</a:t>
            </a:r>
            <a:r>
              <a:rPr kumimoji="0" lang="de-DE" sz="1000" b="1" i="0" u="none" strike="noStrike" kern="1200" cap="none" spc="0" normalizeH="0" baseline="0" noProof="0" dirty="0">
                <a:ln>
                  <a:noFill/>
                </a:ln>
                <a:solidFill>
                  <a:schemeClr val="tx1"/>
                </a:solidFill>
                <a:effectLst/>
                <a:uLnTx/>
                <a:uFillTx/>
                <a:latin typeface="Arial"/>
                <a:cs typeface="Arial"/>
              </a:rPr>
              <a:t> </a:t>
            </a:r>
            <a:r>
              <a:rPr kumimoji="0" lang="de-DE" sz="1000" b="1" i="0" u="none" strike="noStrike" kern="1200" cap="none" spc="0" normalizeH="0" baseline="0" noProof="0" dirty="0" err="1">
                <a:ln>
                  <a:noFill/>
                </a:ln>
                <a:solidFill>
                  <a:schemeClr val="tx1"/>
                </a:solidFill>
                <a:effectLst/>
                <a:uLnTx/>
                <a:uFillTx/>
                <a:latin typeface="Arial"/>
                <a:cs typeface="Arial"/>
              </a:rPr>
              <a:t>people</a:t>
            </a:r>
            <a:r>
              <a:rPr kumimoji="0" lang="de-DE" sz="1000" b="1" i="0" u="none" strike="noStrike" kern="1200" cap="none" spc="0" normalizeH="0" baseline="0" noProof="0" dirty="0">
                <a:ln>
                  <a:noFill/>
                </a:ln>
                <a:solidFill>
                  <a:schemeClr val="tx1"/>
                </a:solidFill>
                <a:effectLst/>
                <a:uLnTx/>
                <a:uFillTx/>
                <a:latin typeface="Arial"/>
                <a:cs typeface="Arial"/>
              </a:rPr>
              <a:t>?</a:t>
            </a:r>
          </a:p>
        </p:txBody>
      </p:sp>
      <p:sp>
        <p:nvSpPr>
          <p:cNvPr id="69" name="Rectangle 68"/>
          <p:cNvSpPr/>
          <p:nvPr/>
        </p:nvSpPr>
        <p:spPr bwMode="gray">
          <a:xfrm>
            <a:off x="4934172" y="2777881"/>
            <a:ext cx="1612348" cy="614436"/>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
                <a:srgbClr val="00BCFF"/>
              </a:buClr>
              <a:buSzTx/>
              <a:buFont typeface="Wingdings" panose="05000000000000000000" pitchFamily="2" charset="2"/>
              <a:buChar char="§"/>
              <a:tabLst/>
              <a:defRPr/>
            </a:pPr>
            <a:r>
              <a:rPr kumimoji="0" lang="de-DE" sz="1000" b="1" i="0" u="none" strike="noStrike" kern="1200" cap="none" spc="0" normalizeH="0" baseline="0" noProof="0" dirty="0" err="1">
                <a:ln>
                  <a:noFill/>
                </a:ln>
                <a:solidFill>
                  <a:schemeClr val="tx1"/>
                </a:solidFill>
                <a:effectLst/>
                <a:uLnTx/>
                <a:uFillTx/>
                <a:latin typeface="Arial"/>
                <a:cs typeface="Arial"/>
              </a:rPr>
              <a:t>How</a:t>
            </a:r>
            <a:r>
              <a:rPr lang="de-DE" sz="1000" b="1" dirty="0">
                <a:solidFill>
                  <a:schemeClr val="tx1"/>
                </a:solidFill>
                <a:latin typeface="Arial"/>
                <a:cs typeface="Arial"/>
              </a:rPr>
              <a:t> </a:t>
            </a:r>
            <a:r>
              <a:rPr lang="de-DE" sz="1000" b="1" dirty="0" err="1">
                <a:solidFill>
                  <a:schemeClr val="tx1"/>
                </a:solidFill>
                <a:latin typeface="Arial"/>
                <a:cs typeface="Arial"/>
              </a:rPr>
              <a:t>to</a:t>
            </a:r>
            <a:r>
              <a:rPr lang="de-DE" sz="1000" b="1" dirty="0">
                <a:solidFill>
                  <a:schemeClr val="tx1"/>
                </a:solidFill>
                <a:latin typeface="Arial"/>
                <a:cs typeface="Arial"/>
              </a:rPr>
              <a:t> </a:t>
            </a:r>
            <a:r>
              <a:rPr lang="de-DE" sz="1000" b="1" dirty="0" err="1">
                <a:solidFill>
                  <a:schemeClr val="tx1"/>
                </a:solidFill>
                <a:latin typeface="Arial"/>
                <a:cs typeface="Arial"/>
              </a:rPr>
              <a:t>prevent</a:t>
            </a:r>
            <a:r>
              <a:rPr lang="de-DE" sz="1000" b="1" dirty="0">
                <a:solidFill>
                  <a:schemeClr val="tx1"/>
                </a:solidFill>
                <a:latin typeface="Arial"/>
                <a:cs typeface="Arial"/>
              </a:rPr>
              <a:t> </a:t>
            </a:r>
            <a:r>
              <a:rPr lang="de-DE" sz="1000" b="1" dirty="0" err="1">
                <a:solidFill>
                  <a:schemeClr val="tx1"/>
                </a:solidFill>
                <a:latin typeface="Arial"/>
                <a:cs typeface="Arial"/>
              </a:rPr>
              <a:t>obesity</a:t>
            </a:r>
            <a:r>
              <a:rPr lang="de-DE" sz="1000" b="1" dirty="0">
                <a:solidFill>
                  <a:schemeClr val="tx1"/>
                </a:solidFill>
                <a:latin typeface="Arial"/>
                <a:cs typeface="Arial"/>
              </a:rPr>
              <a:t> </a:t>
            </a:r>
            <a:r>
              <a:rPr lang="de-DE" sz="1000" b="1" dirty="0" err="1">
                <a:solidFill>
                  <a:schemeClr val="tx1"/>
                </a:solidFill>
                <a:latin typeface="Arial"/>
                <a:cs typeface="Arial"/>
              </a:rPr>
              <a:t>by</a:t>
            </a:r>
            <a:r>
              <a:rPr lang="de-DE" sz="1000" b="1" dirty="0">
                <a:solidFill>
                  <a:schemeClr val="tx1"/>
                </a:solidFill>
                <a:latin typeface="Arial"/>
                <a:cs typeface="Arial"/>
              </a:rPr>
              <a:t> </a:t>
            </a:r>
            <a:r>
              <a:rPr lang="de-DE" sz="1000" b="1" dirty="0" err="1">
                <a:solidFill>
                  <a:schemeClr val="tx1"/>
                </a:solidFill>
                <a:latin typeface="Arial"/>
                <a:cs typeface="Arial"/>
              </a:rPr>
              <a:t>changing</a:t>
            </a:r>
            <a:r>
              <a:rPr lang="de-DE" sz="1000" b="1" dirty="0">
                <a:solidFill>
                  <a:schemeClr val="tx1"/>
                </a:solidFill>
                <a:latin typeface="Arial"/>
                <a:cs typeface="Arial"/>
              </a:rPr>
              <a:t> </a:t>
            </a:r>
            <a:r>
              <a:rPr lang="de-DE" sz="1000" b="1" dirty="0" err="1">
                <a:solidFill>
                  <a:schemeClr val="tx1"/>
                </a:solidFill>
                <a:latin typeface="Arial"/>
                <a:cs typeface="Arial"/>
              </a:rPr>
              <a:t>life</a:t>
            </a:r>
            <a:r>
              <a:rPr lang="de-DE" sz="1000" b="1" dirty="0">
                <a:solidFill>
                  <a:schemeClr val="tx1"/>
                </a:solidFill>
                <a:latin typeface="Arial"/>
                <a:cs typeface="Arial"/>
              </a:rPr>
              <a:t> style?</a:t>
            </a:r>
            <a:endParaRPr kumimoji="0" lang="de-DE" sz="1000" b="1" i="0" u="none" strike="noStrike" kern="1200" cap="none" spc="0" normalizeH="0" baseline="0" noProof="0" dirty="0">
              <a:ln>
                <a:noFill/>
              </a:ln>
              <a:solidFill>
                <a:schemeClr val="tx1"/>
              </a:solidFill>
              <a:effectLst/>
              <a:uLnTx/>
              <a:uFillTx/>
              <a:latin typeface="Arial"/>
              <a:cs typeface="Arial"/>
            </a:endParaRPr>
          </a:p>
        </p:txBody>
      </p:sp>
      <p:sp>
        <p:nvSpPr>
          <p:cNvPr id="34" name="Rectangle 33">
            <a:extLst>
              <a:ext uri="{FF2B5EF4-FFF2-40B4-BE49-F238E27FC236}">
                <a16:creationId xmlns:a16="http://schemas.microsoft.com/office/drawing/2014/main" id="{7FEF880A-B802-6143-8609-ABA8D0A18AE7}"/>
              </a:ext>
            </a:extLst>
          </p:cNvPr>
          <p:cNvSpPr/>
          <p:nvPr/>
        </p:nvSpPr>
        <p:spPr bwMode="gray">
          <a:xfrm>
            <a:off x="4934172" y="4239716"/>
            <a:ext cx="1612348" cy="383637"/>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
                <a:srgbClr val="00BCFF"/>
              </a:buClr>
              <a:buSzTx/>
              <a:buFont typeface="Wingdings" panose="05000000000000000000" pitchFamily="2" charset="2"/>
              <a:buChar char="§"/>
              <a:tabLst/>
              <a:defRPr/>
            </a:pPr>
            <a:endParaRPr kumimoji="0" lang="de-DE" sz="1000" b="1" i="0" u="none" strike="noStrike" kern="1200" cap="none" spc="0" normalizeH="0" baseline="0" noProof="0" dirty="0">
              <a:ln>
                <a:noFill/>
              </a:ln>
              <a:solidFill>
                <a:srgbClr val="CC0000"/>
              </a:solidFill>
              <a:effectLst/>
              <a:uLnTx/>
              <a:uFillTx/>
              <a:latin typeface="Arial"/>
              <a:cs typeface="Arial"/>
            </a:endParaRPr>
          </a:p>
        </p:txBody>
      </p:sp>
      <p:sp>
        <p:nvSpPr>
          <p:cNvPr id="5" name="文本框 4">
            <a:extLst>
              <a:ext uri="{FF2B5EF4-FFF2-40B4-BE49-F238E27FC236}">
                <a16:creationId xmlns:a16="http://schemas.microsoft.com/office/drawing/2014/main" id="{5ABF283C-B910-80A9-4816-6B016D9017A3}"/>
              </a:ext>
            </a:extLst>
          </p:cNvPr>
          <p:cNvSpPr txBox="1"/>
          <p:nvPr/>
        </p:nvSpPr>
        <p:spPr bwMode="gray">
          <a:xfrm>
            <a:off x="316523" y="1715343"/>
            <a:ext cx="4569060" cy="3395358"/>
          </a:xfrm>
          <a:prstGeom prst="rect">
            <a:avLst/>
          </a:prstGeom>
          <a:noFill/>
        </p:spPr>
        <p:txBody>
          <a:bodyPr wrap="square" lIns="0" tIns="0" rIns="0" bIns="0" rtlCol="0">
            <a:noAutofit/>
          </a:bodyPr>
          <a:lstStyle/>
          <a:p>
            <a:pPr marL="70485" fontAlgn="base">
              <a:spcBef>
                <a:spcPct val="0"/>
              </a:spcBef>
              <a:spcAft>
                <a:spcPts val="315"/>
              </a:spcAft>
              <a:buClr>
                <a:srgbClr val="00BCFF"/>
              </a:buClr>
              <a:defRPr/>
            </a:pPr>
            <a:r>
              <a:rPr lang="en-US" altLang="zh-CN" sz="1200" dirty="0">
                <a:solidFill>
                  <a:srgbClr val="3A3A3A"/>
                </a:solidFill>
                <a:effectLst/>
                <a:latin typeface="TimesNewRomanPSMT"/>
              </a:rPr>
              <a:t>Our purpose of this project is to examine the impact of dietary choices, physical activity levels, and smoking habits on obesity prevalence. In addition, we aims to go beyond identifying obesity-related factors to propose actionable strategies for obesity prevention or decreasing the obesity rate. We going to investigate effective interventions through analyzing the data set and come up with recommendations not only for obese people’s lifestyle but also for companies(e.g. medical, transportation) to help obese people to change their lifestyle. </a:t>
            </a:r>
            <a:endParaRPr lang="en-US" altLang="zh-CN" sz="1200" dirty="0">
              <a:effectLst/>
            </a:endParaRPr>
          </a:p>
          <a:p>
            <a:pPr marL="70485" fontAlgn="base">
              <a:spcBef>
                <a:spcPct val="0"/>
              </a:spcBef>
              <a:spcAft>
                <a:spcPts val="315"/>
              </a:spcAft>
              <a:buClr>
                <a:srgbClr val="00BCFF"/>
              </a:buClr>
              <a:defRPr/>
            </a:pPr>
            <a:endParaRPr lang="en-GB" altLang="zh-CN" sz="1200" b="1" dirty="0">
              <a:latin typeface="Arial"/>
              <a:cs typeface="Arial"/>
            </a:endParaRPr>
          </a:p>
          <a:p>
            <a:endParaRPr kumimoji="1" lang="zh-CN" altLang="en-US" sz="1200" dirty="0" err="1"/>
          </a:p>
        </p:txBody>
      </p:sp>
    </p:spTree>
    <p:extLst>
      <p:ext uri="{BB962C8B-B14F-4D97-AF65-F5344CB8AC3E}">
        <p14:creationId xmlns:p14="http://schemas.microsoft.com/office/powerpoint/2010/main" val="42234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92jRK_CtRPKjNvxmzW7QiQ"/>
</p:tagLst>
</file>

<file path=ppt/theme/theme1.xml><?xml version="1.0" encoding="utf-8"?>
<a:theme xmlns:a="http://schemas.openxmlformats.org/drawingml/2006/main" name="PR_BAG_PPT-master_16-9_2017-11-20">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a:defRPr dirty="0" err="1" smtClean="0"/>
        </a:defPPr>
      </a:lstStyle>
    </a:txDef>
  </a:objectDefaults>
  <a:extraClrSchemeLst/>
  <a:custClrLst>
    <a:custClr name="Raspberry">
      <a:srgbClr val="D30F4B"/>
    </a:custClr>
    <a:custClr name="Fuschia">
      <a:srgbClr val="FF3162"/>
    </a:custClr>
    <a:custClr name="DarkPurple">
      <a:srgbClr val="443247"/>
    </a:custClr>
    <a:custClr name="MidPurple">
      <a:srgbClr val="624963"/>
    </a:custClr>
    <a:custClr name="DarkBlue">
      <a:srgbClr val="10384F"/>
    </a:custClr>
    <a:custClr name="MidBlue">
      <a:srgbClr val="00617F"/>
    </a:custClr>
    <a:custClr name="Blue">
      <a:srgbClr val="0091DF"/>
    </a:custClr>
    <a:custClr name="BrightBlue">
      <a:srgbClr val="00BCFF"/>
    </a:custClr>
    <a:custClr name="DarkGreen">
      <a:srgbClr val="004422"/>
    </a:custClr>
    <a:custClr name="MidGreen">
      <a:srgbClr val="2B6640"/>
    </a:custClr>
    <a:custClr name="Green">
      <a:srgbClr val="66B512"/>
    </a:custClr>
    <a:custClr name="BrightGreen">
      <a:srgbClr val="89D329"/>
    </a:custClr>
    <a:custClr name="TrafficLightRed">
      <a:srgbClr val="CC0000"/>
    </a:custClr>
    <a:custClr name="TrafficLightYellow">
      <a:srgbClr val="FFCC00"/>
    </a:custClr>
    <a:custClr name="TrafficLightGreen">
      <a:srgbClr val="66B512"/>
    </a:custClr>
  </a:custClrLst>
  <a:extLst>
    <a:ext uri="{05A4C25C-085E-4340-85A3-A5531E510DB2}">
      <thm15:themeFamily xmlns:thm15="http://schemas.microsoft.com/office/thememl/2012/main" name="IRB Deck based on IC Deck" id="{0C415F6D-2965-460C-A5FD-C1EB88E93381}" vid="{F262764C-EA5D-449D-8081-20CBC0635537}"/>
    </a:ext>
  </a:extLst>
</a:theme>
</file>

<file path=ppt/theme/theme2.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04EC6E5D20CA4DBF79A34C0D2C4460" ma:contentTypeVersion="12" ma:contentTypeDescription="Create a new document." ma:contentTypeScope="" ma:versionID="b0537743ee3f8a7aa4d1b40fa4d26f85">
  <xsd:schema xmlns:xsd="http://www.w3.org/2001/XMLSchema" xmlns:xs="http://www.w3.org/2001/XMLSchema" xmlns:p="http://schemas.microsoft.com/office/2006/metadata/properties" xmlns:ns3="2e428321-0d87-4c1a-99cd-20483b5cdda4" xmlns:ns4="fa1142ea-44b1-4ffc-be28-0d8aed7904ba" targetNamespace="http://schemas.microsoft.com/office/2006/metadata/properties" ma:root="true" ma:fieldsID="3179c9d84715d7826801589c356a2678" ns3:_="" ns4:_="">
    <xsd:import namespace="2e428321-0d87-4c1a-99cd-20483b5cdda4"/>
    <xsd:import namespace="fa1142ea-44b1-4ffc-be28-0d8aed7904b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428321-0d87-4c1a-99cd-20483b5cdda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1142ea-44b1-4ffc-be28-0d8aed7904b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E8AA79-B780-4CDD-AC68-22DA3FF91B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428321-0d87-4c1a-99cd-20483b5cdda4"/>
    <ds:schemaRef ds:uri="fa1142ea-44b1-4ffc-be28-0d8aed7904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DEE82A-F99D-43F9-B825-2BC8A5EBF6F5}">
  <ds:schemaRefs>
    <ds:schemaRef ds:uri="http://purl.org/dc/elements/1.1/"/>
    <ds:schemaRef ds:uri="http://schemas.openxmlformats.org/package/2006/metadata/core-properties"/>
    <ds:schemaRef ds:uri="2e428321-0d87-4c1a-99cd-20483b5cdda4"/>
    <ds:schemaRef ds:uri="http://purl.org/dc/terms/"/>
    <ds:schemaRef ds:uri="fa1142ea-44b1-4ffc-be28-0d8aed7904ba"/>
    <ds:schemaRef ds:uri="http://schemas.microsoft.com/office/2006/documentManagement/types"/>
    <ds:schemaRef ds:uri="http://schemas.microsoft.com/office/infopath/2007/PartnerControl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EBE5D103-2F84-4968-8723-2C70E1A62A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3022</TotalTime>
  <Words>208</Words>
  <Application>Microsoft Macintosh PowerPoint</Application>
  <PresentationFormat>自定义</PresentationFormat>
  <Paragraphs>23</Paragraphs>
  <Slides>1</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vt:i4>
      </vt:variant>
    </vt:vector>
  </HeadingPairs>
  <TitlesOfParts>
    <vt:vector size="8" baseType="lpstr">
      <vt:lpstr>TimesNewRomanPS</vt:lpstr>
      <vt:lpstr>TimesNewRomanPSMT</vt:lpstr>
      <vt:lpstr>Arial</vt:lpstr>
      <vt:lpstr>Calibri</vt:lpstr>
      <vt:lpstr>Wingdings</vt:lpstr>
      <vt:lpstr>PR_BAG_PPT-master_16-9_2017-11-20</vt:lpstr>
      <vt:lpstr>think-cell Slide</vt:lpstr>
      <vt:lpstr>Data-Driven Analytics for Obesity Management and Business Strategy  Oct.5 2023</vt:lpstr>
    </vt:vector>
  </TitlesOfParts>
  <Company>Bayer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 Presentation 2019-07</dc:title>
  <dc:creator>Sylvia Witczak;friedrich.grote@bayer.com</dc:creator>
  <cp:keywords>Classification: Restricted</cp:keywords>
  <cp:lastModifiedBy>Zhang, Zhetan</cp:lastModifiedBy>
  <cp:revision>277</cp:revision>
  <cp:lastPrinted>2019-09-27T14:27:47Z</cp:lastPrinted>
  <dcterms:created xsi:type="dcterms:W3CDTF">2019-07-08T09:13:45Z</dcterms:created>
  <dcterms:modified xsi:type="dcterms:W3CDTF">2023-10-05T17:58:21Z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LabelPos">
    <vt:lpwstr>836;514;810;514;854;514</vt:lpwstr>
  </property>
  <property fmtid="{D5CDD505-2E9C-101B-9397-08002B2CF9AE}" pid="3" name="ContentTypeId">
    <vt:lpwstr>0x010100F304EC6E5D20CA4DBF79A34C0D2C4460</vt:lpwstr>
  </property>
  <property fmtid="{D5CDD505-2E9C-101B-9397-08002B2CF9AE}" pid="4" name="_dlc_policyId">
    <vt:lpwstr>0x0101|-2126682137</vt:lpwstr>
  </property>
  <property fmtid="{D5CDD505-2E9C-101B-9397-08002B2CF9AE}" pid="5" name="ItemRetentionFormula">
    <vt:lpwstr>&lt;formula id="Bayer SharePoint Retention Policy 2.1" /&gt;</vt:lpwstr>
  </property>
  <property fmtid="{D5CDD505-2E9C-101B-9397-08002B2CF9AE}" pid="6" name="DataClassBayerRetention">
    <vt:lpwstr>2;#Long-Term|450f2ec9-198b-4bf0-b08c-74a80f1899d3</vt:lpwstr>
  </property>
  <property fmtid="{D5CDD505-2E9C-101B-9397-08002B2CF9AE}" pid="7" name="Classification">
    <vt:lpwstr>Restricted</vt:lpwstr>
  </property>
  <property fmtid="{D5CDD505-2E9C-101B-9397-08002B2CF9AE}" pid="8" name="MSIP_Label_2c76c141-ac86-40e5-abf2-c6f60e474cee_Enabled">
    <vt:lpwstr>True</vt:lpwstr>
  </property>
  <property fmtid="{D5CDD505-2E9C-101B-9397-08002B2CF9AE}" pid="9" name="MSIP_Label_2c76c141-ac86-40e5-abf2-c6f60e474cee_SiteId">
    <vt:lpwstr>fcb2b37b-5da0-466b-9b83-0014b67a7c78</vt:lpwstr>
  </property>
  <property fmtid="{D5CDD505-2E9C-101B-9397-08002B2CF9AE}" pid="10" name="MSIP_Label_2c76c141-ac86-40e5-abf2-c6f60e474cee_Owner">
    <vt:lpwstr>rishi.unnikrishnan@bayer.com</vt:lpwstr>
  </property>
  <property fmtid="{D5CDD505-2E9C-101B-9397-08002B2CF9AE}" pid="11" name="MSIP_Label_2c76c141-ac86-40e5-abf2-c6f60e474cee_SetDate">
    <vt:lpwstr>2020-03-03T10:20:56.1485995Z</vt:lpwstr>
  </property>
  <property fmtid="{D5CDD505-2E9C-101B-9397-08002B2CF9AE}" pid="12" name="MSIP_Label_2c76c141-ac86-40e5-abf2-c6f60e474cee_Name">
    <vt:lpwstr>RESTRICTED</vt:lpwstr>
  </property>
  <property fmtid="{D5CDD505-2E9C-101B-9397-08002B2CF9AE}" pid="13" name="MSIP_Label_2c76c141-ac86-40e5-abf2-c6f60e474cee_Application">
    <vt:lpwstr>Microsoft Azure Information Protection</vt:lpwstr>
  </property>
  <property fmtid="{D5CDD505-2E9C-101B-9397-08002B2CF9AE}" pid="14" name="MSIP_Label_2c76c141-ac86-40e5-abf2-c6f60e474cee_Extended_MSFT_Method">
    <vt:lpwstr>Automatic</vt:lpwstr>
  </property>
  <property fmtid="{D5CDD505-2E9C-101B-9397-08002B2CF9AE}" pid="15" name="Sensitivity">
    <vt:lpwstr>RESTRICTED</vt:lpwstr>
  </property>
  <property fmtid="{D5CDD505-2E9C-101B-9397-08002B2CF9AE}" pid="16" name="_dlc_DocIdItemGuid">
    <vt:lpwstr>3990cb75-2493-4afa-bbc6-d46f7ef55650</vt:lpwstr>
  </property>
  <property fmtid="{D5CDD505-2E9C-101B-9397-08002B2CF9AE}" pid="17" name="c2b5fb8256bd435bb7806ac3891e195b">
    <vt:lpwstr>Long-Term|450f2ec9-198b-4bf0-b08c-74a80f1899d3</vt:lpwstr>
  </property>
</Properties>
</file>