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8" r:id="rId3"/>
    <p:sldId id="259" r:id="rId4"/>
    <p:sldId id="262" r:id="rId5"/>
    <p:sldId id="265" r:id="rId6"/>
    <p:sldId id="266" r:id="rId7"/>
    <p:sldId id="267" r:id="rId8"/>
    <p:sldId id="269" r:id="rId9"/>
    <p:sldId id="270" r:id="rId10"/>
    <p:sldId id="277" r:id="rId11"/>
    <p:sldId id="271" r:id="rId12"/>
    <p:sldId id="272" r:id="rId13"/>
    <p:sldId id="274" r:id="rId14"/>
    <p:sldId id="275" r:id="rId15"/>
    <p:sldId id="276" r:id="rId16"/>
    <p:sldId id="278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79" r:id="rId28"/>
  </p:sldIdLst>
  <p:sldSz cx="9144000" cy="6858000" type="screen4x3"/>
  <p:notesSz cx="6858000" cy="9144000"/>
  <p:embeddedFontLst>
    <p:embeddedFont>
      <p:font typeface="Nixie One" panose="020B0604020202020204" charset="0"/>
      <p:regular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68A2E-ED76-4D5D-9A71-50A4820F316C}" v="368" dt="2020-01-19T06:15:40.925"/>
    <p1510:client id="{2F623F61-037E-4DB4-8027-9107E73A63E5}" v="102" dt="2020-01-19T07:06:14.830"/>
  </p1510:revLst>
</p1510:revInfo>
</file>

<file path=ppt/tableStyles.xml><?xml version="1.0" encoding="utf-8"?>
<a:tblStyleLst xmlns:a="http://schemas.openxmlformats.org/drawingml/2006/main" def="{103ADBAB-224E-4E6D-B285-4E1629424DCE}">
  <a:tblStyle styleId="{103ADBAB-224E-4E6D-B285-4E1629424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25" autoAdjust="0"/>
  </p:normalViewPr>
  <p:slideViewPr>
    <p:cSldViewPr snapToGrid="0">
      <p:cViewPr varScale="1">
        <p:scale>
          <a:sx n="70" d="100"/>
          <a:sy n="70" d="100"/>
        </p:scale>
        <p:origin x="675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c Wang" userId="222e769704b78e97" providerId="LiveId" clId="{06968A2E-ED76-4D5D-9A71-50A4820F316C}"/>
    <pc:docChg chg="undo custSel addSld delSld modSld addSection delSection">
      <pc:chgData name="Sonic Wang" userId="222e769704b78e97" providerId="LiveId" clId="{06968A2E-ED76-4D5D-9A71-50A4820F316C}" dt="2020-01-19T06:15:40.533" v="1043" actId="20577"/>
      <pc:docMkLst>
        <pc:docMk/>
      </pc:docMkLst>
      <pc:sldChg chg="modSp">
        <pc:chgData name="Sonic Wang" userId="222e769704b78e97" providerId="LiveId" clId="{06968A2E-ED76-4D5D-9A71-50A4820F316C}" dt="2020-01-19T03:46:29.953" v="775"/>
        <pc:sldMkLst>
          <pc:docMk/>
          <pc:sldMk cId="0" sldId="256"/>
        </pc:sldMkLst>
        <pc:graphicFrameChg chg="mod">
          <ac:chgData name="Sonic Wang" userId="222e769704b78e97" providerId="LiveId" clId="{06968A2E-ED76-4D5D-9A71-50A4820F316C}" dt="2020-01-19T03:46:29.953" v="775"/>
          <ac:graphicFrameMkLst>
            <pc:docMk/>
            <pc:sldMk cId="0" sldId="256"/>
            <ac:graphicFrameMk id="9" creationId="{5456EBB5-3C98-4AAC-A81D-8C06569EDF78}"/>
          </ac:graphicFrameMkLst>
        </pc:graphicFrameChg>
      </pc:sldChg>
      <pc:sldChg chg="modSp">
        <pc:chgData name="Sonic Wang" userId="222e769704b78e97" providerId="LiveId" clId="{06968A2E-ED76-4D5D-9A71-50A4820F316C}" dt="2020-01-19T03:05:49.172" v="98" actId="20577"/>
        <pc:sldMkLst>
          <pc:docMk/>
          <pc:sldMk cId="0" sldId="258"/>
        </pc:sldMkLst>
        <pc:spChg chg="mod">
          <ac:chgData name="Sonic Wang" userId="222e769704b78e97" providerId="LiveId" clId="{06968A2E-ED76-4D5D-9A71-50A4820F316C}" dt="2020-01-19T03:05:49.172" v="98" actId="20577"/>
          <ac:spMkLst>
            <pc:docMk/>
            <pc:sldMk cId="0" sldId="258"/>
            <ac:spMk id="23" creationId="{80EDABD8-623F-4E02-90B0-40EDDB6DF751}"/>
          </ac:spMkLst>
        </pc:spChg>
        <pc:graphicFrameChg chg="mod">
          <ac:chgData name="Sonic Wang" userId="222e769704b78e97" providerId="LiveId" clId="{06968A2E-ED76-4D5D-9A71-50A4820F316C}" dt="2020-01-19T03:04:38.670" v="88" actId="207"/>
          <ac:graphicFrameMkLst>
            <pc:docMk/>
            <pc:sldMk cId="0" sldId="258"/>
            <ac:graphicFrameMk id="20" creationId="{1F9F1C75-2C08-4357-9C4E-E3D310949E74}"/>
          </ac:graphicFrameMkLst>
        </pc:graphicFrameChg>
      </pc:sldChg>
      <pc:sldChg chg="addSp delSp modSp">
        <pc:chgData name="Sonic Wang" userId="222e769704b78e97" providerId="LiveId" clId="{06968A2E-ED76-4D5D-9A71-50A4820F316C}" dt="2020-01-19T05:39:41.462" v="906" actId="1076"/>
        <pc:sldMkLst>
          <pc:docMk/>
          <pc:sldMk cId="0" sldId="259"/>
        </pc:sldMkLst>
        <pc:spChg chg="del topLvl">
          <ac:chgData name="Sonic Wang" userId="222e769704b78e97" providerId="LiveId" clId="{06968A2E-ED76-4D5D-9A71-50A4820F316C}" dt="2020-01-19T03:05:25.459" v="93" actId="478"/>
          <ac:spMkLst>
            <pc:docMk/>
            <pc:sldMk cId="0" sldId="259"/>
            <ac:spMk id="11" creationId="{08921BC5-C4AD-423F-B622-3833F8A6E9E9}"/>
          </ac:spMkLst>
        </pc:spChg>
        <pc:spChg chg="add mod">
          <ac:chgData name="Sonic Wang" userId="222e769704b78e97" providerId="LiveId" clId="{06968A2E-ED76-4D5D-9A71-50A4820F316C}" dt="2020-01-19T03:05:42.043" v="97" actId="20577"/>
          <ac:spMkLst>
            <pc:docMk/>
            <pc:sldMk cId="0" sldId="259"/>
            <ac:spMk id="28" creationId="{AED0DE8A-A476-47AF-A372-701DAC2E45EC}"/>
          </ac:spMkLst>
        </pc:spChg>
        <pc:grpChg chg="del">
          <ac:chgData name="Sonic Wang" userId="222e769704b78e97" providerId="LiveId" clId="{06968A2E-ED76-4D5D-9A71-50A4820F316C}" dt="2020-01-19T03:05:25.459" v="93" actId="478"/>
          <ac:grpSpMkLst>
            <pc:docMk/>
            <pc:sldMk cId="0" sldId="259"/>
            <ac:grpSpMk id="6" creationId="{0CAA6888-A449-4809-9EE0-EB3EC72D0BA0}"/>
          </ac:grpSpMkLst>
        </pc:grpChg>
        <pc:grpChg chg="topLvl">
          <ac:chgData name="Sonic Wang" userId="222e769704b78e97" providerId="LiveId" clId="{06968A2E-ED76-4D5D-9A71-50A4820F316C}" dt="2020-01-19T03:05:25.459" v="93" actId="478"/>
          <ac:grpSpMkLst>
            <pc:docMk/>
            <pc:sldMk cId="0" sldId="259"/>
            <ac:grpSpMk id="10" creationId="{86E4F736-B353-460F-A0D5-06639D5EA6D0}"/>
          </ac:grpSpMkLst>
        </pc:grpChg>
        <pc:graphicFrameChg chg="add">
          <ac:chgData name="Sonic Wang" userId="222e769704b78e97" providerId="LiveId" clId="{06968A2E-ED76-4D5D-9A71-50A4820F316C}" dt="2020-01-19T03:05:08.176" v="91"/>
          <ac:graphicFrameMkLst>
            <pc:docMk/>
            <pc:sldMk cId="0" sldId="259"/>
            <ac:graphicFrameMk id="27" creationId="{27356B1C-0B9E-434A-BFF7-B1410F0881A1}"/>
          </ac:graphicFrameMkLst>
        </pc:graphicFrameChg>
        <pc:picChg chg="add mod">
          <ac:chgData name="Sonic Wang" userId="222e769704b78e97" providerId="LiveId" clId="{06968A2E-ED76-4D5D-9A71-50A4820F316C}" dt="2020-01-19T05:39:41.462" v="906" actId="1076"/>
          <ac:picMkLst>
            <pc:docMk/>
            <pc:sldMk cId="0" sldId="259"/>
            <ac:picMk id="3" creationId="{35BD6B2B-30F4-4A67-9E93-203156C77B84}"/>
          </ac:picMkLst>
        </pc:picChg>
      </pc:sldChg>
      <pc:sldChg chg="addSp modSp">
        <pc:chgData name="Sonic Wang" userId="222e769704b78e97" providerId="LiveId" clId="{06968A2E-ED76-4D5D-9A71-50A4820F316C}" dt="2020-01-19T03:10:45.097" v="163" actId="6549"/>
        <pc:sldMkLst>
          <pc:docMk/>
          <pc:sldMk cId="0" sldId="262"/>
        </pc:sldMkLst>
        <pc:spChg chg="mod">
          <ac:chgData name="Sonic Wang" userId="222e769704b78e97" providerId="LiveId" clId="{06968A2E-ED76-4D5D-9A71-50A4820F316C}" dt="2020-01-19T03:10:45.097" v="163" actId="6549"/>
          <ac:spMkLst>
            <pc:docMk/>
            <pc:sldMk cId="0" sldId="262"/>
            <ac:spMk id="32" creationId="{CAF8D53D-FCFD-40E5-8AD1-856D508FCFC9}"/>
          </ac:spMkLst>
        </pc:spChg>
        <pc:grpChg chg="mod">
          <ac:chgData name="Sonic Wang" userId="222e769704b78e97" providerId="LiveId" clId="{06968A2E-ED76-4D5D-9A71-50A4820F316C}" dt="2020-01-19T03:10:41.710" v="160"/>
          <ac:grpSpMkLst>
            <pc:docMk/>
            <pc:sldMk cId="0" sldId="262"/>
            <ac:grpSpMk id="30" creationId="{24422978-5F42-468A-B77D-1F99F6365681}"/>
          </ac:grpSpMkLst>
        </pc:grpChg>
        <pc:graphicFrameChg chg="add mod">
          <ac:chgData name="Sonic Wang" userId="222e769704b78e97" providerId="LiveId" clId="{06968A2E-ED76-4D5D-9A71-50A4820F316C}" dt="2020-01-19T03:06:14.224" v="100" actId="207"/>
          <ac:graphicFrameMkLst>
            <pc:docMk/>
            <pc:sldMk cId="0" sldId="262"/>
            <ac:graphicFrameMk id="21" creationId="{31FC4BAE-1B73-4494-9497-B6FF3EB472CB}"/>
          </ac:graphicFrameMkLst>
        </pc:graphicFrameChg>
      </pc:sldChg>
      <pc:sldChg chg="addSp delSp modSp">
        <pc:chgData name="Sonic Wang" userId="222e769704b78e97" providerId="LiveId" clId="{06968A2E-ED76-4D5D-9A71-50A4820F316C}" dt="2020-01-19T03:16:31.442" v="279" actId="20577"/>
        <pc:sldMkLst>
          <pc:docMk/>
          <pc:sldMk cId="0" sldId="265"/>
        </pc:sldMkLst>
        <pc:spChg chg="mod">
          <ac:chgData name="Sonic Wang" userId="222e769704b78e97" providerId="LiveId" clId="{06968A2E-ED76-4D5D-9A71-50A4820F316C}" dt="2020-01-19T03:16:31.442" v="279" actId="20577"/>
          <ac:spMkLst>
            <pc:docMk/>
            <pc:sldMk cId="0" sldId="265"/>
            <ac:spMk id="11" creationId="{CBCC290F-A84C-4E04-89B2-9EAEA39CC9DE}"/>
          </ac:spMkLst>
        </pc:spChg>
        <pc:spChg chg="add del">
          <ac:chgData name="Sonic Wang" userId="222e769704b78e97" providerId="LiveId" clId="{06968A2E-ED76-4D5D-9A71-50A4820F316C}" dt="2020-01-19T03:09:53.036" v="149"/>
          <ac:spMkLst>
            <pc:docMk/>
            <pc:sldMk cId="0" sldId="265"/>
            <ac:spMk id="27" creationId="{EB7834C4-91D2-4956-B2CD-66B5410B2CD0}"/>
          </ac:spMkLst>
        </pc:spChg>
        <pc:grpChg chg="mod">
          <ac:chgData name="Sonic Wang" userId="222e769704b78e97" providerId="LiveId" clId="{06968A2E-ED76-4D5D-9A71-50A4820F316C}" dt="2020-01-19T03:14:05.151" v="225"/>
          <ac:grpSpMkLst>
            <pc:docMk/>
            <pc:sldMk cId="0" sldId="265"/>
            <ac:grpSpMk id="9" creationId="{78B8E1C3-2F0D-4D86-92FD-6AA0B6E7E6F9}"/>
          </ac:grpSpMkLst>
        </pc:grpChg>
        <pc:graphicFrameChg chg="add mod">
          <ac:chgData name="Sonic Wang" userId="222e769704b78e97" providerId="LiveId" clId="{06968A2E-ED76-4D5D-9A71-50A4820F316C}" dt="2020-01-19T03:10:02.306" v="151" actId="207"/>
          <ac:graphicFrameMkLst>
            <pc:docMk/>
            <pc:sldMk cId="0" sldId="265"/>
            <ac:graphicFrameMk id="28" creationId="{D7841D66-8CAF-4308-991A-3D49001A716B}"/>
          </ac:graphicFrameMkLst>
        </pc:graphicFrameChg>
      </pc:sldChg>
      <pc:sldChg chg="addSp delSp modSp">
        <pc:chgData name="Sonic Wang" userId="222e769704b78e97" providerId="LiveId" clId="{06968A2E-ED76-4D5D-9A71-50A4820F316C}" dt="2020-01-19T03:17:32.294" v="287" actId="164"/>
        <pc:sldMkLst>
          <pc:docMk/>
          <pc:sldMk cId="0" sldId="266"/>
        </pc:sldMkLst>
        <pc:spChg chg="mod topLvl">
          <ac:chgData name="Sonic Wang" userId="222e769704b78e97" providerId="LiveId" clId="{06968A2E-ED76-4D5D-9A71-50A4820F316C}" dt="2020-01-19T03:17:32.294" v="287" actId="164"/>
          <ac:spMkLst>
            <pc:docMk/>
            <pc:sldMk cId="0" sldId="266"/>
            <ac:spMk id="23" creationId="{EA2CA122-9C27-4DCA-9636-87E01D205C77}"/>
          </ac:spMkLst>
        </pc:spChg>
        <pc:grpChg chg="add mod">
          <ac:chgData name="Sonic Wang" userId="222e769704b78e97" providerId="LiveId" clId="{06968A2E-ED76-4D5D-9A71-50A4820F316C}" dt="2020-01-19T03:17:32.294" v="287" actId="164"/>
          <ac:grpSpMkLst>
            <pc:docMk/>
            <pc:sldMk cId="0" sldId="266"/>
            <ac:grpSpMk id="2" creationId="{8AAA5DE7-1984-46C4-A313-FF4F1D3DD2F3}"/>
          </ac:grpSpMkLst>
        </pc:grpChg>
        <pc:grpChg chg="add del">
          <ac:chgData name="Sonic Wang" userId="222e769704b78e97" providerId="LiveId" clId="{06968A2E-ED76-4D5D-9A71-50A4820F316C}" dt="2020-01-19T03:16:13.612" v="275" actId="165"/>
          <ac:grpSpMkLst>
            <pc:docMk/>
            <pc:sldMk cId="0" sldId="266"/>
            <ac:grpSpMk id="21" creationId="{A90F5C15-3DB2-43DE-BE98-3CDCED0E319C}"/>
          </ac:grpSpMkLst>
        </pc:grpChg>
        <pc:grpChg chg="del mod topLvl">
          <ac:chgData name="Sonic Wang" userId="222e769704b78e97" providerId="LiveId" clId="{06968A2E-ED76-4D5D-9A71-50A4820F316C}" dt="2020-01-19T03:16:16.132" v="276" actId="478"/>
          <ac:grpSpMkLst>
            <pc:docMk/>
            <pc:sldMk cId="0" sldId="266"/>
            <ac:grpSpMk id="22" creationId="{EE530F9A-0C5D-4F53-B058-429B8CFF9CB7}"/>
          </ac:grpSpMkLst>
        </pc:grpChg>
        <pc:grpChg chg="del">
          <ac:chgData name="Sonic Wang" userId="222e769704b78e97" providerId="LiveId" clId="{06968A2E-ED76-4D5D-9A71-50A4820F316C}" dt="2020-01-19T03:15:36.754" v="273" actId="478"/>
          <ac:grpSpMkLst>
            <pc:docMk/>
            <pc:sldMk cId="0" sldId="266"/>
            <ac:grpSpMk id="24" creationId="{8C224240-C6E7-4DF4-B970-3B58ED64628D}"/>
          </ac:grpSpMkLst>
        </pc:grpChg>
        <pc:graphicFrameChg chg="add mod">
          <ac:chgData name="Sonic Wang" userId="222e769704b78e97" providerId="LiveId" clId="{06968A2E-ED76-4D5D-9A71-50A4820F316C}" dt="2020-01-19T03:17:32.294" v="287" actId="164"/>
          <ac:graphicFrameMkLst>
            <pc:docMk/>
            <pc:sldMk cId="0" sldId="266"/>
            <ac:graphicFrameMk id="57" creationId="{FE49E3C0-949C-476B-9225-3FEDE47D4487}"/>
          </ac:graphicFrameMkLst>
        </pc:graphicFrameChg>
      </pc:sldChg>
      <pc:sldChg chg="addSp delSp modSp">
        <pc:chgData name="Sonic Wang" userId="222e769704b78e97" providerId="LiveId" clId="{06968A2E-ED76-4D5D-9A71-50A4820F316C}" dt="2020-01-19T03:21:22.918" v="433"/>
        <pc:sldMkLst>
          <pc:docMk/>
          <pc:sldMk cId="0" sldId="267"/>
        </pc:sldMkLst>
        <pc:spChg chg="add mod">
          <ac:chgData name="Sonic Wang" userId="222e769704b78e97" providerId="LiveId" clId="{06968A2E-ED76-4D5D-9A71-50A4820F316C}" dt="2020-01-19T03:21:22.918" v="433"/>
          <ac:spMkLst>
            <pc:docMk/>
            <pc:sldMk cId="0" sldId="267"/>
            <ac:spMk id="27" creationId="{CACFFD87-FC6A-472C-8F1F-9619ED735C3C}"/>
          </ac:spMkLst>
        </pc:spChg>
        <pc:grpChg chg="del">
          <ac:chgData name="Sonic Wang" userId="222e769704b78e97" providerId="LiveId" clId="{06968A2E-ED76-4D5D-9A71-50A4820F316C}" dt="2020-01-19T03:17:37.696" v="288" actId="478"/>
          <ac:grpSpMkLst>
            <pc:docMk/>
            <pc:sldMk cId="0" sldId="267"/>
            <ac:grpSpMk id="9" creationId="{848EF0BD-842C-4AFB-B6A4-72DBD718F9F5}"/>
          </ac:grpSpMkLst>
        </pc:grpChg>
        <pc:graphicFrameChg chg="add">
          <ac:chgData name="Sonic Wang" userId="222e769704b78e97" providerId="LiveId" clId="{06968A2E-ED76-4D5D-9A71-50A4820F316C}" dt="2020-01-19T03:17:50.249" v="290"/>
          <ac:graphicFrameMkLst>
            <pc:docMk/>
            <pc:sldMk cId="0" sldId="267"/>
            <ac:graphicFrameMk id="28" creationId="{D3B4CCF0-A366-40F9-A8A9-B32698C7B55A}"/>
          </ac:graphicFrameMkLst>
        </pc:graphicFrameChg>
      </pc:sldChg>
      <pc:sldChg chg="addSp delSp modSp">
        <pc:chgData name="Sonic Wang" userId="222e769704b78e97" providerId="LiveId" clId="{06968A2E-ED76-4D5D-9A71-50A4820F316C}" dt="2020-01-19T03:25:35.068" v="562" actId="6549"/>
        <pc:sldMkLst>
          <pc:docMk/>
          <pc:sldMk cId="0" sldId="269"/>
        </pc:sldMkLst>
        <pc:spChg chg="add mod">
          <ac:chgData name="Sonic Wang" userId="222e769704b78e97" providerId="LiveId" clId="{06968A2E-ED76-4D5D-9A71-50A4820F316C}" dt="2020-01-19T03:25:35.068" v="562" actId="6549"/>
          <ac:spMkLst>
            <pc:docMk/>
            <pc:sldMk cId="0" sldId="269"/>
            <ac:spMk id="21" creationId="{978E8611-B9E8-4D64-9DFD-22C378CFFA86}"/>
          </ac:spMkLst>
        </pc:spChg>
        <pc:grpChg chg="del">
          <ac:chgData name="Sonic Wang" userId="222e769704b78e97" providerId="LiveId" clId="{06968A2E-ED76-4D5D-9A71-50A4820F316C}" dt="2020-01-19T03:21:33.340" v="434" actId="478"/>
          <ac:grpSpMkLst>
            <pc:docMk/>
            <pc:sldMk cId="0" sldId="269"/>
            <ac:grpSpMk id="32" creationId="{91A3EE38-8695-4573-B39C-BF4BA7DF00F8}"/>
          </ac:grpSpMkLst>
        </pc:grpChg>
        <pc:graphicFrameChg chg="add mod">
          <ac:chgData name="Sonic Wang" userId="222e769704b78e97" providerId="LiveId" clId="{06968A2E-ED76-4D5D-9A71-50A4820F316C}" dt="2020-01-19T03:21:49.803" v="437" actId="207"/>
          <ac:graphicFrameMkLst>
            <pc:docMk/>
            <pc:sldMk cId="0" sldId="269"/>
            <ac:graphicFrameMk id="22" creationId="{813E1C80-7E11-40F7-839C-016A3487AC2D}"/>
          </ac:graphicFrameMkLst>
        </pc:graphicFrameChg>
      </pc:sldChg>
      <pc:sldChg chg="addSp delSp modSp">
        <pc:chgData name="Sonic Wang" userId="222e769704b78e97" providerId="LiveId" clId="{06968A2E-ED76-4D5D-9A71-50A4820F316C}" dt="2020-01-19T05:42:05.452" v="920" actId="1076"/>
        <pc:sldMkLst>
          <pc:docMk/>
          <pc:sldMk cId="0" sldId="270"/>
        </pc:sldMkLst>
        <pc:spChg chg="del topLvl">
          <ac:chgData name="Sonic Wang" userId="222e769704b78e97" providerId="LiveId" clId="{06968A2E-ED76-4D5D-9A71-50A4820F316C}" dt="2020-01-19T03:26:34.823" v="563" actId="478"/>
          <ac:spMkLst>
            <pc:docMk/>
            <pc:sldMk cId="0" sldId="270"/>
            <ac:spMk id="9" creationId="{DB3F0147-6E3C-49B4-9130-95938D9431F3}"/>
          </ac:spMkLst>
        </pc:spChg>
        <pc:spChg chg="add mod">
          <ac:chgData name="Sonic Wang" userId="222e769704b78e97" providerId="LiveId" clId="{06968A2E-ED76-4D5D-9A71-50A4820F316C}" dt="2020-01-19T05:41:53.725" v="917" actId="20577"/>
          <ac:spMkLst>
            <pc:docMk/>
            <pc:sldMk cId="0" sldId="270"/>
            <ac:spMk id="25" creationId="{AC617996-3BC9-4E6C-9AE1-F063929FCD0E}"/>
          </ac:spMkLst>
        </pc:spChg>
        <pc:grpChg chg="del">
          <ac:chgData name="Sonic Wang" userId="222e769704b78e97" providerId="LiveId" clId="{06968A2E-ED76-4D5D-9A71-50A4820F316C}" dt="2020-01-19T03:26:34.823" v="563" actId="478"/>
          <ac:grpSpMkLst>
            <pc:docMk/>
            <pc:sldMk cId="0" sldId="270"/>
            <ac:grpSpMk id="7" creationId="{DDD58D14-4EA4-437A-8D60-0D7479005B54}"/>
          </ac:grpSpMkLst>
        </pc:grpChg>
        <pc:grpChg chg="del topLvl">
          <ac:chgData name="Sonic Wang" userId="222e769704b78e97" providerId="LiveId" clId="{06968A2E-ED76-4D5D-9A71-50A4820F316C}" dt="2020-01-19T03:26:38.534" v="564" actId="478"/>
          <ac:grpSpMkLst>
            <pc:docMk/>
            <pc:sldMk cId="0" sldId="270"/>
            <ac:grpSpMk id="8" creationId="{1D7C6B9F-B45B-456A-9FCE-66030EC506AB}"/>
          </ac:grpSpMkLst>
        </pc:grpChg>
        <pc:graphicFrameChg chg="add">
          <ac:chgData name="Sonic Wang" userId="222e769704b78e97" providerId="LiveId" clId="{06968A2E-ED76-4D5D-9A71-50A4820F316C}" dt="2020-01-19T03:26:51.154" v="566"/>
          <ac:graphicFrameMkLst>
            <pc:docMk/>
            <pc:sldMk cId="0" sldId="270"/>
            <ac:graphicFrameMk id="26" creationId="{7725E3A4-D3FF-437F-94B3-840EC3077CD0}"/>
          </ac:graphicFrameMkLst>
        </pc:graphicFrameChg>
        <pc:picChg chg="add mod">
          <ac:chgData name="Sonic Wang" userId="222e769704b78e97" providerId="LiveId" clId="{06968A2E-ED76-4D5D-9A71-50A4820F316C}" dt="2020-01-19T05:42:05.452" v="920" actId="1076"/>
          <ac:picMkLst>
            <pc:docMk/>
            <pc:sldMk cId="0" sldId="270"/>
            <ac:picMk id="3" creationId="{0CBFFA8A-4FFE-496F-BE2C-2E2BDF7DC444}"/>
          </ac:picMkLst>
        </pc:picChg>
      </pc:sldChg>
      <pc:sldChg chg="addSp delSp modSp">
        <pc:chgData name="Sonic Wang" userId="222e769704b78e97" providerId="LiveId" clId="{06968A2E-ED76-4D5D-9A71-50A4820F316C}" dt="2020-01-19T03:48:28.057" v="806" actId="207"/>
        <pc:sldMkLst>
          <pc:docMk/>
          <pc:sldMk cId="0" sldId="271"/>
        </pc:sldMkLst>
        <pc:spChg chg="del topLvl">
          <ac:chgData name="Sonic Wang" userId="222e769704b78e97" providerId="LiveId" clId="{06968A2E-ED76-4D5D-9A71-50A4820F316C}" dt="2020-01-19T03:39:42.881" v="641" actId="478"/>
          <ac:spMkLst>
            <pc:docMk/>
            <pc:sldMk cId="0" sldId="271"/>
            <ac:spMk id="11" creationId="{12DA5BBD-84CE-41ED-A3D6-39D9775B2070}"/>
          </ac:spMkLst>
        </pc:spChg>
        <pc:spChg chg="add mod">
          <ac:chgData name="Sonic Wang" userId="222e769704b78e97" providerId="LiveId" clId="{06968A2E-ED76-4D5D-9A71-50A4820F316C}" dt="2020-01-19T03:48:28.057" v="806" actId="207"/>
          <ac:spMkLst>
            <pc:docMk/>
            <pc:sldMk cId="0" sldId="271"/>
            <ac:spMk id="28" creationId="{EEE666F1-B6F5-4637-8430-C5368288C305}"/>
          </ac:spMkLst>
        </pc:spChg>
        <pc:grpChg chg="del">
          <ac:chgData name="Sonic Wang" userId="222e769704b78e97" providerId="LiveId" clId="{06968A2E-ED76-4D5D-9A71-50A4820F316C}" dt="2020-01-19T03:39:42.881" v="641" actId="478"/>
          <ac:grpSpMkLst>
            <pc:docMk/>
            <pc:sldMk cId="0" sldId="271"/>
            <ac:grpSpMk id="9" creationId="{2F73A1C6-68CD-4417-8E8E-CAD28EA85EAD}"/>
          </ac:grpSpMkLst>
        </pc:grpChg>
        <pc:grpChg chg="del topLvl">
          <ac:chgData name="Sonic Wang" userId="222e769704b78e97" providerId="LiveId" clId="{06968A2E-ED76-4D5D-9A71-50A4820F316C}" dt="2020-01-19T03:39:54.839" v="642" actId="478"/>
          <ac:grpSpMkLst>
            <pc:docMk/>
            <pc:sldMk cId="0" sldId="271"/>
            <ac:grpSpMk id="10" creationId="{43DF3EB5-A8E0-4E29-B5C4-F2EA35901CD9}"/>
          </ac:grpSpMkLst>
        </pc:grpChg>
        <pc:graphicFrameChg chg="add mod">
          <ac:chgData name="Sonic Wang" userId="222e769704b78e97" providerId="LiveId" clId="{06968A2E-ED76-4D5D-9A71-50A4820F316C}" dt="2020-01-19T03:46:11.603" v="773" actId="20577"/>
          <ac:graphicFrameMkLst>
            <pc:docMk/>
            <pc:sldMk cId="0" sldId="271"/>
            <ac:graphicFrameMk id="27" creationId="{0F0CD2F6-CF4F-4E90-B59B-DAC7E03F65D8}"/>
          </ac:graphicFrameMkLst>
        </pc:graphicFrameChg>
      </pc:sldChg>
      <pc:sldChg chg="addSp delSp modSp">
        <pc:chgData name="Sonic Wang" userId="222e769704b78e97" providerId="LiveId" clId="{06968A2E-ED76-4D5D-9A71-50A4820F316C}" dt="2020-01-19T03:48:15.861" v="805" actId="207"/>
        <pc:sldMkLst>
          <pc:docMk/>
          <pc:sldMk cId="0" sldId="272"/>
        </pc:sldMkLst>
        <pc:spChg chg="add">
          <ac:chgData name="Sonic Wang" userId="222e769704b78e97" providerId="LiveId" clId="{06968A2E-ED76-4D5D-9A71-50A4820F316C}" dt="2020-01-19T03:46:58.843" v="779"/>
          <ac:spMkLst>
            <pc:docMk/>
            <pc:sldMk cId="0" sldId="272"/>
            <ac:spMk id="22" creationId="{E960C02F-6592-417D-9212-AF2429519E03}"/>
          </ac:spMkLst>
        </pc:spChg>
        <pc:spChg chg="add">
          <ac:chgData name="Sonic Wang" userId="222e769704b78e97" providerId="LiveId" clId="{06968A2E-ED76-4D5D-9A71-50A4820F316C}" dt="2020-01-19T03:46:58.843" v="779"/>
          <ac:spMkLst>
            <pc:docMk/>
            <pc:sldMk cId="0" sldId="272"/>
            <ac:spMk id="23" creationId="{EFA935C5-FCF5-4BEF-A0E6-2417C3D2B941}"/>
          </ac:spMkLst>
        </pc:spChg>
        <pc:spChg chg="add mod">
          <ac:chgData name="Sonic Wang" userId="222e769704b78e97" providerId="LiveId" clId="{06968A2E-ED76-4D5D-9A71-50A4820F316C}" dt="2020-01-19T03:48:15.861" v="805" actId="207"/>
          <ac:spMkLst>
            <pc:docMk/>
            <pc:sldMk cId="0" sldId="272"/>
            <ac:spMk id="25" creationId="{272BEE5E-635D-4195-906E-84448E996658}"/>
          </ac:spMkLst>
        </pc:spChg>
        <pc:spChg chg="del topLvl">
          <ac:chgData name="Sonic Wang" userId="222e769704b78e97" providerId="LiveId" clId="{06968A2E-ED76-4D5D-9A71-50A4820F316C}" dt="2020-01-19T03:46:48.673" v="776" actId="478"/>
          <ac:spMkLst>
            <pc:docMk/>
            <pc:sldMk cId="0" sldId="272"/>
            <ac:spMk id="31" creationId="{6526AABB-9A38-4A90-8122-B62443F335E0}"/>
          </ac:spMkLst>
        </pc:spChg>
        <pc:spChg chg="del">
          <ac:chgData name="Sonic Wang" userId="222e769704b78e97" providerId="LiveId" clId="{06968A2E-ED76-4D5D-9A71-50A4820F316C}" dt="2020-01-19T03:46:50.979" v="777" actId="478"/>
          <ac:spMkLst>
            <pc:docMk/>
            <pc:sldMk cId="0" sldId="272"/>
            <ac:spMk id="43" creationId="{135F4CCE-8826-45C8-9E8E-DF5480D05655}"/>
          </ac:spMkLst>
        </pc:spChg>
        <pc:grpChg chg="add mod">
          <ac:chgData name="Sonic Wang" userId="222e769704b78e97" providerId="LiveId" clId="{06968A2E-ED76-4D5D-9A71-50A4820F316C}" dt="2020-01-19T03:46:59.919" v="780"/>
          <ac:grpSpMkLst>
            <pc:docMk/>
            <pc:sldMk cId="0" sldId="272"/>
            <ac:grpSpMk id="21" creationId="{A1F6B9DB-2C03-47CD-8749-6B632ED3286E}"/>
          </ac:grpSpMkLst>
        </pc:grpChg>
        <pc:grpChg chg="del">
          <ac:chgData name="Sonic Wang" userId="222e769704b78e97" providerId="LiveId" clId="{06968A2E-ED76-4D5D-9A71-50A4820F316C}" dt="2020-01-19T03:46:48.673" v="776" actId="478"/>
          <ac:grpSpMkLst>
            <pc:docMk/>
            <pc:sldMk cId="0" sldId="272"/>
            <ac:grpSpMk id="29" creationId="{F48BEFF3-0F53-4256-8910-77B496D089DE}"/>
          </ac:grpSpMkLst>
        </pc:grpChg>
        <pc:grpChg chg="del topLvl">
          <ac:chgData name="Sonic Wang" userId="222e769704b78e97" providerId="LiveId" clId="{06968A2E-ED76-4D5D-9A71-50A4820F316C}" dt="2020-01-19T03:46:54.416" v="778" actId="478"/>
          <ac:grpSpMkLst>
            <pc:docMk/>
            <pc:sldMk cId="0" sldId="272"/>
            <ac:grpSpMk id="30" creationId="{913870CC-A3A1-4DFC-A3C5-E998D1B28DF5}"/>
          </ac:grpSpMkLst>
        </pc:grpChg>
        <pc:grpChg chg="del">
          <ac:chgData name="Sonic Wang" userId="222e769704b78e97" providerId="LiveId" clId="{06968A2E-ED76-4D5D-9A71-50A4820F316C}" dt="2020-01-19T03:46:50.979" v="777" actId="478"/>
          <ac:grpSpMkLst>
            <pc:docMk/>
            <pc:sldMk cId="0" sldId="272"/>
            <ac:grpSpMk id="33" creationId="{C89F62BB-422A-450C-B0E7-904D79FC0877}"/>
          </ac:grpSpMkLst>
        </pc:grpChg>
        <pc:graphicFrameChg chg="add">
          <ac:chgData name="Sonic Wang" userId="222e769704b78e97" providerId="LiveId" clId="{06968A2E-ED76-4D5D-9A71-50A4820F316C}" dt="2020-01-19T03:47:05.227" v="781"/>
          <ac:graphicFrameMkLst>
            <pc:docMk/>
            <pc:sldMk cId="0" sldId="272"/>
            <ac:graphicFrameMk id="24" creationId="{C94CEE06-29EC-47C2-9D17-45C5330A5133}"/>
          </ac:graphicFrameMkLst>
        </pc:graphicFrameChg>
      </pc:sldChg>
      <pc:sldChg chg="addSp delSp modSp">
        <pc:chgData name="Sonic Wang" userId="222e769704b78e97" providerId="LiveId" clId="{06968A2E-ED76-4D5D-9A71-50A4820F316C}" dt="2020-01-19T03:51:07.252" v="832" actId="207"/>
        <pc:sldMkLst>
          <pc:docMk/>
          <pc:sldMk cId="0" sldId="274"/>
        </pc:sldMkLst>
        <pc:spChg chg="add mod">
          <ac:chgData name="Sonic Wang" userId="222e769704b78e97" providerId="LiveId" clId="{06968A2E-ED76-4D5D-9A71-50A4820F316C}" dt="2020-01-19T03:51:02.380" v="831" actId="6549"/>
          <ac:spMkLst>
            <pc:docMk/>
            <pc:sldMk cId="0" sldId="274"/>
            <ac:spMk id="21" creationId="{B6CAE184-2CC3-43E6-8D17-9A19D953EF32}"/>
          </ac:spMkLst>
        </pc:spChg>
        <pc:spChg chg="del topLvl">
          <ac:chgData name="Sonic Wang" userId="222e769704b78e97" providerId="LiveId" clId="{06968A2E-ED76-4D5D-9A71-50A4820F316C}" dt="2020-01-19T03:48:42.863" v="807" actId="478"/>
          <ac:spMkLst>
            <pc:docMk/>
            <pc:sldMk cId="0" sldId="274"/>
            <ac:spMk id="45" creationId="{941C74EF-1C44-4112-A039-26BADDA9A003}"/>
          </ac:spMkLst>
        </pc:spChg>
        <pc:grpChg chg="del">
          <ac:chgData name="Sonic Wang" userId="222e769704b78e97" providerId="LiveId" clId="{06968A2E-ED76-4D5D-9A71-50A4820F316C}" dt="2020-01-19T03:48:42.863" v="807" actId="478"/>
          <ac:grpSpMkLst>
            <pc:docMk/>
            <pc:sldMk cId="0" sldId="274"/>
            <ac:grpSpMk id="43" creationId="{2CD4C213-06FF-46E8-A404-CA78BC618262}"/>
          </ac:grpSpMkLst>
        </pc:grpChg>
        <pc:grpChg chg="del topLvl">
          <ac:chgData name="Sonic Wang" userId="222e769704b78e97" providerId="LiveId" clId="{06968A2E-ED76-4D5D-9A71-50A4820F316C}" dt="2020-01-19T03:48:45.287" v="808" actId="478"/>
          <ac:grpSpMkLst>
            <pc:docMk/>
            <pc:sldMk cId="0" sldId="274"/>
            <ac:grpSpMk id="44" creationId="{A5579232-009F-4BB0-9972-5A718675530A}"/>
          </ac:grpSpMkLst>
        </pc:grpChg>
        <pc:graphicFrameChg chg="add mod">
          <ac:chgData name="Sonic Wang" userId="222e769704b78e97" providerId="LiveId" clId="{06968A2E-ED76-4D5D-9A71-50A4820F316C}" dt="2020-01-19T03:51:07.252" v="832" actId="207"/>
          <ac:graphicFrameMkLst>
            <pc:docMk/>
            <pc:sldMk cId="0" sldId="274"/>
            <ac:graphicFrameMk id="22" creationId="{F1263624-4944-464C-BF07-A0C411C68990}"/>
          </ac:graphicFrameMkLst>
        </pc:graphicFrameChg>
      </pc:sldChg>
      <pc:sldChg chg="addSp delSp modSp modNotesTx">
        <pc:chgData name="Sonic Wang" userId="222e769704b78e97" providerId="LiveId" clId="{06968A2E-ED76-4D5D-9A71-50A4820F316C}" dt="2020-01-19T06:15:40.533" v="1043" actId="20577"/>
        <pc:sldMkLst>
          <pc:docMk/>
          <pc:sldMk cId="0" sldId="275"/>
        </pc:sldMkLst>
        <pc:spChg chg="add del">
          <ac:chgData name="Sonic Wang" userId="222e769704b78e97" providerId="LiveId" clId="{06968A2E-ED76-4D5D-9A71-50A4820F316C}" dt="2020-01-19T03:51:24.418" v="835"/>
          <ac:spMkLst>
            <pc:docMk/>
            <pc:sldMk cId="0" sldId="275"/>
            <ac:spMk id="2" creationId="{348FB900-DF07-4A7C-A3C1-CF729E36089E}"/>
          </ac:spMkLst>
        </pc:spChg>
        <pc:spChg chg="add mod">
          <ac:chgData name="Sonic Wang" userId="222e769704b78e97" providerId="LiveId" clId="{06968A2E-ED76-4D5D-9A71-50A4820F316C}" dt="2020-01-19T03:52:42.545" v="874"/>
          <ac:spMkLst>
            <pc:docMk/>
            <pc:sldMk cId="0" sldId="275"/>
            <ac:spMk id="22" creationId="{5728CFCF-E190-4A04-ACB0-29FEF89B034F}"/>
          </ac:spMkLst>
        </pc:spChg>
        <pc:grpChg chg="del">
          <ac:chgData name="Sonic Wang" userId="222e769704b78e97" providerId="LiveId" clId="{06968A2E-ED76-4D5D-9A71-50A4820F316C}" dt="2020-01-19T03:51:17.753" v="833" actId="478"/>
          <ac:grpSpMkLst>
            <pc:docMk/>
            <pc:sldMk cId="0" sldId="275"/>
            <ac:grpSpMk id="42" creationId="{FE481686-E43D-4EA8-831D-77519429A673}"/>
          </ac:grpSpMkLst>
        </pc:grpChg>
        <pc:graphicFrameChg chg="add mod">
          <ac:chgData name="Sonic Wang" userId="222e769704b78e97" providerId="LiveId" clId="{06968A2E-ED76-4D5D-9A71-50A4820F316C}" dt="2020-01-19T03:51:56.352" v="842" actId="207"/>
          <ac:graphicFrameMkLst>
            <pc:docMk/>
            <pc:sldMk cId="0" sldId="275"/>
            <ac:graphicFrameMk id="23" creationId="{5B70497C-4220-4617-84F2-80B9511342BB}"/>
          </ac:graphicFrameMkLst>
        </pc:graphicFrameChg>
      </pc:sldChg>
      <pc:sldChg chg="addSp delSp modSp">
        <pc:chgData name="Sonic Wang" userId="222e769704b78e97" providerId="LiveId" clId="{06968A2E-ED76-4D5D-9A71-50A4820F316C}" dt="2020-01-19T03:53:28.129" v="884"/>
        <pc:sldMkLst>
          <pc:docMk/>
          <pc:sldMk cId="0" sldId="276"/>
        </pc:sldMkLst>
        <pc:spChg chg="add mod">
          <ac:chgData name="Sonic Wang" userId="222e769704b78e97" providerId="LiveId" clId="{06968A2E-ED76-4D5D-9A71-50A4820F316C}" dt="2020-01-19T03:53:28.129" v="884"/>
          <ac:spMkLst>
            <pc:docMk/>
            <pc:sldMk cId="0" sldId="276"/>
            <ac:spMk id="21" creationId="{E90EC981-C6C2-42CA-B31B-F2EA1794A6D8}"/>
          </ac:spMkLst>
        </pc:spChg>
        <pc:grpChg chg="del">
          <ac:chgData name="Sonic Wang" userId="222e769704b78e97" providerId="LiveId" clId="{06968A2E-ED76-4D5D-9A71-50A4820F316C}" dt="2020-01-19T03:52:59.352" v="875" actId="478"/>
          <ac:grpSpMkLst>
            <pc:docMk/>
            <pc:sldMk cId="0" sldId="276"/>
            <ac:grpSpMk id="24" creationId="{7A487442-9889-41A6-93FF-7422E86CE630}"/>
          </ac:grpSpMkLst>
        </pc:grpChg>
        <pc:graphicFrameChg chg="add mod">
          <ac:chgData name="Sonic Wang" userId="222e769704b78e97" providerId="LiveId" clId="{06968A2E-ED76-4D5D-9A71-50A4820F316C}" dt="2020-01-19T03:53:10.753" v="877" actId="207"/>
          <ac:graphicFrameMkLst>
            <pc:docMk/>
            <pc:sldMk cId="0" sldId="276"/>
            <ac:graphicFrameMk id="22" creationId="{C93054D6-C25F-4232-8884-8861A17A58C6}"/>
          </ac:graphicFrameMkLst>
        </pc:graphicFrameChg>
      </pc:sldChg>
      <pc:sldChg chg="addSp delSp modSp">
        <pc:chgData name="Sonic Wang" userId="222e769704b78e97" providerId="LiveId" clId="{06968A2E-ED76-4D5D-9A71-50A4820F316C}" dt="2020-01-19T03:46:19.363" v="774"/>
        <pc:sldMkLst>
          <pc:docMk/>
          <pc:sldMk cId="0" sldId="277"/>
        </pc:sldMkLst>
        <pc:spChg chg="add mod">
          <ac:chgData name="Sonic Wang" userId="222e769704b78e97" providerId="LiveId" clId="{06968A2E-ED76-4D5D-9A71-50A4820F316C}" dt="2020-01-19T03:44:01.537" v="750"/>
          <ac:spMkLst>
            <pc:docMk/>
            <pc:sldMk cId="0" sldId="277"/>
            <ac:spMk id="22" creationId="{4529F281-5092-401E-A6B0-244E994A302F}"/>
          </ac:spMkLst>
        </pc:spChg>
        <pc:grpChg chg="del">
          <ac:chgData name="Sonic Wang" userId="222e769704b78e97" providerId="LiveId" clId="{06968A2E-ED76-4D5D-9A71-50A4820F316C}" dt="2020-01-19T03:38:05.431" v="622" actId="478"/>
          <ac:grpSpMkLst>
            <pc:docMk/>
            <pc:sldMk cId="0" sldId="277"/>
            <ac:grpSpMk id="42" creationId="{A40F951F-9B85-4E63-A218-83689D5A9E40}"/>
          </ac:grpSpMkLst>
        </pc:grpChg>
        <pc:graphicFrameChg chg="add mod">
          <ac:chgData name="Sonic Wang" userId="222e769704b78e97" providerId="LiveId" clId="{06968A2E-ED76-4D5D-9A71-50A4820F316C}" dt="2020-01-19T03:46:19.363" v="774"/>
          <ac:graphicFrameMkLst>
            <pc:docMk/>
            <pc:sldMk cId="0" sldId="277"/>
            <ac:graphicFrameMk id="21" creationId="{4F17210C-1186-489A-8738-2E3847852DE0}"/>
          </ac:graphicFrameMkLst>
        </pc:graphicFrameChg>
      </pc:sldChg>
      <pc:sldChg chg="delSp">
        <pc:chgData name="Sonic Wang" userId="222e769704b78e97" providerId="LiveId" clId="{06968A2E-ED76-4D5D-9A71-50A4820F316C}" dt="2020-01-19T03:54:12.293" v="892" actId="478"/>
        <pc:sldMkLst>
          <pc:docMk/>
          <pc:sldMk cId="0" sldId="278"/>
        </pc:sldMkLst>
        <pc:spChg chg="del topLvl">
          <ac:chgData name="Sonic Wang" userId="222e769704b78e97" providerId="LiveId" clId="{06968A2E-ED76-4D5D-9A71-50A4820F316C}" dt="2020-01-19T03:53:33.913" v="885" actId="478"/>
          <ac:spMkLst>
            <pc:docMk/>
            <pc:sldMk cId="0" sldId="278"/>
            <ac:spMk id="44" creationId="{87EF0310-FA0D-46FE-8C8E-2CC98B4C5DB4}"/>
          </ac:spMkLst>
        </pc:spChg>
        <pc:spChg chg="del">
          <ac:chgData name="Sonic Wang" userId="222e769704b78e97" providerId="LiveId" clId="{06968A2E-ED76-4D5D-9A71-50A4820F316C}" dt="2020-01-19T03:53:36.114" v="886" actId="478"/>
          <ac:spMkLst>
            <pc:docMk/>
            <pc:sldMk cId="0" sldId="278"/>
            <ac:spMk id="57" creationId="{50DBAA68-A4D9-4097-932F-8427847E2CCD}"/>
          </ac:spMkLst>
        </pc:spChg>
        <pc:grpChg chg="del">
          <ac:chgData name="Sonic Wang" userId="222e769704b78e97" providerId="LiveId" clId="{06968A2E-ED76-4D5D-9A71-50A4820F316C}" dt="2020-01-19T03:53:33.913" v="885" actId="478"/>
          <ac:grpSpMkLst>
            <pc:docMk/>
            <pc:sldMk cId="0" sldId="278"/>
            <ac:grpSpMk id="42" creationId="{C19DD3F8-CF4C-4D93-9E63-B7E56B7C5C9C}"/>
          </ac:grpSpMkLst>
        </pc:grpChg>
        <pc:grpChg chg="del topLvl">
          <ac:chgData name="Sonic Wang" userId="222e769704b78e97" providerId="LiveId" clId="{06968A2E-ED76-4D5D-9A71-50A4820F316C}" dt="2020-01-19T03:54:12.293" v="892" actId="478"/>
          <ac:grpSpMkLst>
            <pc:docMk/>
            <pc:sldMk cId="0" sldId="278"/>
            <ac:grpSpMk id="43" creationId="{5B616E86-689A-4087-B7E3-E74E5622A3B7}"/>
          </ac:grpSpMkLst>
        </pc:grpChg>
        <pc:grpChg chg="del">
          <ac:chgData name="Sonic Wang" userId="222e769704b78e97" providerId="LiveId" clId="{06968A2E-ED76-4D5D-9A71-50A4820F316C}" dt="2020-01-19T03:53:36.114" v="886" actId="478"/>
          <ac:grpSpMkLst>
            <pc:docMk/>
            <pc:sldMk cId="0" sldId="278"/>
            <ac:grpSpMk id="46" creationId="{EA95E065-D372-4595-8288-CE4B3D66D096}"/>
          </ac:grpSpMkLst>
        </pc:grpChg>
      </pc:sldChg>
      <pc:sldChg chg="addSp delSp modSp">
        <pc:chgData name="Sonic Wang" userId="222e769704b78e97" providerId="LiveId" clId="{06968A2E-ED76-4D5D-9A71-50A4820F316C}" dt="2020-01-19T03:54:42.131" v="900" actId="207"/>
        <pc:sldMkLst>
          <pc:docMk/>
          <pc:sldMk cId="0" sldId="279"/>
        </pc:sldMkLst>
        <pc:spChg chg="add">
          <ac:chgData name="Sonic Wang" userId="222e769704b78e97" providerId="LiveId" clId="{06968A2E-ED76-4D5D-9A71-50A4820F316C}" dt="2020-01-19T03:53:51.156" v="887"/>
          <ac:spMkLst>
            <pc:docMk/>
            <pc:sldMk cId="0" sldId="279"/>
            <ac:spMk id="6" creationId="{BA3C1196-32F7-42BD-A6F2-06FE71FDAEBC}"/>
          </ac:spMkLst>
        </pc:spChg>
        <pc:spChg chg="del">
          <ac:chgData name="Sonic Wang" userId="222e769704b78e97" providerId="LiveId" clId="{06968A2E-ED76-4D5D-9A71-50A4820F316C}" dt="2020-01-19T03:54:04.462" v="891" actId="478"/>
          <ac:spMkLst>
            <pc:docMk/>
            <pc:sldMk cId="0" sldId="279"/>
            <ac:spMk id="25" creationId="{C2A4F0B8-502F-475F-8EB6-AA5E1189DBD3}"/>
          </ac:spMkLst>
        </pc:spChg>
        <pc:graphicFrameChg chg="add mod">
          <ac:chgData name="Sonic Wang" userId="222e769704b78e97" providerId="LiveId" clId="{06968A2E-ED76-4D5D-9A71-50A4820F316C}" dt="2020-01-19T03:54:42.131" v="900" actId="207"/>
          <ac:graphicFrameMkLst>
            <pc:docMk/>
            <pc:sldMk cId="0" sldId="279"/>
            <ac:graphicFrameMk id="7" creationId="{87751D70-5213-4B01-826E-DEE0872A4BF8}"/>
          </ac:graphicFrameMkLst>
        </pc:graphicFrameChg>
        <pc:graphicFrameChg chg="add mod">
          <ac:chgData name="Sonic Wang" userId="222e769704b78e97" providerId="LiveId" clId="{06968A2E-ED76-4D5D-9A71-50A4820F316C}" dt="2020-01-19T03:54:28.112" v="896" actId="207"/>
          <ac:graphicFrameMkLst>
            <pc:docMk/>
            <pc:sldMk cId="0" sldId="279"/>
            <ac:graphicFrameMk id="8" creationId="{AA6E3354-A2DD-4BB4-8B5C-6E9D4E5AA1B0}"/>
          </ac:graphicFrameMkLst>
        </pc:graphicFrameChg>
        <pc:graphicFrameChg chg="del">
          <ac:chgData name="Sonic Wang" userId="222e769704b78e97" providerId="LiveId" clId="{06968A2E-ED76-4D5D-9A71-50A4820F316C}" dt="2020-01-19T03:54:02.030" v="890" actId="478"/>
          <ac:graphicFrameMkLst>
            <pc:docMk/>
            <pc:sldMk cId="0" sldId="279"/>
            <ac:graphicFrameMk id="24" creationId="{C738ED46-36C9-4240-9757-91041EED7E18}"/>
          </ac:graphicFrameMkLst>
        </pc:graphicFrameChg>
        <pc:graphicFrameChg chg="del mod">
          <ac:chgData name="Sonic Wang" userId="222e769704b78e97" providerId="LiveId" clId="{06968A2E-ED76-4D5D-9A71-50A4820F316C}" dt="2020-01-19T03:53:58.111" v="889" actId="478"/>
          <ac:graphicFrameMkLst>
            <pc:docMk/>
            <pc:sldMk cId="0" sldId="279"/>
            <ac:graphicFrameMk id="26" creationId="{71436A54-5DC3-4548-9261-88B22357F64A}"/>
          </ac:graphicFrameMkLst>
        </pc:graphicFrameChg>
      </pc:sldChg>
      <pc:sldChg chg="add del setBg">
        <pc:chgData name="Sonic Wang" userId="222e769704b78e97" providerId="LiveId" clId="{06968A2E-ED76-4D5D-9A71-50A4820F316C}" dt="2020-01-19T03:04:58.483" v="90" actId="47"/>
        <pc:sldMkLst>
          <pc:docMk/>
          <pc:sldMk cId="2584877635" sldId="280"/>
        </pc:sldMkLst>
      </pc:sldChg>
    </pc:docChg>
  </pc:docChgLst>
  <pc:docChgLst>
    <pc:chgData name="Sonic Wang" userId="222e769704b78e97" providerId="LiveId" clId="{2F623F61-037E-4DB4-8027-9107E73A63E5}"/>
    <pc:docChg chg="undo custSel addSld delSld modSld">
      <pc:chgData name="Sonic Wang" userId="222e769704b78e97" providerId="LiveId" clId="{2F623F61-037E-4DB4-8027-9107E73A63E5}" dt="2020-01-19T07:07:04.060" v="591" actId="20577"/>
      <pc:docMkLst>
        <pc:docMk/>
      </pc:docMkLst>
      <pc:sldChg chg="modSp">
        <pc:chgData name="Sonic Wang" userId="222e769704b78e97" providerId="LiveId" clId="{2F623F61-037E-4DB4-8027-9107E73A63E5}" dt="2020-01-19T07:06:21.808" v="588" actId="1076"/>
        <pc:sldMkLst>
          <pc:docMk/>
          <pc:sldMk cId="0" sldId="256"/>
        </pc:sldMkLst>
        <pc:spChg chg="mod">
          <ac:chgData name="Sonic Wang" userId="222e769704b78e97" providerId="LiveId" clId="{2F623F61-037E-4DB4-8027-9107E73A63E5}" dt="2020-01-19T07:06:21.808" v="588" actId="1076"/>
          <ac:spMkLst>
            <pc:docMk/>
            <pc:sldMk cId="0" sldId="256"/>
            <ac:spMk id="8" creationId="{4F62C6D7-6FF7-47C8-A88A-B5A1C4B0FDA2}"/>
          </ac:spMkLst>
        </pc:spChg>
      </pc:sldChg>
      <pc:sldChg chg="modSp">
        <pc:chgData name="Sonic Wang" userId="222e769704b78e97" providerId="LiveId" clId="{2F623F61-037E-4DB4-8027-9107E73A63E5}" dt="2020-01-19T07:06:43.302" v="589" actId="20577"/>
        <pc:sldMkLst>
          <pc:docMk/>
          <pc:sldMk cId="0" sldId="258"/>
        </pc:sldMkLst>
        <pc:spChg chg="mod">
          <ac:chgData name="Sonic Wang" userId="222e769704b78e97" providerId="LiveId" clId="{2F623F61-037E-4DB4-8027-9107E73A63E5}" dt="2020-01-19T07:06:43.302" v="589" actId="20577"/>
          <ac:spMkLst>
            <pc:docMk/>
            <pc:sldMk cId="0" sldId="258"/>
            <ac:spMk id="23" creationId="{80EDABD8-623F-4E02-90B0-40EDDB6DF751}"/>
          </ac:spMkLst>
        </pc:spChg>
      </pc:sldChg>
      <pc:sldChg chg="delSp modSp">
        <pc:chgData name="Sonic Wang" userId="222e769704b78e97" providerId="LiveId" clId="{2F623F61-037E-4DB4-8027-9107E73A63E5}" dt="2020-01-19T07:07:04.060" v="591" actId="20577"/>
        <pc:sldMkLst>
          <pc:docMk/>
          <pc:sldMk cId="0" sldId="259"/>
        </pc:sldMkLst>
        <pc:spChg chg="mod">
          <ac:chgData name="Sonic Wang" userId="222e769704b78e97" providerId="LiveId" clId="{2F623F61-037E-4DB4-8027-9107E73A63E5}" dt="2020-01-19T07:07:04.060" v="591" actId="20577"/>
          <ac:spMkLst>
            <pc:docMk/>
            <pc:sldMk cId="0" sldId="259"/>
            <ac:spMk id="28" creationId="{AED0DE8A-A476-47AF-A372-701DAC2E45EC}"/>
          </ac:spMkLst>
        </pc:spChg>
        <pc:spChg chg="mod">
          <ac:chgData name="Sonic Wang" userId="222e769704b78e97" providerId="LiveId" clId="{2F623F61-037E-4DB4-8027-9107E73A63E5}" dt="2020-01-19T06:31:22.267" v="129" actId="1076"/>
          <ac:spMkLst>
            <pc:docMk/>
            <pc:sldMk cId="0" sldId="259"/>
            <ac:spMk id="60" creationId="{00000000-0000-0000-0000-000000000000}"/>
          </ac:spMkLst>
        </pc:spChg>
        <pc:picChg chg="del">
          <ac:chgData name="Sonic Wang" userId="222e769704b78e97" providerId="LiveId" clId="{2F623F61-037E-4DB4-8027-9107E73A63E5}" dt="2020-01-19T06:29:42.558" v="109" actId="478"/>
          <ac:picMkLst>
            <pc:docMk/>
            <pc:sldMk cId="0" sldId="259"/>
            <ac:picMk id="3" creationId="{35BD6B2B-30F4-4A67-9E93-203156C77B84}"/>
          </ac:picMkLst>
        </pc:picChg>
      </pc:sldChg>
      <pc:sldChg chg="addSp delSp modSp">
        <pc:chgData name="Sonic Wang" userId="222e769704b78e97" providerId="LiveId" clId="{2F623F61-037E-4DB4-8027-9107E73A63E5}" dt="2020-01-19T06:34:46.582" v="198"/>
        <pc:sldMkLst>
          <pc:docMk/>
          <pc:sldMk cId="0" sldId="262"/>
        </pc:sldMkLst>
        <pc:spChg chg="add mod">
          <ac:chgData name="Sonic Wang" userId="222e769704b78e97" providerId="LiveId" clId="{2F623F61-037E-4DB4-8027-9107E73A63E5}" dt="2020-01-19T06:34:46.582" v="198"/>
          <ac:spMkLst>
            <pc:docMk/>
            <pc:sldMk cId="0" sldId="262"/>
            <ac:spMk id="22" creationId="{80BE47A7-55E3-42F6-B04A-DB818E4C56DD}"/>
          </ac:spMkLst>
        </pc:spChg>
        <pc:spChg chg="del topLvl">
          <ac:chgData name="Sonic Wang" userId="222e769704b78e97" providerId="LiveId" clId="{2F623F61-037E-4DB4-8027-9107E73A63E5}" dt="2020-01-19T06:30:42.286" v="118" actId="478"/>
          <ac:spMkLst>
            <pc:docMk/>
            <pc:sldMk cId="0" sldId="262"/>
            <ac:spMk id="32" creationId="{CAF8D53D-FCFD-40E5-8AD1-856D508FCFC9}"/>
          </ac:spMkLst>
        </pc:spChg>
        <pc:grpChg chg="del">
          <ac:chgData name="Sonic Wang" userId="222e769704b78e97" providerId="LiveId" clId="{2F623F61-037E-4DB4-8027-9107E73A63E5}" dt="2020-01-19T06:30:42.286" v="118" actId="478"/>
          <ac:grpSpMkLst>
            <pc:docMk/>
            <pc:sldMk cId="0" sldId="262"/>
            <ac:grpSpMk id="30" creationId="{24422978-5F42-468A-B77D-1F99F6365681}"/>
          </ac:grpSpMkLst>
        </pc:grpChg>
        <pc:grpChg chg="topLvl">
          <ac:chgData name="Sonic Wang" userId="222e769704b78e97" providerId="LiveId" clId="{2F623F61-037E-4DB4-8027-9107E73A63E5}" dt="2020-01-19T06:30:42.286" v="118" actId="478"/>
          <ac:grpSpMkLst>
            <pc:docMk/>
            <pc:sldMk cId="0" sldId="262"/>
            <ac:grpSpMk id="31" creationId="{0C7143AC-AFC7-43D7-8708-8EEB7BFB41C6}"/>
          </ac:grpSpMkLst>
        </pc:grpChg>
      </pc:sldChg>
      <pc:sldChg chg="modSp">
        <pc:chgData name="Sonic Wang" userId="222e769704b78e97" providerId="LiveId" clId="{2F623F61-037E-4DB4-8027-9107E73A63E5}" dt="2020-01-19T06:35:42.286" v="208" actId="20577"/>
        <pc:sldMkLst>
          <pc:docMk/>
          <pc:sldMk cId="0" sldId="265"/>
        </pc:sldMkLst>
        <pc:spChg chg="mod">
          <ac:chgData name="Sonic Wang" userId="222e769704b78e97" providerId="LiveId" clId="{2F623F61-037E-4DB4-8027-9107E73A63E5}" dt="2020-01-19T06:35:42.286" v="208" actId="20577"/>
          <ac:spMkLst>
            <pc:docMk/>
            <pc:sldMk cId="0" sldId="265"/>
            <ac:spMk id="11" creationId="{CBCC290F-A84C-4E04-89B2-9EAEA39CC9DE}"/>
          </ac:spMkLst>
        </pc:spChg>
        <pc:grpChg chg="mod">
          <ac:chgData name="Sonic Wang" userId="222e769704b78e97" providerId="LiveId" clId="{2F623F61-037E-4DB4-8027-9107E73A63E5}" dt="2020-01-19T06:35:17.597" v="200"/>
          <ac:grpSpMkLst>
            <pc:docMk/>
            <pc:sldMk cId="0" sldId="265"/>
            <ac:grpSpMk id="9" creationId="{78B8E1C3-2F0D-4D86-92FD-6AA0B6E7E6F9}"/>
          </ac:grpSpMkLst>
        </pc:grpChg>
      </pc:sldChg>
      <pc:sldChg chg="modSp">
        <pc:chgData name="Sonic Wang" userId="222e769704b78e97" providerId="LiveId" clId="{2F623F61-037E-4DB4-8027-9107E73A63E5}" dt="2020-01-19T06:37:11.133" v="223" actId="12"/>
        <pc:sldMkLst>
          <pc:docMk/>
          <pc:sldMk cId="0" sldId="266"/>
        </pc:sldMkLst>
        <pc:spChg chg="mod">
          <ac:chgData name="Sonic Wang" userId="222e769704b78e97" providerId="LiveId" clId="{2F623F61-037E-4DB4-8027-9107E73A63E5}" dt="2020-01-19T06:37:11.133" v="223" actId="12"/>
          <ac:spMkLst>
            <pc:docMk/>
            <pc:sldMk cId="0" sldId="266"/>
            <ac:spMk id="23" creationId="{EA2CA122-9C27-4DCA-9636-87E01D205C77}"/>
          </ac:spMkLst>
        </pc:spChg>
        <pc:grpChg chg="mod">
          <ac:chgData name="Sonic Wang" userId="222e769704b78e97" providerId="LiveId" clId="{2F623F61-037E-4DB4-8027-9107E73A63E5}" dt="2020-01-19T06:36:15.141" v="211"/>
          <ac:grpSpMkLst>
            <pc:docMk/>
            <pc:sldMk cId="0" sldId="266"/>
            <ac:grpSpMk id="2" creationId="{8AAA5DE7-1984-46C4-A313-FF4F1D3DD2F3}"/>
          </ac:grpSpMkLst>
        </pc:grpChg>
      </pc:sldChg>
      <pc:sldChg chg="modSp">
        <pc:chgData name="Sonic Wang" userId="222e769704b78e97" providerId="LiveId" clId="{2F623F61-037E-4DB4-8027-9107E73A63E5}" dt="2020-01-19T06:38:32.304" v="233" actId="12"/>
        <pc:sldMkLst>
          <pc:docMk/>
          <pc:sldMk cId="0" sldId="267"/>
        </pc:sldMkLst>
        <pc:spChg chg="mod">
          <ac:chgData name="Sonic Wang" userId="222e769704b78e97" providerId="LiveId" clId="{2F623F61-037E-4DB4-8027-9107E73A63E5}" dt="2020-01-19T06:38:32.304" v="233" actId="12"/>
          <ac:spMkLst>
            <pc:docMk/>
            <pc:sldMk cId="0" sldId="267"/>
            <ac:spMk id="27" creationId="{CACFFD87-FC6A-472C-8F1F-9619ED735C3C}"/>
          </ac:spMkLst>
        </pc:spChg>
      </pc:sldChg>
      <pc:sldChg chg="modSp">
        <pc:chgData name="Sonic Wang" userId="222e769704b78e97" providerId="LiveId" clId="{2F623F61-037E-4DB4-8027-9107E73A63E5}" dt="2020-01-19T06:39:55.352" v="258" actId="12"/>
        <pc:sldMkLst>
          <pc:docMk/>
          <pc:sldMk cId="0" sldId="269"/>
        </pc:sldMkLst>
        <pc:spChg chg="mod">
          <ac:chgData name="Sonic Wang" userId="222e769704b78e97" providerId="LiveId" clId="{2F623F61-037E-4DB4-8027-9107E73A63E5}" dt="2020-01-19T06:39:55.352" v="258" actId="12"/>
          <ac:spMkLst>
            <pc:docMk/>
            <pc:sldMk cId="0" sldId="269"/>
            <ac:spMk id="21" creationId="{978E8611-B9E8-4D64-9DFD-22C378CFFA86}"/>
          </ac:spMkLst>
        </pc:spChg>
      </pc:sldChg>
      <pc:sldChg chg="delSp modSp">
        <pc:chgData name="Sonic Wang" userId="222e769704b78e97" providerId="LiveId" clId="{2F623F61-037E-4DB4-8027-9107E73A63E5}" dt="2020-01-19T06:41:36.698" v="276" actId="20577"/>
        <pc:sldMkLst>
          <pc:docMk/>
          <pc:sldMk cId="0" sldId="270"/>
        </pc:sldMkLst>
        <pc:spChg chg="mod">
          <ac:chgData name="Sonic Wang" userId="222e769704b78e97" providerId="LiveId" clId="{2F623F61-037E-4DB4-8027-9107E73A63E5}" dt="2020-01-19T06:41:36.698" v="276" actId="20577"/>
          <ac:spMkLst>
            <pc:docMk/>
            <pc:sldMk cId="0" sldId="270"/>
            <ac:spMk id="25" creationId="{AC617996-3BC9-4E6C-9AE1-F063929FCD0E}"/>
          </ac:spMkLst>
        </pc:spChg>
        <pc:picChg chg="del">
          <ac:chgData name="Sonic Wang" userId="222e769704b78e97" providerId="LiveId" clId="{2F623F61-037E-4DB4-8027-9107E73A63E5}" dt="2020-01-19T06:40:26.733" v="261" actId="478"/>
          <ac:picMkLst>
            <pc:docMk/>
            <pc:sldMk cId="0" sldId="270"/>
            <ac:picMk id="3" creationId="{0CBFFA8A-4FFE-496F-BE2C-2E2BDF7DC444}"/>
          </ac:picMkLst>
        </pc:picChg>
      </pc:sldChg>
      <pc:sldChg chg="modSp">
        <pc:chgData name="Sonic Wang" userId="222e769704b78e97" providerId="LiveId" clId="{2F623F61-037E-4DB4-8027-9107E73A63E5}" dt="2020-01-19T06:43:50.815" v="301" actId="20577"/>
        <pc:sldMkLst>
          <pc:docMk/>
          <pc:sldMk cId="0" sldId="271"/>
        </pc:sldMkLst>
        <pc:spChg chg="mod">
          <ac:chgData name="Sonic Wang" userId="222e769704b78e97" providerId="LiveId" clId="{2F623F61-037E-4DB4-8027-9107E73A63E5}" dt="2020-01-19T06:43:50.815" v="301" actId="20577"/>
          <ac:spMkLst>
            <pc:docMk/>
            <pc:sldMk cId="0" sldId="271"/>
            <ac:spMk id="28" creationId="{EEE666F1-B6F5-4637-8430-C5368288C305}"/>
          </ac:spMkLst>
        </pc:spChg>
      </pc:sldChg>
      <pc:sldChg chg="modSp">
        <pc:chgData name="Sonic Wang" userId="222e769704b78e97" providerId="LiveId" clId="{2F623F61-037E-4DB4-8027-9107E73A63E5}" dt="2020-01-19T06:44:56.137" v="311" actId="12"/>
        <pc:sldMkLst>
          <pc:docMk/>
          <pc:sldMk cId="0" sldId="272"/>
        </pc:sldMkLst>
        <pc:spChg chg="mod">
          <ac:chgData name="Sonic Wang" userId="222e769704b78e97" providerId="LiveId" clId="{2F623F61-037E-4DB4-8027-9107E73A63E5}" dt="2020-01-19T06:44:56.137" v="311" actId="12"/>
          <ac:spMkLst>
            <pc:docMk/>
            <pc:sldMk cId="0" sldId="272"/>
            <ac:spMk id="25" creationId="{272BEE5E-635D-4195-906E-84448E996658}"/>
          </ac:spMkLst>
        </pc:spChg>
      </pc:sldChg>
      <pc:sldChg chg="modSp">
        <pc:chgData name="Sonic Wang" userId="222e769704b78e97" providerId="LiveId" clId="{2F623F61-037E-4DB4-8027-9107E73A63E5}" dt="2020-01-19T06:47:53.309" v="344" actId="12"/>
        <pc:sldMkLst>
          <pc:docMk/>
          <pc:sldMk cId="0" sldId="274"/>
        </pc:sldMkLst>
        <pc:spChg chg="mod">
          <ac:chgData name="Sonic Wang" userId="222e769704b78e97" providerId="LiveId" clId="{2F623F61-037E-4DB4-8027-9107E73A63E5}" dt="2020-01-19T06:47:53.309" v="344" actId="12"/>
          <ac:spMkLst>
            <pc:docMk/>
            <pc:sldMk cId="0" sldId="274"/>
            <ac:spMk id="21" creationId="{B6CAE184-2CC3-43E6-8D17-9A19D953EF32}"/>
          </ac:spMkLst>
        </pc:spChg>
      </pc:sldChg>
      <pc:sldChg chg="modSp">
        <pc:chgData name="Sonic Wang" userId="222e769704b78e97" providerId="LiveId" clId="{2F623F61-037E-4DB4-8027-9107E73A63E5}" dt="2020-01-19T06:49:30.511" v="366" actId="20577"/>
        <pc:sldMkLst>
          <pc:docMk/>
          <pc:sldMk cId="0" sldId="275"/>
        </pc:sldMkLst>
        <pc:spChg chg="mod">
          <ac:chgData name="Sonic Wang" userId="222e769704b78e97" providerId="LiveId" clId="{2F623F61-037E-4DB4-8027-9107E73A63E5}" dt="2020-01-19T06:49:30.511" v="366" actId="20577"/>
          <ac:spMkLst>
            <pc:docMk/>
            <pc:sldMk cId="0" sldId="275"/>
            <ac:spMk id="22" creationId="{5728CFCF-E190-4A04-ACB0-29FEF89B034F}"/>
          </ac:spMkLst>
        </pc:spChg>
      </pc:sldChg>
      <pc:sldChg chg="modSp">
        <pc:chgData name="Sonic Wang" userId="222e769704b78e97" providerId="LiveId" clId="{2F623F61-037E-4DB4-8027-9107E73A63E5}" dt="2020-01-19T06:50:39.714" v="382" actId="12"/>
        <pc:sldMkLst>
          <pc:docMk/>
          <pc:sldMk cId="0" sldId="276"/>
        </pc:sldMkLst>
        <pc:spChg chg="mod">
          <ac:chgData name="Sonic Wang" userId="222e769704b78e97" providerId="LiveId" clId="{2F623F61-037E-4DB4-8027-9107E73A63E5}" dt="2020-01-19T06:50:39.714" v="382" actId="12"/>
          <ac:spMkLst>
            <pc:docMk/>
            <pc:sldMk cId="0" sldId="276"/>
            <ac:spMk id="21" creationId="{E90EC981-C6C2-42CA-B31B-F2EA1794A6D8}"/>
          </ac:spMkLst>
        </pc:spChg>
      </pc:sldChg>
      <pc:sldChg chg="modSp">
        <pc:chgData name="Sonic Wang" userId="222e769704b78e97" providerId="LiveId" clId="{2F623F61-037E-4DB4-8027-9107E73A63E5}" dt="2020-01-19T06:42:51.167" v="288" actId="12"/>
        <pc:sldMkLst>
          <pc:docMk/>
          <pc:sldMk cId="0" sldId="277"/>
        </pc:sldMkLst>
        <pc:spChg chg="mod">
          <ac:chgData name="Sonic Wang" userId="222e769704b78e97" providerId="LiveId" clId="{2F623F61-037E-4DB4-8027-9107E73A63E5}" dt="2020-01-19T06:42:51.167" v="288" actId="12"/>
          <ac:spMkLst>
            <pc:docMk/>
            <pc:sldMk cId="0" sldId="277"/>
            <ac:spMk id="22" creationId="{4529F281-5092-401E-A6B0-244E994A302F}"/>
          </ac:spMkLst>
        </pc:spChg>
      </pc:sldChg>
      <pc:sldChg chg="addSp modSp">
        <pc:chgData name="Sonic Wang" userId="222e769704b78e97" providerId="LiveId" clId="{2F623F61-037E-4DB4-8027-9107E73A63E5}" dt="2020-01-19T06:51:45.944" v="397" actId="20577"/>
        <pc:sldMkLst>
          <pc:docMk/>
          <pc:sldMk cId="0" sldId="278"/>
        </pc:sldMkLst>
        <pc:spChg chg="add mod">
          <ac:chgData name="Sonic Wang" userId="222e769704b78e97" providerId="LiveId" clId="{2F623F61-037E-4DB4-8027-9107E73A63E5}" dt="2020-01-19T06:51:45.944" v="397" actId="20577"/>
          <ac:spMkLst>
            <pc:docMk/>
            <pc:sldMk cId="0" sldId="278"/>
            <ac:spMk id="3" creationId="{1A22023B-9CF3-48A4-8E65-28AA5D0ADA53}"/>
          </ac:spMkLst>
        </pc:spChg>
      </pc:sldChg>
      <pc:sldChg chg="addSp modSp add del setBg">
        <pc:chgData name="Sonic Wang" userId="222e769704b78e97" providerId="LiveId" clId="{2F623F61-037E-4DB4-8027-9107E73A63E5}" dt="2020-01-19T06:55:48.880" v="429" actId="2696"/>
        <pc:sldMkLst>
          <pc:docMk/>
          <pc:sldMk cId="1279584947" sldId="280"/>
        </pc:sldMkLst>
        <pc:spChg chg="ord">
          <ac:chgData name="Sonic Wang" userId="222e769704b78e97" providerId="LiveId" clId="{2F623F61-037E-4DB4-8027-9107E73A63E5}" dt="2020-01-19T06:54:42.288" v="407" actId="166"/>
          <ac:spMkLst>
            <pc:docMk/>
            <pc:sldMk cId="1279584947" sldId="280"/>
            <ac:spMk id="3" creationId="{1A22023B-9CF3-48A4-8E65-28AA5D0ADA53}"/>
          </ac:spMkLst>
        </pc:spChg>
        <pc:spChg chg="add mod ord">
          <ac:chgData name="Sonic Wang" userId="222e769704b78e97" providerId="LiveId" clId="{2F623F61-037E-4DB4-8027-9107E73A63E5}" dt="2020-01-19T06:54:32.200" v="406" actId="167"/>
          <ac:spMkLst>
            <pc:docMk/>
            <pc:sldMk cId="1279584947" sldId="280"/>
            <ac:spMk id="4" creationId="{CE070CC0-7C87-4A89-B050-AD4AC54A982F}"/>
          </ac:spMkLst>
        </pc:spChg>
        <pc:spChg chg="mod ord">
          <ac:chgData name="Sonic Wang" userId="222e769704b78e97" providerId="LiveId" clId="{2F623F61-037E-4DB4-8027-9107E73A63E5}" dt="2020-01-19T06:54:46.124" v="408" actId="167"/>
          <ac:spMkLst>
            <pc:docMk/>
            <pc:sldMk cId="1279584947" sldId="280"/>
            <ac:spMk id="270" creationId="{00000000-0000-0000-0000-000000000000}"/>
          </ac:spMkLst>
        </pc:spChg>
      </pc:sldChg>
      <pc:sldChg chg="modSp add">
        <pc:chgData name="Sonic Wang" userId="222e769704b78e97" providerId="LiveId" clId="{2F623F61-037E-4DB4-8027-9107E73A63E5}" dt="2020-01-19T06:57:07.091" v="443" actId="20577"/>
        <pc:sldMkLst>
          <pc:docMk/>
          <pc:sldMk cId="2703817242" sldId="281"/>
        </pc:sldMkLst>
        <pc:spChg chg="mod">
          <ac:chgData name="Sonic Wang" userId="222e769704b78e97" providerId="LiveId" clId="{2F623F61-037E-4DB4-8027-9107E73A63E5}" dt="2020-01-19T06:57:07.091" v="443" actId="20577"/>
          <ac:spMkLst>
            <pc:docMk/>
            <pc:sldMk cId="2703817242" sldId="281"/>
            <ac:spMk id="23" creationId="{80EDABD8-623F-4E02-90B0-40EDDB6DF751}"/>
          </ac:spMkLst>
        </pc:spChg>
      </pc:sldChg>
      <pc:sldChg chg="modSp add">
        <pc:chgData name="Sonic Wang" userId="222e769704b78e97" providerId="LiveId" clId="{2F623F61-037E-4DB4-8027-9107E73A63E5}" dt="2020-01-19T06:58:27.707" v="475" actId="12"/>
        <pc:sldMkLst>
          <pc:docMk/>
          <pc:sldMk cId="3336050335" sldId="282"/>
        </pc:sldMkLst>
        <pc:spChg chg="mod">
          <ac:chgData name="Sonic Wang" userId="222e769704b78e97" providerId="LiveId" clId="{2F623F61-037E-4DB4-8027-9107E73A63E5}" dt="2020-01-19T06:58:27.707" v="475" actId="12"/>
          <ac:spMkLst>
            <pc:docMk/>
            <pc:sldMk cId="3336050335" sldId="282"/>
            <ac:spMk id="11" creationId="{08921BC5-C4AD-423F-B622-3833F8A6E9E9}"/>
          </ac:spMkLst>
        </pc:spChg>
        <pc:grpChg chg="mod">
          <ac:chgData name="Sonic Wang" userId="222e769704b78e97" providerId="LiveId" clId="{2F623F61-037E-4DB4-8027-9107E73A63E5}" dt="2020-01-19T06:57:26.090" v="446"/>
          <ac:grpSpMkLst>
            <pc:docMk/>
            <pc:sldMk cId="3336050335" sldId="282"/>
            <ac:grpSpMk id="6" creationId="{0CAA6888-A449-4809-9EE0-EB3EC72D0BA0}"/>
          </ac:grpSpMkLst>
        </pc:grpChg>
      </pc:sldChg>
      <pc:sldChg chg="modSp add">
        <pc:chgData name="Sonic Wang" userId="222e769704b78e97" providerId="LiveId" clId="{2F623F61-037E-4DB4-8027-9107E73A63E5}" dt="2020-01-19T06:59:10.288" v="481" actId="20577"/>
        <pc:sldMkLst>
          <pc:docMk/>
          <pc:sldMk cId="534073404" sldId="283"/>
        </pc:sldMkLst>
        <pc:spChg chg="mod">
          <ac:chgData name="Sonic Wang" userId="222e769704b78e97" providerId="LiveId" clId="{2F623F61-037E-4DB4-8027-9107E73A63E5}" dt="2020-01-19T06:59:10.288" v="481" actId="20577"/>
          <ac:spMkLst>
            <pc:docMk/>
            <pc:sldMk cId="534073404" sldId="283"/>
            <ac:spMk id="32" creationId="{CAF8D53D-FCFD-40E5-8AD1-856D508FCFC9}"/>
          </ac:spMkLst>
        </pc:spChg>
        <pc:grpChg chg="mod">
          <ac:chgData name="Sonic Wang" userId="222e769704b78e97" providerId="LiveId" clId="{2F623F61-037E-4DB4-8027-9107E73A63E5}" dt="2020-01-19T06:58:58.604" v="478"/>
          <ac:grpSpMkLst>
            <pc:docMk/>
            <pc:sldMk cId="534073404" sldId="283"/>
            <ac:grpSpMk id="30" creationId="{24422978-5F42-468A-B77D-1F99F6365681}"/>
          </ac:grpSpMkLst>
        </pc:grpChg>
      </pc:sldChg>
      <pc:sldChg chg="modSp add">
        <pc:chgData name="Sonic Wang" userId="222e769704b78e97" providerId="LiveId" clId="{2F623F61-037E-4DB4-8027-9107E73A63E5}" dt="2020-01-19T07:00:06.283" v="494" actId="12"/>
        <pc:sldMkLst>
          <pc:docMk/>
          <pc:sldMk cId="1206921832" sldId="284"/>
        </pc:sldMkLst>
        <pc:spChg chg="mod">
          <ac:chgData name="Sonic Wang" userId="222e769704b78e97" providerId="LiveId" clId="{2F623F61-037E-4DB4-8027-9107E73A63E5}" dt="2020-01-19T07:00:06.283" v="494" actId="12"/>
          <ac:spMkLst>
            <pc:docMk/>
            <pc:sldMk cId="1206921832" sldId="284"/>
            <ac:spMk id="11" creationId="{CBCC290F-A84C-4E04-89B2-9EAEA39CC9DE}"/>
          </ac:spMkLst>
        </pc:spChg>
        <pc:grpChg chg="mod">
          <ac:chgData name="Sonic Wang" userId="222e769704b78e97" providerId="LiveId" clId="{2F623F61-037E-4DB4-8027-9107E73A63E5}" dt="2020-01-19T06:59:33.856" v="484"/>
          <ac:grpSpMkLst>
            <pc:docMk/>
            <pc:sldMk cId="1206921832" sldId="284"/>
            <ac:grpSpMk id="9" creationId="{78B8E1C3-2F0D-4D86-92FD-6AA0B6E7E6F9}"/>
          </ac:grpSpMkLst>
        </pc:grpChg>
      </pc:sldChg>
      <pc:sldChg chg="modSp add">
        <pc:chgData name="Sonic Wang" userId="222e769704b78e97" providerId="LiveId" clId="{2F623F61-037E-4DB4-8027-9107E73A63E5}" dt="2020-01-19T07:01:20.278" v="518" actId="12"/>
        <pc:sldMkLst>
          <pc:docMk/>
          <pc:sldMk cId="2284456855" sldId="285"/>
        </pc:sldMkLst>
        <pc:spChg chg="mod">
          <ac:chgData name="Sonic Wang" userId="222e769704b78e97" providerId="LiveId" clId="{2F623F61-037E-4DB4-8027-9107E73A63E5}" dt="2020-01-19T07:01:20.278" v="518" actId="12"/>
          <ac:spMkLst>
            <pc:docMk/>
            <pc:sldMk cId="2284456855" sldId="285"/>
            <ac:spMk id="26" creationId="{7C01BE8C-1350-4D2D-AFD3-5C95ECBF7819}"/>
          </ac:spMkLst>
        </pc:spChg>
        <pc:grpChg chg="mod">
          <ac:chgData name="Sonic Wang" userId="222e769704b78e97" providerId="LiveId" clId="{2F623F61-037E-4DB4-8027-9107E73A63E5}" dt="2020-01-19T07:00:44.706" v="497"/>
          <ac:grpSpMkLst>
            <pc:docMk/>
            <pc:sldMk cId="2284456855" sldId="285"/>
            <ac:grpSpMk id="24" creationId="{8C224240-C6E7-4DF4-B970-3B58ED64628D}"/>
          </ac:grpSpMkLst>
        </pc:grpChg>
      </pc:sldChg>
      <pc:sldChg chg="modSp add">
        <pc:chgData name="Sonic Wang" userId="222e769704b78e97" providerId="LiveId" clId="{2F623F61-037E-4DB4-8027-9107E73A63E5}" dt="2020-01-19T07:02:14.054" v="527" actId="12"/>
        <pc:sldMkLst>
          <pc:docMk/>
          <pc:sldMk cId="807760097" sldId="286"/>
        </pc:sldMkLst>
        <pc:spChg chg="mod">
          <ac:chgData name="Sonic Wang" userId="222e769704b78e97" providerId="LiveId" clId="{2F623F61-037E-4DB4-8027-9107E73A63E5}" dt="2020-01-19T07:02:14.054" v="527" actId="12"/>
          <ac:spMkLst>
            <pc:docMk/>
            <pc:sldMk cId="807760097" sldId="286"/>
            <ac:spMk id="11" creationId="{5673F710-95B5-4785-B60A-FBA9728858E5}"/>
          </ac:spMkLst>
        </pc:spChg>
        <pc:grpChg chg="mod">
          <ac:chgData name="Sonic Wang" userId="222e769704b78e97" providerId="LiveId" clId="{2F623F61-037E-4DB4-8027-9107E73A63E5}" dt="2020-01-19T07:01:54.472" v="524"/>
          <ac:grpSpMkLst>
            <pc:docMk/>
            <pc:sldMk cId="807760097" sldId="286"/>
            <ac:grpSpMk id="9" creationId="{848EF0BD-842C-4AFB-B6A4-72DBD718F9F5}"/>
          </ac:grpSpMkLst>
        </pc:grpChg>
      </pc:sldChg>
      <pc:sldChg chg="modSp add">
        <pc:chgData name="Sonic Wang" userId="222e769704b78e97" providerId="LiveId" clId="{2F623F61-037E-4DB4-8027-9107E73A63E5}" dt="2020-01-19T07:03:36.889" v="541" actId="20577"/>
        <pc:sldMkLst>
          <pc:docMk/>
          <pc:sldMk cId="1335081808" sldId="287"/>
        </pc:sldMkLst>
        <pc:spChg chg="mod">
          <ac:chgData name="Sonic Wang" userId="222e769704b78e97" providerId="LiveId" clId="{2F623F61-037E-4DB4-8027-9107E73A63E5}" dt="2020-01-19T07:03:36.889" v="541" actId="20577"/>
          <ac:spMkLst>
            <pc:docMk/>
            <pc:sldMk cId="1335081808" sldId="287"/>
            <ac:spMk id="34" creationId="{3F4B6B17-23B7-4F83-922A-09CF68BDC3F0}"/>
          </ac:spMkLst>
        </pc:spChg>
        <pc:grpChg chg="mod">
          <ac:chgData name="Sonic Wang" userId="222e769704b78e97" providerId="LiveId" clId="{2F623F61-037E-4DB4-8027-9107E73A63E5}" dt="2020-01-19T07:03:08.240" v="530"/>
          <ac:grpSpMkLst>
            <pc:docMk/>
            <pc:sldMk cId="1335081808" sldId="287"/>
            <ac:grpSpMk id="32" creationId="{91A3EE38-8695-4573-B39C-BF4BA7DF00F8}"/>
          </ac:grpSpMkLst>
        </pc:grpChg>
      </pc:sldChg>
      <pc:sldChg chg="delSp add">
        <pc:chgData name="Sonic Wang" userId="222e769704b78e97" providerId="LiveId" clId="{2F623F61-037E-4DB4-8027-9107E73A63E5}" dt="2020-01-19T07:03:54.300" v="543" actId="478"/>
        <pc:sldMkLst>
          <pc:docMk/>
          <pc:sldMk cId="727065317" sldId="288"/>
        </pc:sldMkLst>
        <pc:spChg chg="del topLvl">
          <ac:chgData name="Sonic Wang" userId="222e769704b78e97" providerId="LiveId" clId="{2F623F61-037E-4DB4-8027-9107E73A63E5}" dt="2020-01-19T07:03:50.901" v="542" actId="478"/>
          <ac:spMkLst>
            <pc:docMk/>
            <pc:sldMk cId="727065317" sldId="288"/>
            <ac:spMk id="9" creationId="{DB3F0147-6E3C-49B4-9130-95938D9431F3}"/>
          </ac:spMkLst>
        </pc:spChg>
        <pc:grpChg chg="del">
          <ac:chgData name="Sonic Wang" userId="222e769704b78e97" providerId="LiveId" clId="{2F623F61-037E-4DB4-8027-9107E73A63E5}" dt="2020-01-19T07:03:50.901" v="542" actId="478"/>
          <ac:grpSpMkLst>
            <pc:docMk/>
            <pc:sldMk cId="727065317" sldId="288"/>
            <ac:grpSpMk id="7" creationId="{DDD58D14-4EA4-437A-8D60-0D7479005B54}"/>
          </ac:grpSpMkLst>
        </pc:grpChg>
        <pc:grpChg chg="del topLvl">
          <ac:chgData name="Sonic Wang" userId="222e769704b78e97" providerId="LiveId" clId="{2F623F61-037E-4DB4-8027-9107E73A63E5}" dt="2020-01-19T07:03:54.300" v="543" actId="478"/>
          <ac:grpSpMkLst>
            <pc:docMk/>
            <pc:sldMk cId="727065317" sldId="288"/>
            <ac:grpSpMk id="8" creationId="{1D7C6B9F-B45B-456A-9FCE-66030EC506AB}"/>
          </ac:grpSpMkLst>
        </pc:grpChg>
      </pc:sldChg>
      <pc:sldChg chg="delSp add">
        <pc:chgData name="Sonic Wang" userId="222e769704b78e97" providerId="LiveId" clId="{2F623F61-037E-4DB4-8027-9107E73A63E5}" dt="2020-01-19T07:04:03.745" v="545" actId="478"/>
        <pc:sldMkLst>
          <pc:docMk/>
          <pc:sldMk cId="2332185451" sldId="289"/>
        </pc:sldMkLst>
        <pc:spChg chg="del topLvl">
          <ac:chgData name="Sonic Wang" userId="222e769704b78e97" providerId="LiveId" clId="{2F623F61-037E-4DB4-8027-9107E73A63E5}" dt="2020-01-19T07:04:00.562" v="544" actId="478"/>
          <ac:spMkLst>
            <pc:docMk/>
            <pc:sldMk cId="2332185451" sldId="289"/>
            <ac:spMk id="44" creationId="{827C8C6E-A67B-40C6-8DCF-A9611F7904E5}"/>
          </ac:spMkLst>
        </pc:spChg>
        <pc:grpChg chg="del">
          <ac:chgData name="Sonic Wang" userId="222e769704b78e97" providerId="LiveId" clId="{2F623F61-037E-4DB4-8027-9107E73A63E5}" dt="2020-01-19T07:04:00.562" v="544" actId="478"/>
          <ac:grpSpMkLst>
            <pc:docMk/>
            <pc:sldMk cId="2332185451" sldId="289"/>
            <ac:grpSpMk id="42" creationId="{A40F951F-9B85-4E63-A218-83689D5A9E40}"/>
          </ac:grpSpMkLst>
        </pc:grpChg>
        <pc:grpChg chg="del topLvl">
          <ac:chgData name="Sonic Wang" userId="222e769704b78e97" providerId="LiveId" clId="{2F623F61-037E-4DB4-8027-9107E73A63E5}" dt="2020-01-19T07:04:03.745" v="545" actId="478"/>
          <ac:grpSpMkLst>
            <pc:docMk/>
            <pc:sldMk cId="2332185451" sldId="289"/>
            <ac:grpSpMk id="43" creationId="{51005662-95C3-4D34-8EBB-44DAEEC24FF6}"/>
          </ac:grpSpMkLst>
        </pc:grpChg>
      </pc:sldChg>
      <pc:sldChg chg="delSp add">
        <pc:chgData name="Sonic Wang" userId="222e769704b78e97" providerId="LiveId" clId="{2F623F61-037E-4DB4-8027-9107E73A63E5}" dt="2020-01-19T07:04:09.475" v="547" actId="478"/>
        <pc:sldMkLst>
          <pc:docMk/>
          <pc:sldMk cId="3490813551" sldId="290"/>
        </pc:sldMkLst>
        <pc:spChg chg="del topLvl">
          <ac:chgData name="Sonic Wang" userId="222e769704b78e97" providerId="LiveId" clId="{2F623F61-037E-4DB4-8027-9107E73A63E5}" dt="2020-01-19T07:04:07.551" v="546" actId="478"/>
          <ac:spMkLst>
            <pc:docMk/>
            <pc:sldMk cId="3490813551" sldId="290"/>
            <ac:spMk id="31" creationId="{6526AABB-9A38-4A90-8122-B62443F335E0}"/>
          </ac:spMkLst>
        </pc:spChg>
        <pc:grpChg chg="del">
          <ac:chgData name="Sonic Wang" userId="222e769704b78e97" providerId="LiveId" clId="{2F623F61-037E-4DB4-8027-9107E73A63E5}" dt="2020-01-19T07:04:07.551" v="546" actId="478"/>
          <ac:grpSpMkLst>
            <pc:docMk/>
            <pc:sldMk cId="3490813551" sldId="290"/>
            <ac:grpSpMk id="29" creationId="{F48BEFF3-0F53-4256-8910-77B496D089DE}"/>
          </ac:grpSpMkLst>
        </pc:grpChg>
        <pc:grpChg chg="del topLvl">
          <ac:chgData name="Sonic Wang" userId="222e769704b78e97" providerId="LiveId" clId="{2F623F61-037E-4DB4-8027-9107E73A63E5}" dt="2020-01-19T07:04:09.475" v="547" actId="478"/>
          <ac:grpSpMkLst>
            <pc:docMk/>
            <pc:sldMk cId="3490813551" sldId="290"/>
            <ac:grpSpMk id="30" creationId="{913870CC-A3A1-4DFC-A3C5-E998D1B28DF5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1B3539-48A3-4520-8710-B0189513F7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7657A8-3F57-4316-BB12-0516C33C1A31}">
      <dgm:prSet phldrT="[Text]" custT="1"/>
      <dgm:spPr>
        <a:solidFill>
          <a:srgbClr val="FFC000"/>
        </a:solidFill>
      </dgm:spPr>
      <dgm:t>
        <a:bodyPr/>
        <a:lstStyle/>
        <a:p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gm:t>
    </dgm:pt>
    <dgm:pt modelId="{8CFE577F-B50F-4FB7-A079-003764F79FB7}" type="par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AF6A74ED-4293-48C6-99BD-DDCFE92AE9FB}" type="sibTrans" cxnId="{D9AE9B33-BF3D-476E-A56F-07B4FEBF6EA9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3D15FE1-AFEF-4D3F-9E39-E4AF7360F89B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3C39B58B-4256-4E6B-8FC4-4791598D5B77}" type="par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C4B3594-466E-47D8-9E43-29654A3EE717}" type="sibTrans" cxnId="{EB6AB36B-993D-4E19-96AF-74B18D3FD64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C854575-3020-43FB-8F64-309505187225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70ED1253-CFC5-419C-AEFF-9B1EBE5B725E}" type="par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C448AE77-81AB-41F7-80B6-172AF583D9D4}" type="sibTrans" cxnId="{DBA7A0E0-3E1A-4486-BB1B-47E69B7F06EC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85D5222D-7AD3-40DE-9942-0E63F3FAD308}">
      <dgm:prSet phldrT="[Text]" custT="1"/>
      <dgm:spPr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53340" rIns="26670" bIns="5334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8EB7C101-76AE-4AAF-9146-BFD8E9054FEA}" type="par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9E1AA2BC-1A23-4914-BC64-C7C65E1BE85A}" type="sibTrans" cxnId="{AD56D4B6-79F5-42AA-9F4A-AB0DA552CBF3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42B04B6A-8E54-438C-9C37-05BD5FE4FB77}">
      <dgm:prSet phldrT="[Text]" custT="1"/>
      <dgm:spPr>
        <a:solidFill>
          <a:srgbClr val="FFC000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gm:t>
    </dgm:pt>
    <dgm:pt modelId="{BFFD1855-46A0-4DF2-AD80-DA944018D14E}" type="par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30A7B916-05B5-421D-8287-4BA8F70B8B12}" type="sibTrans" cxnId="{9F00BBEC-154C-4DE5-B30D-0C6071002DE5}">
      <dgm:prSet/>
      <dgm:spPr/>
      <dgm:t>
        <a:bodyPr/>
        <a:lstStyle/>
        <a:p>
          <a:endParaRPr lang="en-US">
            <a:latin typeface="+mj-lt"/>
            <a:cs typeface="Aharoni" panose="02010803020104030203" pitchFamily="2" charset="-79"/>
          </a:endParaRPr>
        </a:p>
      </dgm:t>
    </dgm:pt>
    <dgm:pt modelId="{B474F1A7-4FB3-45CB-8B76-EC68808EE0B6}" type="pres">
      <dgm:prSet presAssocID="{A51B3539-48A3-4520-8710-B0189513F7F2}" presName="Name0" presStyleCnt="0">
        <dgm:presLayoutVars>
          <dgm:dir/>
          <dgm:resizeHandles val="exact"/>
        </dgm:presLayoutVars>
      </dgm:prSet>
      <dgm:spPr/>
    </dgm:pt>
    <dgm:pt modelId="{48767370-9220-498E-A6DC-A02AA6D6C288}" type="pres">
      <dgm:prSet presAssocID="{AB7657A8-3F57-4316-BB12-0516C33C1A31}" presName="parTxOnly" presStyleLbl="node1" presStyleIdx="0" presStyleCnt="5">
        <dgm:presLayoutVars>
          <dgm:bulletEnabled val="1"/>
        </dgm:presLayoutVars>
      </dgm:prSet>
      <dgm:spPr/>
    </dgm:pt>
    <dgm:pt modelId="{22A9074A-FE10-485B-A0BC-385DE7FCADBE}" type="pres">
      <dgm:prSet presAssocID="{AF6A74ED-4293-48C6-99BD-DDCFE92AE9FB}" presName="parSpace" presStyleCnt="0"/>
      <dgm:spPr/>
    </dgm:pt>
    <dgm:pt modelId="{DF2F3296-34FC-4706-A856-3BACC0BCAAC8}" type="pres">
      <dgm:prSet presAssocID="{83D15FE1-AFEF-4D3F-9E39-E4AF7360F89B}" presName="parTxOnly" presStyleLbl="node1" presStyleIdx="1" presStyleCnt="5">
        <dgm:presLayoutVars>
          <dgm:bulletEnabled val="1"/>
        </dgm:presLayoutVars>
      </dgm:prSet>
      <dgm:spPr/>
    </dgm:pt>
    <dgm:pt modelId="{B2EDAA08-D77A-49F7-8189-0F42B5864F93}" type="pres">
      <dgm:prSet presAssocID="{CC4B3594-466E-47D8-9E43-29654A3EE717}" presName="parSpace" presStyleCnt="0"/>
      <dgm:spPr/>
    </dgm:pt>
    <dgm:pt modelId="{43D26521-ECE4-470A-BE55-50D51841C96E}" type="pres">
      <dgm:prSet presAssocID="{3C854575-3020-43FB-8F64-309505187225}" presName="parTxOnly" presStyleLbl="node1" presStyleIdx="2" presStyleCnt="5">
        <dgm:presLayoutVars>
          <dgm:bulletEnabled val="1"/>
        </dgm:presLayoutVars>
      </dgm:prSet>
      <dgm:spPr/>
    </dgm:pt>
    <dgm:pt modelId="{BB744C0A-9890-403D-BF36-5974C7575949}" type="pres">
      <dgm:prSet presAssocID="{C448AE77-81AB-41F7-80B6-172AF583D9D4}" presName="parSpace" presStyleCnt="0"/>
      <dgm:spPr/>
    </dgm:pt>
    <dgm:pt modelId="{2CB7A3C0-A346-4B5B-8AB5-04884D94C23E}" type="pres">
      <dgm:prSet presAssocID="{85D5222D-7AD3-40DE-9942-0E63F3FAD308}" presName="parTxOnly" presStyleLbl="node1" presStyleIdx="3" presStyleCnt="5">
        <dgm:presLayoutVars>
          <dgm:bulletEnabled val="1"/>
        </dgm:presLayoutVars>
      </dgm:prSet>
      <dgm:spPr>
        <a:xfrm>
          <a:off x="5342046" y="0"/>
          <a:ext cx="2225377" cy="443552"/>
        </a:xfrm>
        <a:prstGeom prst="chevron">
          <a:avLst/>
        </a:prstGeom>
      </dgm:spPr>
    </dgm:pt>
    <dgm:pt modelId="{526B2692-E103-4FD0-A635-2F83ABA65F7B}" type="pres">
      <dgm:prSet presAssocID="{9E1AA2BC-1A23-4914-BC64-C7C65E1BE85A}" presName="parSpace" presStyleCnt="0"/>
      <dgm:spPr/>
    </dgm:pt>
    <dgm:pt modelId="{E5FB6755-5A7B-4716-9862-65FBAA55FB70}" type="pres">
      <dgm:prSet presAssocID="{42B04B6A-8E54-438C-9C37-05BD5FE4FB77}" presName="parTxOnly" presStyleLbl="node1" presStyleIdx="4" presStyleCnt="5" custLinFactNeighborX="-305" custLinFactNeighborY="-10114">
        <dgm:presLayoutVars>
          <dgm:bulletEnabled val="1"/>
        </dgm:presLayoutVars>
      </dgm:prSet>
      <dgm:spPr/>
    </dgm:pt>
  </dgm:ptLst>
  <dgm:cxnLst>
    <dgm:cxn modelId="{930ACF0C-F7DB-4413-94A1-93950B4EDC97}" type="presOf" srcId="{AB7657A8-3F57-4316-BB12-0516C33C1A31}" destId="{48767370-9220-498E-A6DC-A02AA6D6C288}" srcOrd="0" destOrd="0" presId="urn:microsoft.com/office/officeart/2005/8/layout/hChevron3"/>
    <dgm:cxn modelId="{A1CBBF2C-B80D-4175-9DFE-8802B748F5DB}" type="presOf" srcId="{42B04B6A-8E54-438C-9C37-05BD5FE4FB77}" destId="{E5FB6755-5A7B-4716-9862-65FBAA55FB70}" srcOrd="0" destOrd="0" presId="urn:microsoft.com/office/officeart/2005/8/layout/hChevron3"/>
    <dgm:cxn modelId="{19569D2D-4DC7-4F53-9A31-ACFA1E82A380}" type="presOf" srcId="{85D5222D-7AD3-40DE-9942-0E63F3FAD308}" destId="{2CB7A3C0-A346-4B5B-8AB5-04884D94C23E}" srcOrd="0" destOrd="0" presId="urn:microsoft.com/office/officeart/2005/8/layout/hChevron3"/>
    <dgm:cxn modelId="{D9AE9B33-BF3D-476E-A56F-07B4FEBF6EA9}" srcId="{A51B3539-48A3-4520-8710-B0189513F7F2}" destId="{AB7657A8-3F57-4316-BB12-0516C33C1A31}" srcOrd="0" destOrd="0" parTransId="{8CFE577F-B50F-4FB7-A079-003764F79FB7}" sibTransId="{AF6A74ED-4293-48C6-99BD-DDCFE92AE9FB}"/>
    <dgm:cxn modelId="{EB6AB36B-993D-4E19-96AF-74B18D3FD643}" srcId="{A51B3539-48A3-4520-8710-B0189513F7F2}" destId="{83D15FE1-AFEF-4D3F-9E39-E4AF7360F89B}" srcOrd="1" destOrd="0" parTransId="{3C39B58B-4256-4E6B-8FC4-4791598D5B77}" sibTransId="{CC4B3594-466E-47D8-9E43-29654A3EE717}"/>
    <dgm:cxn modelId="{FE677257-3A7B-4C48-9C49-00A53C80D0C7}" type="presOf" srcId="{3C854575-3020-43FB-8F64-309505187225}" destId="{43D26521-ECE4-470A-BE55-50D51841C96E}" srcOrd="0" destOrd="0" presId="urn:microsoft.com/office/officeart/2005/8/layout/hChevron3"/>
    <dgm:cxn modelId="{176BAB7E-1F6A-4764-A64D-2247322EA60F}" type="presOf" srcId="{83D15FE1-AFEF-4D3F-9E39-E4AF7360F89B}" destId="{DF2F3296-34FC-4706-A856-3BACC0BCAAC8}" srcOrd="0" destOrd="0" presId="urn:microsoft.com/office/officeart/2005/8/layout/hChevron3"/>
    <dgm:cxn modelId="{AD56D4B6-79F5-42AA-9F4A-AB0DA552CBF3}" srcId="{A51B3539-48A3-4520-8710-B0189513F7F2}" destId="{85D5222D-7AD3-40DE-9942-0E63F3FAD308}" srcOrd="3" destOrd="0" parTransId="{8EB7C101-76AE-4AAF-9146-BFD8E9054FEA}" sibTransId="{9E1AA2BC-1A23-4914-BC64-C7C65E1BE85A}"/>
    <dgm:cxn modelId="{7E6630B7-EEBC-4755-BD7E-59E0CE88DA63}" type="presOf" srcId="{A51B3539-48A3-4520-8710-B0189513F7F2}" destId="{B474F1A7-4FB3-45CB-8B76-EC68808EE0B6}" srcOrd="0" destOrd="0" presId="urn:microsoft.com/office/officeart/2005/8/layout/hChevron3"/>
    <dgm:cxn modelId="{DBA7A0E0-3E1A-4486-BB1B-47E69B7F06EC}" srcId="{A51B3539-48A3-4520-8710-B0189513F7F2}" destId="{3C854575-3020-43FB-8F64-309505187225}" srcOrd="2" destOrd="0" parTransId="{70ED1253-CFC5-419C-AEFF-9B1EBE5B725E}" sibTransId="{C448AE77-81AB-41F7-80B6-172AF583D9D4}"/>
    <dgm:cxn modelId="{9F00BBEC-154C-4DE5-B30D-0C6071002DE5}" srcId="{A51B3539-48A3-4520-8710-B0189513F7F2}" destId="{42B04B6A-8E54-438C-9C37-05BD5FE4FB77}" srcOrd="4" destOrd="0" parTransId="{BFFD1855-46A0-4DF2-AD80-DA944018D14E}" sibTransId="{30A7B916-05B5-421D-8287-4BA8F70B8B12}"/>
    <dgm:cxn modelId="{B5637786-81F3-4709-95D1-E259CBD0EF95}" type="presParOf" srcId="{B474F1A7-4FB3-45CB-8B76-EC68808EE0B6}" destId="{48767370-9220-498E-A6DC-A02AA6D6C288}" srcOrd="0" destOrd="0" presId="urn:microsoft.com/office/officeart/2005/8/layout/hChevron3"/>
    <dgm:cxn modelId="{1721346D-196B-4011-B420-880B57EBDA76}" type="presParOf" srcId="{B474F1A7-4FB3-45CB-8B76-EC68808EE0B6}" destId="{22A9074A-FE10-485B-A0BC-385DE7FCADBE}" srcOrd="1" destOrd="0" presId="urn:microsoft.com/office/officeart/2005/8/layout/hChevron3"/>
    <dgm:cxn modelId="{E45F73D5-AB32-418F-AAB1-0A564A8ED137}" type="presParOf" srcId="{B474F1A7-4FB3-45CB-8B76-EC68808EE0B6}" destId="{DF2F3296-34FC-4706-A856-3BACC0BCAAC8}" srcOrd="2" destOrd="0" presId="urn:microsoft.com/office/officeart/2005/8/layout/hChevron3"/>
    <dgm:cxn modelId="{73FD0E7D-9941-4A55-9A38-B492F5E96DE2}" type="presParOf" srcId="{B474F1A7-4FB3-45CB-8B76-EC68808EE0B6}" destId="{B2EDAA08-D77A-49F7-8189-0F42B5864F93}" srcOrd="3" destOrd="0" presId="urn:microsoft.com/office/officeart/2005/8/layout/hChevron3"/>
    <dgm:cxn modelId="{CC0AFDEF-888C-4421-A1AC-97FAEDCC0F6F}" type="presParOf" srcId="{B474F1A7-4FB3-45CB-8B76-EC68808EE0B6}" destId="{43D26521-ECE4-470A-BE55-50D51841C96E}" srcOrd="4" destOrd="0" presId="urn:microsoft.com/office/officeart/2005/8/layout/hChevron3"/>
    <dgm:cxn modelId="{76E47B83-D068-45F6-AC92-1F6704893CCA}" type="presParOf" srcId="{B474F1A7-4FB3-45CB-8B76-EC68808EE0B6}" destId="{BB744C0A-9890-403D-BF36-5974C7575949}" srcOrd="5" destOrd="0" presId="urn:microsoft.com/office/officeart/2005/8/layout/hChevron3"/>
    <dgm:cxn modelId="{AB84EE84-E363-4D87-BD68-DE46F7A8413B}" type="presParOf" srcId="{B474F1A7-4FB3-45CB-8B76-EC68808EE0B6}" destId="{2CB7A3C0-A346-4B5B-8AB5-04884D94C23E}" srcOrd="6" destOrd="0" presId="urn:microsoft.com/office/officeart/2005/8/layout/hChevron3"/>
    <dgm:cxn modelId="{B0836D7A-55E1-44CB-8E49-426A85EE06E9}" type="presParOf" srcId="{B474F1A7-4FB3-45CB-8B76-EC68808EE0B6}" destId="{526B2692-E103-4FD0-A635-2F83ABA65F7B}" srcOrd="7" destOrd="0" presId="urn:microsoft.com/office/officeart/2005/8/layout/hChevron3"/>
    <dgm:cxn modelId="{5B7B0BD2-1BE3-425C-92A4-D45B82A574CF}" type="presParOf" srcId="{B474F1A7-4FB3-45CB-8B76-EC68808EE0B6}" destId="{E5FB6755-5A7B-4716-9862-65FBAA55FB7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现今错误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自然性向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基督教诲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结论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67370-9220-498E-A6DC-A02AA6D6C288}">
      <dsp:nvSpPr>
        <dsp:cNvPr id="0" name=""/>
        <dsp:cNvSpPr/>
      </dsp:nvSpPr>
      <dsp:spPr>
        <a:xfrm>
          <a:off x="1141" y="0"/>
          <a:ext cx="2225377" cy="443552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过去错误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1141" y="0"/>
        <a:ext cx="2114489" cy="443552"/>
      </dsp:txXfrm>
    </dsp:sp>
    <dsp:sp modelId="{DF2F3296-34FC-4706-A856-3BACC0BCAAC8}">
      <dsp:nvSpPr>
        <dsp:cNvPr id="0" name=""/>
        <dsp:cNvSpPr/>
      </dsp:nvSpPr>
      <dsp:spPr>
        <a:xfrm>
          <a:off x="1781442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黑奴贸易</a:t>
          </a:r>
          <a:endParaRPr lang="en-US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2003218" y="0"/>
        <a:ext cx="1781825" cy="443552"/>
      </dsp:txXfrm>
    </dsp:sp>
    <dsp:sp modelId="{43D26521-ECE4-470A-BE55-50D51841C96E}">
      <dsp:nvSpPr>
        <dsp:cNvPr id="0" name=""/>
        <dsp:cNvSpPr/>
      </dsp:nvSpPr>
      <dsp:spPr>
        <a:xfrm>
          <a:off x="3561744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教会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解释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3783520" y="0"/>
        <a:ext cx="1781825" cy="443552"/>
      </dsp:txXfrm>
    </dsp:sp>
    <dsp:sp modelId="{2CB7A3C0-A346-4B5B-8AB5-04884D94C23E}">
      <dsp:nvSpPr>
        <dsp:cNvPr id="0" name=""/>
        <dsp:cNvSpPr/>
      </dsp:nvSpPr>
      <dsp:spPr>
        <a:xfrm>
          <a:off x="5342046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经文误解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5563822" y="0"/>
        <a:ext cx="1781825" cy="443552"/>
      </dsp:txXfrm>
    </dsp:sp>
    <dsp:sp modelId="{E5FB6755-5A7B-4716-9862-65FBAA55FB70}">
      <dsp:nvSpPr>
        <dsp:cNvPr id="0" name=""/>
        <dsp:cNvSpPr/>
      </dsp:nvSpPr>
      <dsp:spPr>
        <a:xfrm>
          <a:off x="7120990" y="0"/>
          <a:ext cx="2225377" cy="443552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教會</a:t>
          </a:r>
          <a:r>
            <a:rPr lang="zh-CN" altLang="en-US" sz="2000" b="1" i="0" u="none" strike="noStrike" kern="1200" cap="none" dirty="0">
              <a:solidFill>
                <a:srgbClr val="FFFFFF"/>
              </a:solidFill>
              <a:latin typeface="Arial"/>
              <a:ea typeface="Arial"/>
              <a:cs typeface="Arial"/>
            </a:rPr>
            <a:t>反思</a:t>
          </a:r>
          <a:endParaRPr lang="en-SG" altLang="zh-TW" sz="2000" b="1" i="0" u="none" strike="noStrike" kern="1200" cap="none" dirty="0">
            <a:solidFill>
              <a:srgbClr val="FFFFFF"/>
            </a:solidFill>
            <a:latin typeface="Arial"/>
            <a:ea typeface="Arial"/>
            <a:cs typeface="Arial"/>
          </a:endParaRPr>
        </a:p>
      </dsp:txBody>
      <dsp:txXfrm>
        <a:off x="7342766" y="0"/>
        <a:ext cx="1781825" cy="443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每個段落 反思 分享</a:t>
            </a:r>
            <a:endParaRPr lang="en-SG" altLang="zh-TW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先知說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兩兩分享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屬靈的改進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他們不但自己去行，並且喜歡別人也去行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羅一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32)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，所以走在這條門路上的人也多，但其結果卻是引到滅亡。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我們若甘心受約束，樂意接受十字架的剝奪，除去一切不合於屬天性質的東西，我們就得以走在永生的道路上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詩一百卅九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24)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。可惜，肯花這種代價的人畢竟不多。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上次王子 第六章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1:8</a:t>
            </a:r>
          </a:p>
          <a:p>
            <a:pPr marL="139700" indent="0">
              <a:buNone/>
            </a:pPr>
            <a:r>
              <a:rPr lang="en-SG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你們要小心，不可將善事行在人的面前，故意叫他們看見，若是這樣，就不能得你們天父的賞賜了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SG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你們禱告的時候，不可像那假冒為善的人，愛站在會堂裡和十字路口上禱告，故意叫人看見。我實在告訴你們，他們已經得了他們的賞賜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心意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我們的問題不在於外面所作的是好事或壞事，問題乃在於我們憑哪一種生命去作。我們若是憑著基督的生命去作，就結出好果子來；我們若是憑著自己天然的生命去作，即使是作好事，也必結出壞果子來。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外面的現象雖然可以假冒，但是生命卻是假冒不來的。神聖的生命必然會領人注意神自己，愛慕天上的事物；天然的生命則叫人注意人自己，並顧念地上的事物。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在創世紀中、始祖犯罪被神咒詛，遭殃的除了男人、女人和蛇之外、連大地都受了連累。神說：地必給你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亞當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長出荊棘和蒺藜來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为何异性恋者非要是同性恋者为</a:t>
            </a:r>
            <a:r>
              <a:rPr lang="en-US" altLang="zh-TW" dirty="0"/>
              <a:t>”</a:t>
            </a:r>
            <a:r>
              <a:rPr lang="zh-TW" altLang="en-US" dirty="0"/>
              <a:t>变态</a:t>
            </a:r>
            <a:r>
              <a:rPr lang="en-US" altLang="zh-TW" dirty="0"/>
              <a:t>”</a:t>
            </a:r>
            <a:r>
              <a:rPr lang="zh-TW" altLang="en-US" dirty="0"/>
              <a:t>不可呢？</a:t>
            </a:r>
            <a:endParaRPr lang="en-US" altLang="zh-TW" dirty="0"/>
          </a:p>
          <a:p>
            <a:r>
              <a:rPr lang="zh-TW" altLang="en-US" dirty="0"/>
              <a:t>排挤</a:t>
            </a:r>
            <a:r>
              <a:rPr lang="en-US" altLang="zh-TW" dirty="0"/>
              <a:t>“</a:t>
            </a:r>
            <a:r>
              <a:rPr lang="zh-TW" altLang="en-US" dirty="0"/>
              <a:t>不同</a:t>
            </a:r>
            <a:r>
              <a:rPr lang="en-US" altLang="zh-TW" dirty="0"/>
              <a:t>”</a:t>
            </a:r>
            <a:r>
              <a:rPr lang="zh-TW" altLang="en-US" dirty="0"/>
              <a:t>寻求安全感</a:t>
            </a:r>
            <a:endParaRPr lang="en-US" altLang="zh-TW" dirty="0"/>
          </a:p>
          <a:p>
            <a:r>
              <a:rPr lang="zh-TW" altLang="en-US" dirty="0"/>
              <a:t>划清界线以表正常</a:t>
            </a:r>
          </a:p>
          <a:p>
            <a:r>
              <a:rPr lang="zh-TW" altLang="en-US" dirty="0"/>
              <a:t>不只是</a:t>
            </a:r>
            <a:r>
              <a:rPr lang="en-US" altLang="zh-TW" dirty="0"/>
              <a:t>”</a:t>
            </a:r>
            <a:r>
              <a:rPr lang="zh-TW" altLang="en-US" dirty="0"/>
              <a:t>同性恋</a:t>
            </a:r>
            <a:r>
              <a:rPr lang="en-US" altLang="zh-TW" dirty="0"/>
              <a:t>”</a:t>
            </a:r>
            <a:r>
              <a:rPr lang="zh-TW" altLang="en-US" dirty="0"/>
              <a:t>是</a:t>
            </a:r>
            <a:r>
              <a:rPr lang="en-US" altLang="zh-TW" dirty="0"/>
              <a:t>“</a:t>
            </a:r>
            <a:r>
              <a:rPr lang="zh-TW" altLang="en-US" dirty="0"/>
              <a:t>变态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而是只要是不一样，干啥都是变态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先前在講婚姻</a:t>
            </a: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婚姻</a:t>
            </a: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同志</a:t>
            </a: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太監</a:t>
            </a: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不要有婚約的羈絆</a:t>
            </a:r>
            <a:endParaRPr lang="en-GB" altLang="zh-TW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保羅</a:t>
            </a:r>
            <a:r>
              <a:rPr lang="en-US" altLang="zh-TW" b="0" dirty="0"/>
              <a:t>:</a:t>
            </a:r>
            <a:r>
              <a:rPr lang="zh-TW" altLang="en-US" b="0"/>
              <a:t>沒有婚約也是福分</a:t>
            </a:r>
            <a:endParaRPr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「量器」原是指量取食物的器具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如斗等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，這裏轉用來指度量人是非、對錯，以及其程度的尺度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我們都有罪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Descrimination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道歉‘ 指責別人過錯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「量器」原是指量取食物的器具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如斗等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，這裏轉用來指度量人是非、對錯，以及其程度的尺度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我們都有罪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Descrimination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聖物」象徵屬神的客觀真理，例如馬太福音五至七章山上的教訓，就是聖物。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「狗」象徵不認識主的人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腓三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「珍珠」象徵信徒個人對神主觀的經歷。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「豬」象徵污穢不潔的人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彼後二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22)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同志有罪、跟同志分享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「祈求」是指普通的禱告。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「尋找」是指專一的求問。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「叩門」是指進一步迫切的要求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兩兩分享</a:t>
            </a:r>
            <a:endParaRPr lang="en-SG" altLang="zh-TW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求什麼得什麼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感激別人怎麼對待你</a:t>
            </a:r>
            <a:endParaRPr lang="en-SG" altLang="zh-TW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你怎麼對待別人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兩兩分享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上次王子 第六章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1:8</a:t>
            </a:r>
          </a:p>
          <a:p>
            <a:pPr marL="139700" indent="0">
              <a:buNone/>
            </a:pPr>
            <a:r>
              <a:rPr lang="en-SG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你們要小心，不可將善事行在人的面前，故意叫他們看見，若是這樣，就不能得你們天父的賞賜了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SG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你們禱告的時候，不可像那假冒為善的人，愛站在會堂裡和十字路口上禱告，故意叫人看見。我實在告訴你們，他們已經得了他們的賞賜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心意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我們的問題不在於外面所作的是好事或壞事，問題乃在於我們憑哪一種生命去作。我們若是憑著基督的生命去作，就結出好果子來；我們若是憑著自己天然的生命去作，即使是作好事，也必結出壞果子來。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外面的現象雖然可以假冒，但是生命卻是假冒不來的。神聖的生命必然會領人注意神自己，愛慕天上的事物；天然的生命則叫人注意人自己，並顧念地上的事物。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在創世紀中、始祖犯罪被神咒詛，遭殃的除了男人、女人和蛇之外、連大地都受了連累。神說：地必給你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亞當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長出荊棘和蒺藜來</a:t>
            </a: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道歉‘ 指責別人過錯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聖物」象徵屬神的客觀真理，例如馬太福音五至七章山上的教訓，就是聖物。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「狗」象徵不認識主的人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腓三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「珍珠」象徵信徒個人對神主觀的經歷。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「豬」象徵污穢不潔的人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彼後二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22)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同志有罪、跟同志分享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「祈求」是指普通的禱告。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「尋找」是指專一的求問。</a:t>
            </a:r>
          </a:p>
          <a:p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        「叩門」是指進一步迫切的要求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兩兩分享</a:t>
            </a:r>
            <a:endParaRPr lang="en-SG" altLang="zh-TW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求什麼得什麼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感激別人怎麼對待你</a:t>
            </a:r>
            <a:endParaRPr lang="en-SG" altLang="zh-TW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你怎麼對待別人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19900" y="3867025"/>
            <a:ext cx="7047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0"/>
              <a:buNone/>
              <a:defRPr sz="6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482725"/>
            <a:ext cx="56250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None/>
              <a:defRPr sz="48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5158346"/>
            <a:ext cx="5625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30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689771"/>
            <a:ext cx="82296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None/>
              <a:defRPr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458074"/>
            <a:ext cx="8229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None/>
              <a:defRPr sz="3000">
                <a:solidFill>
                  <a:srgbClr val="222222"/>
                </a:solidFill>
                <a:highlight>
                  <a:srgbClr val="B0E0E6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ixie One"/>
              <a:buNone/>
              <a:defRPr sz="3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Char char="◎"/>
              <a:defRPr sz="2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○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■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○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■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●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○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Char char="■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</p:sldLayoutIdLst>
  <p:transition>
    <p:fade thruBlk="1"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0.jp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1.jp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0.jp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0.jp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13" Type="http://schemas.microsoft.com/office/2007/relationships/diagramDrawing" Target="../diagrams/drawing19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8.xml"/><Relationship Id="rId12" Type="http://schemas.openxmlformats.org/officeDocument/2006/relationships/diagramColors" Target="../diagrams/colors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8.xml"/><Relationship Id="rId11" Type="http://schemas.openxmlformats.org/officeDocument/2006/relationships/diagramQuickStyle" Target="../diagrams/quickStyle19.xml"/><Relationship Id="rId5" Type="http://schemas.openxmlformats.org/officeDocument/2006/relationships/diagramLayout" Target="../diagrams/layout18.xml"/><Relationship Id="rId10" Type="http://schemas.openxmlformats.org/officeDocument/2006/relationships/diagramLayout" Target="../diagrams/layout19.xml"/><Relationship Id="rId4" Type="http://schemas.openxmlformats.org/officeDocument/2006/relationships/diagramData" Target="../diagrams/data18.xml"/><Relationship Id="rId9" Type="http://schemas.openxmlformats.org/officeDocument/2006/relationships/diagramData" Target="../diagrams/data1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2C6D7-6FF7-47C8-A88A-B5A1C4B0FDA2}"/>
              </a:ext>
            </a:extLst>
          </p:cNvPr>
          <p:cNvSpPr txBox="1"/>
          <p:nvPr/>
        </p:nvSpPr>
        <p:spPr>
          <a:xfrm>
            <a:off x="5625046" y="4160961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利未记</a:t>
            </a:r>
            <a:r>
              <a:rPr lang="en-US" altLang="zh-CN" sz="3600" b="1" dirty="0">
                <a:solidFill>
                  <a:schemeClr val="bg1"/>
                </a:solidFill>
              </a:rPr>
              <a:t>20</a:t>
            </a:r>
            <a:r>
              <a:rPr lang="zh-CN" altLang="en-US" sz="3600" b="1" dirty="0">
                <a:solidFill>
                  <a:schemeClr val="bg1"/>
                </a:solidFill>
              </a:rPr>
              <a:t>章</a:t>
            </a:r>
            <a:r>
              <a:rPr lang="en-GB" altLang="zh-CN" sz="3600" b="1" dirty="0">
                <a:solidFill>
                  <a:schemeClr val="bg1"/>
                </a:solidFill>
              </a:rPr>
              <a:t>13</a:t>
            </a:r>
            <a:r>
              <a:rPr lang="zh-CN" altLang="en-US" sz="3600" b="1" dirty="0">
                <a:solidFill>
                  <a:schemeClr val="bg1"/>
                </a:solidFill>
              </a:rPr>
              <a:t>节</a:t>
            </a:r>
            <a:endParaRPr lang="en-SG" sz="3600" b="1" dirty="0">
              <a:solidFill>
                <a:srgbClr val="FFC000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456EBB5-3C98-4AAC-A81D-8C06569ED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990378"/>
              </p:ext>
            </p:extLst>
          </p:nvPr>
        </p:nvGraphicFramePr>
        <p:xfrm>
          <a:off x="-102508" y="56225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49A1D9B-804A-4775-90D6-215906B03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233619"/>
              </p:ext>
            </p:extLst>
          </p:nvPr>
        </p:nvGraphicFramePr>
        <p:xfrm>
          <a:off x="-102358" y="4993144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F17210C-1186-489A-8738-2E3847852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041826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529F281-5092-401E-A6B0-244E994A302F}"/>
              </a:ext>
            </a:extLst>
          </p:cNvPr>
          <p:cNvSpPr txBox="1"/>
          <p:nvPr/>
        </p:nvSpPr>
        <p:spPr>
          <a:xfrm>
            <a:off x="890375" y="850542"/>
            <a:ext cx="7363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什么是可憎的事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迦南人的宗教生活具有許多与性有关的仪式。                  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在求赐福的仪式中，全家大小（父、母、兄、弟、姊、妹、姨、舅、姑、嫂等）都互相发生性关系，包括同性性行为。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「可憎恶的事」指的是宗教上有关洁净的 禁忌，並非道德上的罪行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0F0CD2F6-CF4F-4E90-B59B-DAC7E03F6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134297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EE666F1-B6F5-4637-8430-C5368288C305}"/>
              </a:ext>
            </a:extLst>
          </p:cNvPr>
          <p:cNvSpPr txBox="1"/>
          <p:nvPr/>
        </p:nvSpPr>
        <p:spPr>
          <a:xfrm>
            <a:off x="890375" y="850542"/>
            <a:ext cx="7363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什么是可憎的事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利未记作者是要阻止以色列人学效异教风 俗文化行为。他針对的是异教庙宇內所 进行的性活动。 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以色列人对洁净的评定，是根据一种特定 的观念而形成；只要了解这个观念，就能 明白为何利未记作者认为，男与男发生性 关系是“可憎的事”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C94CEE06-29EC-47C2-9D17-45C5330A5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8552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2BEE5E-635D-4195-906E-84448E996658}"/>
              </a:ext>
            </a:extLst>
          </p:cNvPr>
          <p:cNvSpPr txBox="1"/>
          <p:nvPr/>
        </p:nvSpPr>
        <p:spPr>
          <a:xfrm>
            <a:off x="890375" y="850542"/>
            <a:ext cx="7363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什么是可憎的事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以色列人的观念中，神創造天地有一定的“秩序”，这秩序是不容混乱的。                          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除了“秩序”、“徹底”、“完整”和“一致”，也 是以色列人对洁净概念的关键。                          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他们相信“秩序”、“徹底”、“一致性”和“完 美性”是  上帝 創造天地的规则。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AE184-2CC3-43E6-8D17-9A19D953EF32}"/>
              </a:ext>
            </a:extLst>
          </p:cNvPr>
          <p:cNvSpPr txBox="1"/>
          <p:nvPr/>
        </p:nvSpPr>
        <p:spPr>
          <a:xfrm>
            <a:off x="890375" y="850542"/>
            <a:ext cx="7363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饮食的圣洁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rgbClr val="FFC0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从饮食文化看以色 列人的“圣洁”观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魚：有鳞有鰭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兽：蹄分两瓣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鳥：素食                     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违反常规者，皆属可憎之物，所以是不圣洁的。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F1263624-4944-464C-BF07-A0C411C68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332147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8CFCF-E190-4A04-ACB0-29FEF89B034F}"/>
              </a:ext>
            </a:extLst>
          </p:cNvPr>
          <p:cNvSpPr txBox="1"/>
          <p:nvPr/>
        </p:nvSpPr>
        <p:spPr>
          <a:xfrm>
            <a:off x="890225" y="836894"/>
            <a:ext cx="7363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可憎的事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rgbClr val="FFC0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“可憎的事”包括，正值経期的女人、遗精的男人、触摸过屍体、生产后的妇女、用不同种籽种同一塊地、用不同纤维织衣、男人不能留长髪与穿女人衣棠等。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「可憎之事」就是褻渎了 圣诘的 “律法”。                     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律法主掌了以色列社会，为了使以色列人和其他民族分别出来。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5B70497C-4220-4617-84F2-80B951134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009549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EC981-C6C2-42CA-B31B-F2EA1794A6D8}"/>
              </a:ext>
            </a:extLst>
          </p:cNvPr>
          <p:cNvSpPr txBox="1"/>
          <p:nvPr/>
        </p:nvSpPr>
        <p:spPr>
          <a:xfrm>
            <a:off x="890225" y="836894"/>
            <a:ext cx="73635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希伯来原文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rgbClr val="FFC0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bg1"/>
                </a:solidFill>
              </a:rPr>
              <a:t>「可憎之事」希伯來原文</a:t>
            </a:r>
            <a:r>
              <a:rPr lang="en-US" altLang="zh-TW" sz="2800" b="1" dirty="0">
                <a:solidFill>
                  <a:schemeClr val="bg1"/>
                </a:solidFill>
              </a:rPr>
              <a:t>TOEVAH, 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bg1"/>
                </a:solidFill>
              </a:rPr>
              <a:t>指不洁、不純、或骯髒。 </a:t>
            </a:r>
            <a:endParaRPr lang="en-GB" altLang="zh-TW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bg1"/>
                </a:solidFill>
              </a:rPr>
              <a:t>更精确诠 释就是「禁忌」。                       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bg1"/>
                </a:solidFill>
              </a:rPr>
              <a:t>希伯來原文</a:t>
            </a:r>
            <a:r>
              <a:rPr lang="en-US" altLang="zh-TW" sz="2800" b="1" dirty="0">
                <a:solidFill>
                  <a:schemeClr val="bg1"/>
                </a:solidFill>
              </a:rPr>
              <a:t>ZIMAH</a:t>
            </a:r>
            <a:r>
              <a:rPr lang="zh-TW" altLang="en-US" sz="2800" b="1" dirty="0">
                <a:solidFill>
                  <a:schemeClr val="bg1"/>
                </a:solidFill>
              </a:rPr>
              <a:t>指</a:t>
            </a:r>
            <a:r>
              <a:rPr lang="en-US" altLang="zh-TW" sz="2800" b="1" dirty="0">
                <a:solidFill>
                  <a:schemeClr val="bg1"/>
                </a:solidFill>
              </a:rPr>
              <a:t>--</a:t>
            </a:r>
            <a:r>
              <a:rPr lang="zh-TW" altLang="en-US" sz="2800" b="1" dirty="0">
                <a:solidFill>
                  <a:schemeClr val="bg1"/>
                </a:solidFill>
              </a:rPr>
              <a:t>罪。 </a:t>
            </a:r>
            <a:endParaRPr lang="en-GB" altLang="zh-TW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bg1"/>
                </a:solidFill>
              </a:rPr>
              <a:t>禁止的原因不是宗教或文化因素，而是它本身 是錯的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93054D6-C25F-4232-8884-8861A17A5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046687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2023B-9CF3-48A4-8E65-28AA5D0ADA53}"/>
              </a:ext>
            </a:extLst>
          </p:cNvPr>
          <p:cNvSpPr txBox="1"/>
          <p:nvPr/>
        </p:nvSpPr>
        <p:spPr>
          <a:xfrm>
            <a:off x="890225" y="836894"/>
            <a:ext cx="7363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希伯来原文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rgbClr val="FFC000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</a:rPr>
              <a:t>TOEVOH</a:t>
            </a:r>
            <a:r>
              <a:rPr lang="zh-CN" altLang="en-US" sz="2800" b="1" dirty="0">
                <a:solidFill>
                  <a:schemeClr val="bg1"/>
                </a:solidFill>
              </a:rPr>
              <a:t>古希腊文译成 </a:t>
            </a:r>
            <a:r>
              <a:rPr lang="en-US" altLang="zh-CN" sz="2800" b="1" dirty="0" err="1">
                <a:solidFill>
                  <a:schemeClr val="bg1"/>
                </a:solidFill>
              </a:rPr>
              <a:t>Bdelygma</a:t>
            </a:r>
            <a:r>
              <a:rPr lang="en-US" altLang="zh-CN" sz="2800" b="1" dirty="0">
                <a:solidFill>
                  <a:schemeClr val="bg1"/>
                </a:solidFill>
              </a:rPr>
              <a:t>.    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指异教敬拜仪式上的冒犯。 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以西結书十六章，有九个地方用</a:t>
            </a:r>
            <a:r>
              <a:rPr lang="en-US" altLang="zh-CN" sz="2800" b="1" dirty="0" err="1">
                <a:solidFill>
                  <a:schemeClr val="bg1"/>
                </a:solidFill>
              </a:rPr>
              <a:t>Amomia</a:t>
            </a:r>
            <a:r>
              <a:rPr lang="en-US" altLang="zh-CN" sz="2800" b="1" dirty="0">
                <a:solidFill>
                  <a:schemeClr val="bg1"/>
                </a:solidFill>
              </a:rPr>
              <a:t>.</a:t>
            </a:r>
            <a:r>
              <a:rPr lang="zh-CN" altLang="en-US" sz="2800" b="1" dirty="0">
                <a:solidFill>
                  <a:schemeClr val="bg1"/>
                </a:solidFill>
              </a:rPr>
              <a:t>來預言所多玛的罪。（ 此字指䙝瀆律法、偶像祟拜 、孩童献祭、淫乱和根 本上的罪。） 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DABD8-623F-4E02-90B0-40EDDB6DF751}"/>
              </a:ext>
            </a:extLst>
          </p:cNvPr>
          <p:cNvSpPr txBox="1"/>
          <p:nvPr/>
        </p:nvSpPr>
        <p:spPr>
          <a:xfrm>
            <a:off x="890375" y="850542"/>
            <a:ext cx="73635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CN" altLang="en-US" sz="2800" b="1" dirty="0">
                <a:solidFill>
                  <a:srgbClr val="FFC000"/>
                </a:solidFill>
              </a:rPr>
              <a:t>可憎的事 </a:t>
            </a:r>
            <a:r>
              <a:rPr lang="en-US" altLang="zh-CN" sz="2800" b="1" dirty="0">
                <a:solidFill>
                  <a:srgbClr val="FFC000"/>
                </a:solidFill>
              </a:rPr>
              <a:t>vs </a:t>
            </a:r>
            <a:r>
              <a:rPr lang="zh-CN" altLang="en-US" sz="2800" b="1" dirty="0">
                <a:solidFill>
                  <a:srgbClr val="FFC000"/>
                </a:solidFill>
              </a:rPr>
              <a:t>洁净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要了解为何利未记作者遣責「男男性行为」是「可憎之事」；可从以色列人的「洁净」观念与宗教角度切入探討</a:t>
            </a:r>
            <a:endParaRPr lang="en-SG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1F9F1C75-2C08-4357-9C4E-E3D310949E74}"/>
              </a:ext>
            </a:extLst>
          </p:cNvPr>
          <p:cNvGraphicFramePr/>
          <p:nvPr/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381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AA6888-A449-4809-9EE0-EB3EC72D0BA0}"/>
              </a:ext>
            </a:extLst>
          </p:cNvPr>
          <p:cNvGrpSpPr/>
          <p:nvPr/>
        </p:nvGrpSpPr>
        <p:grpSpPr>
          <a:xfrm>
            <a:off x="-101143" y="850542"/>
            <a:ext cx="9346583" cy="6007458"/>
            <a:chOff x="-101143" y="850542"/>
            <a:chExt cx="9346583" cy="60074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E4F736-B353-460F-A0D5-06639D5EA6D0}"/>
                </a:ext>
              </a:extLst>
            </p:cNvPr>
            <p:cNvGrpSpPr/>
            <p:nvPr/>
          </p:nvGrpSpPr>
          <p:grpSpPr>
            <a:xfrm>
              <a:off x="-101143" y="6414448"/>
              <a:ext cx="9346583" cy="443552"/>
              <a:chOff x="-101291" y="3207224"/>
              <a:chExt cx="9346583" cy="4435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3D23525-80CC-4037-8C01-9EECADE7791E}"/>
                  </a:ext>
                </a:extLst>
              </p:cNvPr>
              <p:cNvGrpSpPr/>
              <p:nvPr/>
            </p:nvGrpSpPr>
            <p:grpSpPr>
              <a:xfrm>
                <a:off x="-101291" y="3207224"/>
                <a:ext cx="2225377" cy="443552"/>
                <a:chOff x="1141" y="0"/>
                <a:chExt cx="2225377" cy="443552"/>
              </a:xfrm>
            </p:grpSpPr>
            <p:sp>
              <p:nvSpPr>
                <p:cNvPr id="25" name="Arrow: Pentagon 24">
                  <a:extLst>
                    <a:ext uri="{FF2B5EF4-FFF2-40B4-BE49-F238E27FC236}">
                      <a16:creationId xmlns:a16="http://schemas.microsoft.com/office/drawing/2014/main" id="{7BB78623-BB6C-4128-A78D-8B69B36A17E7}"/>
                    </a:ext>
                  </a:extLst>
                </p:cNvPr>
                <p:cNvSpPr/>
                <p:nvPr/>
              </p:nvSpPr>
              <p:spPr>
                <a:xfrm>
                  <a:off x="1141" y="0"/>
                  <a:ext cx="2225377" cy="443552"/>
                </a:xfrm>
                <a:prstGeom prst="homePlat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" name="Arrow: Pentagon 4">
                  <a:extLst>
                    <a:ext uri="{FF2B5EF4-FFF2-40B4-BE49-F238E27FC236}">
                      <a16:creationId xmlns:a16="http://schemas.microsoft.com/office/drawing/2014/main" id="{C30F4365-C33F-469A-8F2E-8BF837C0AAFA}"/>
                    </a:ext>
                  </a:extLst>
                </p:cNvPr>
                <p:cNvSpPr txBox="1"/>
                <p:nvPr/>
              </p:nvSpPr>
              <p:spPr>
                <a:xfrm>
                  <a:off x="1141" y="0"/>
                  <a:ext cx="2114489" cy="443552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不可論斷</a:t>
                  </a:r>
                  <a:endParaRPr 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48BA615-2444-4C5D-9D91-B8D4E8BB487B}"/>
                  </a:ext>
                </a:extLst>
              </p:cNvPr>
              <p:cNvGrpSpPr/>
              <p:nvPr/>
            </p:nvGrpSpPr>
            <p:grpSpPr>
              <a:xfrm>
                <a:off x="1679010" y="3207224"/>
                <a:ext cx="2225377" cy="443552"/>
                <a:chOff x="1781442" y="0"/>
                <a:chExt cx="2225377" cy="443552"/>
              </a:xfrm>
            </p:grpSpPr>
            <p:sp>
              <p:nvSpPr>
                <p:cNvPr id="23" name="Arrow: Chevron 22">
                  <a:extLst>
                    <a:ext uri="{FF2B5EF4-FFF2-40B4-BE49-F238E27FC236}">
                      <a16:creationId xmlns:a16="http://schemas.microsoft.com/office/drawing/2014/main" id="{5BF26629-B3AE-4C70-9AB4-1677D5586F6B}"/>
                    </a:ext>
                  </a:extLst>
                </p:cNvPr>
                <p:cNvSpPr/>
                <p:nvPr/>
              </p:nvSpPr>
              <p:spPr>
                <a:xfrm>
                  <a:off x="1781442" y="0"/>
                  <a:ext cx="2225377" cy="443552"/>
                </a:xfrm>
                <a:prstGeom prst="chevr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4" name="Arrow: Chevron 6">
                  <a:extLst>
                    <a:ext uri="{FF2B5EF4-FFF2-40B4-BE49-F238E27FC236}">
                      <a16:creationId xmlns:a16="http://schemas.microsoft.com/office/drawing/2014/main" id="{FF1024F5-BE93-4EDD-B7EE-9356D0EB8070}"/>
                    </a:ext>
                  </a:extLst>
                </p:cNvPr>
                <p:cNvSpPr txBox="1"/>
                <p:nvPr/>
              </p:nvSpPr>
              <p:spPr>
                <a:xfrm>
                  <a:off x="2003218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沒有資格</a:t>
                  </a:r>
                  <a:endParaRPr 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368C124-B56F-4F9D-97E2-EE7D7953D01A}"/>
                  </a:ext>
                </a:extLst>
              </p:cNvPr>
              <p:cNvGrpSpPr/>
              <p:nvPr/>
            </p:nvGrpSpPr>
            <p:grpSpPr>
              <a:xfrm>
                <a:off x="3459312" y="3207224"/>
                <a:ext cx="2225377" cy="443552"/>
                <a:chOff x="3561744" y="0"/>
                <a:chExt cx="2225377" cy="443552"/>
              </a:xfrm>
            </p:grpSpPr>
            <p:sp>
              <p:nvSpPr>
                <p:cNvPr id="21" name="Arrow: Chevron 20">
                  <a:extLst>
                    <a:ext uri="{FF2B5EF4-FFF2-40B4-BE49-F238E27FC236}">
                      <a16:creationId xmlns:a16="http://schemas.microsoft.com/office/drawing/2014/main" id="{482E8BA9-C68A-4A6F-ACBF-0EBB8FF8BFB0}"/>
                    </a:ext>
                  </a:extLst>
                </p:cNvPr>
                <p:cNvSpPr/>
                <p:nvPr/>
              </p:nvSpPr>
              <p:spPr>
                <a:xfrm>
                  <a:off x="3561744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" name="Arrow: Chevron 8">
                  <a:extLst>
                    <a:ext uri="{FF2B5EF4-FFF2-40B4-BE49-F238E27FC236}">
                      <a16:creationId xmlns:a16="http://schemas.microsoft.com/office/drawing/2014/main" id="{CECC9413-024D-4491-89BB-0798EF22DA65}"/>
                    </a:ext>
                  </a:extLst>
                </p:cNvPr>
                <p:cNvSpPr txBox="1"/>
                <p:nvPr/>
              </p:nvSpPr>
              <p:spPr>
                <a:xfrm>
                  <a:off x="3783520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分辨好歹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72380D-B485-46C9-8169-93B12E5B3684}"/>
                  </a:ext>
                </a:extLst>
              </p:cNvPr>
              <p:cNvGrpSpPr/>
              <p:nvPr/>
            </p:nvGrpSpPr>
            <p:grpSpPr>
              <a:xfrm>
                <a:off x="5239614" y="3207224"/>
                <a:ext cx="2225377" cy="443552"/>
                <a:chOff x="5342046" y="0"/>
                <a:chExt cx="2225377" cy="443552"/>
              </a:xfrm>
            </p:grpSpPr>
            <p:sp>
              <p:nvSpPr>
                <p:cNvPr id="19" name="Arrow: Chevron 18">
                  <a:extLst>
                    <a:ext uri="{FF2B5EF4-FFF2-40B4-BE49-F238E27FC236}">
                      <a16:creationId xmlns:a16="http://schemas.microsoft.com/office/drawing/2014/main" id="{0703BE3E-2D90-42BD-936D-CC9EA48DEB12}"/>
                    </a:ext>
                  </a:extLst>
                </p:cNvPr>
                <p:cNvSpPr/>
                <p:nvPr/>
              </p:nvSpPr>
              <p:spPr>
                <a:xfrm>
                  <a:off x="5342046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" name="Arrow: Chevron 10">
                  <a:extLst>
                    <a:ext uri="{FF2B5EF4-FFF2-40B4-BE49-F238E27FC236}">
                      <a16:creationId xmlns:a16="http://schemas.microsoft.com/office/drawing/2014/main" id="{0C91ACD8-E1A9-4F7E-8E6D-D663DFDEDE66}"/>
                    </a:ext>
                  </a:extLst>
                </p:cNvPr>
                <p:cNvSpPr txBox="1"/>
                <p:nvPr/>
              </p:nvSpPr>
              <p:spPr>
                <a:xfrm>
                  <a:off x="5563822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分辨之道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2FE3847-0834-479A-95C4-EF86CB6B776F}"/>
                  </a:ext>
                </a:extLst>
              </p:cNvPr>
              <p:cNvGrpSpPr/>
              <p:nvPr/>
            </p:nvGrpSpPr>
            <p:grpSpPr>
              <a:xfrm>
                <a:off x="7019915" y="3207224"/>
                <a:ext cx="2225377" cy="443552"/>
                <a:chOff x="7122347" y="0"/>
                <a:chExt cx="2225377" cy="443552"/>
              </a:xfrm>
            </p:grpSpPr>
            <p:sp>
              <p:nvSpPr>
                <p:cNvPr id="17" name="Arrow: Chevron 16">
                  <a:extLst>
                    <a:ext uri="{FF2B5EF4-FFF2-40B4-BE49-F238E27FC236}">
                      <a16:creationId xmlns:a16="http://schemas.microsoft.com/office/drawing/2014/main" id="{6840EB07-78F1-4C13-9366-574EA41C2A4E}"/>
                    </a:ext>
                  </a:extLst>
                </p:cNvPr>
                <p:cNvSpPr/>
                <p:nvPr/>
              </p:nvSpPr>
              <p:spPr>
                <a:xfrm>
                  <a:off x="7122347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" name="Arrow: Chevron 12">
                  <a:extLst>
                    <a:ext uri="{FF2B5EF4-FFF2-40B4-BE49-F238E27FC236}">
                      <a16:creationId xmlns:a16="http://schemas.microsoft.com/office/drawing/2014/main" id="{1AE95E5B-01BE-4E43-B834-2DF5AD3675B3}"/>
                    </a:ext>
                  </a:extLst>
                </p:cNvPr>
                <p:cNvSpPr txBox="1"/>
                <p:nvPr/>
              </p:nvSpPr>
              <p:spPr>
                <a:xfrm>
                  <a:off x="7344123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推己及人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921BC5-C4AD-423F-B622-3833F8A6E9E9}"/>
                </a:ext>
              </a:extLst>
            </p:cNvPr>
            <p:cNvSpPr txBox="1"/>
            <p:nvPr/>
          </p:nvSpPr>
          <p:spPr>
            <a:xfrm>
              <a:off x="890375" y="850542"/>
              <a:ext cx="736354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C000"/>
                  </a:solidFill>
                </a:rPr>
                <a:t>男人与男人共寝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古希腊翻译学著，在提到「男人与男人共寢」時，使用</a:t>
              </a:r>
              <a:r>
                <a:rPr lang="en-US" altLang="zh-CN" sz="2800" b="1" dirty="0" err="1">
                  <a:solidFill>
                    <a:schemeClr val="bg1"/>
                  </a:solidFill>
                </a:rPr>
                <a:t>Bdelygma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；不是</a:t>
              </a:r>
              <a:r>
                <a:rPr lang="en-US" altLang="zh-CN" sz="2800" b="1" dirty="0" err="1">
                  <a:solidFill>
                    <a:schemeClr val="bg1"/>
                  </a:solidFill>
                </a:rPr>
                <a:t>Amomia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很明显的、初期基督徒认为「利未記」禁止男人与男人的性行为、原因是：</a:t>
              </a:r>
              <a:endParaRPr lang="en-GB" altLang="zh-CN" sz="28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异教徒的宗教礼仪牴觸了猶太信仰。                        破坏了“秩序</a:t>
              </a:r>
              <a:endParaRPr lang="en-SG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050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422978-5F42-468A-B77D-1F99F6365681}"/>
              </a:ext>
            </a:extLst>
          </p:cNvPr>
          <p:cNvGrpSpPr/>
          <p:nvPr/>
        </p:nvGrpSpPr>
        <p:grpSpPr>
          <a:xfrm>
            <a:off x="-101143" y="850542"/>
            <a:ext cx="9346583" cy="6007458"/>
            <a:chOff x="-101143" y="850542"/>
            <a:chExt cx="9346583" cy="600745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C7143AC-AFC7-43D7-8708-8EEB7BFB41C6}"/>
                </a:ext>
              </a:extLst>
            </p:cNvPr>
            <p:cNvGrpSpPr/>
            <p:nvPr/>
          </p:nvGrpSpPr>
          <p:grpSpPr>
            <a:xfrm>
              <a:off x="-101143" y="6414448"/>
              <a:ext cx="9346583" cy="443552"/>
              <a:chOff x="-101291" y="3207224"/>
              <a:chExt cx="9346583" cy="44355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AB51F90-4EAC-4042-ABDD-FFC0BD27D10A}"/>
                  </a:ext>
                </a:extLst>
              </p:cNvPr>
              <p:cNvGrpSpPr/>
              <p:nvPr/>
            </p:nvGrpSpPr>
            <p:grpSpPr>
              <a:xfrm>
                <a:off x="-101291" y="3207224"/>
                <a:ext cx="2225377" cy="443552"/>
                <a:chOff x="1141" y="0"/>
                <a:chExt cx="2225377" cy="443552"/>
              </a:xfrm>
            </p:grpSpPr>
            <p:sp>
              <p:nvSpPr>
                <p:cNvPr id="46" name="Arrow: Pentagon 45">
                  <a:extLst>
                    <a:ext uri="{FF2B5EF4-FFF2-40B4-BE49-F238E27FC236}">
                      <a16:creationId xmlns:a16="http://schemas.microsoft.com/office/drawing/2014/main" id="{8C47E9F5-CE12-4323-B5B7-270BB6329554}"/>
                    </a:ext>
                  </a:extLst>
                </p:cNvPr>
                <p:cNvSpPr/>
                <p:nvPr/>
              </p:nvSpPr>
              <p:spPr>
                <a:xfrm>
                  <a:off x="1141" y="0"/>
                  <a:ext cx="2225377" cy="443552"/>
                </a:xfrm>
                <a:prstGeom prst="homePlat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Arrow: Pentagon 4">
                  <a:extLst>
                    <a:ext uri="{FF2B5EF4-FFF2-40B4-BE49-F238E27FC236}">
                      <a16:creationId xmlns:a16="http://schemas.microsoft.com/office/drawing/2014/main" id="{55768735-FDD6-49A7-A215-C9BA89D26AD1}"/>
                    </a:ext>
                  </a:extLst>
                </p:cNvPr>
                <p:cNvSpPr txBox="1"/>
                <p:nvPr/>
              </p:nvSpPr>
              <p:spPr>
                <a:xfrm>
                  <a:off x="1141" y="0"/>
                  <a:ext cx="2114489" cy="443552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不可論斷</a:t>
                  </a:r>
                  <a:endParaRPr 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CA82251-CB6F-4D70-BC23-5E36D7FDC7C0}"/>
                  </a:ext>
                </a:extLst>
              </p:cNvPr>
              <p:cNvGrpSpPr/>
              <p:nvPr/>
            </p:nvGrpSpPr>
            <p:grpSpPr>
              <a:xfrm>
                <a:off x="1679010" y="3207224"/>
                <a:ext cx="2225377" cy="443552"/>
                <a:chOff x="1781442" y="0"/>
                <a:chExt cx="2225377" cy="443552"/>
              </a:xfrm>
            </p:grpSpPr>
            <p:sp>
              <p:nvSpPr>
                <p:cNvPr id="44" name="Arrow: Chevron 43">
                  <a:extLst>
                    <a:ext uri="{FF2B5EF4-FFF2-40B4-BE49-F238E27FC236}">
                      <a16:creationId xmlns:a16="http://schemas.microsoft.com/office/drawing/2014/main" id="{B233CB85-8615-47D0-91FD-6804F23D8EA7}"/>
                    </a:ext>
                  </a:extLst>
                </p:cNvPr>
                <p:cNvSpPr/>
                <p:nvPr/>
              </p:nvSpPr>
              <p:spPr>
                <a:xfrm>
                  <a:off x="1781442" y="0"/>
                  <a:ext cx="2225377" cy="443552"/>
                </a:xfrm>
                <a:prstGeom prst="chevr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" name="Arrow: Chevron 6">
                  <a:extLst>
                    <a:ext uri="{FF2B5EF4-FFF2-40B4-BE49-F238E27FC236}">
                      <a16:creationId xmlns:a16="http://schemas.microsoft.com/office/drawing/2014/main" id="{77DD58A7-7381-4729-B0D5-970FE3D5ABF0}"/>
                    </a:ext>
                  </a:extLst>
                </p:cNvPr>
                <p:cNvSpPr txBox="1"/>
                <p:nvPr/>
              </p:nvSpPr>
              <p:spPr>
                <a:xfrm>
                  <a:off x="2003218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沒有資格</a:t>
                  </a:r>
                  <a:endParaRPr 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4DCEFD1-31CA-4F4A-8DE4-155D5EE2BDF5}"/>
                  </a:ext>
                </a:extLst>
              </p:cNvPr>
              <p:cNvGrpSpPr/>
              <p:nvPr/>
            </p:nvGrpSpPr>
            <p:grpSpPr>
              <a:xfrm>
                <a:off x="3459312" y="3207224"/>
                <a:ext cx="2225377" cy="443552"/>
                <a:chOff x="3561744" y="0"/>
                <a:chExt cx="2225377" cy="443552"/>
              </a:xfrm>
            </p:grpSpPr>
            <p:sp>
              <p:nvSpPr>
                <p:cNvPr id="42" name="Arrow: Chevron 41">
                  <a:extLst>
                    <a:ext uri="{FF2B5EF4-FFF2-40B4-BE49-F238E27FC236}">
                      <a16:creationId xmlns:a16="http://schemas.microsoft.com/office/drawing/2014/main" id="{BD254403-5E50-42A2-AF2C-2F09E7B0BF97}"/>
                    </a:ext>
                  </a:extLst>
                </p:cNvPr>
                <p:cNvSpPr/>
                <p:nvPr/>
              </p:nvSpPr>
              <p:spPr>
                <a:xfrm>
                  <a:off x="3561744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3" name="Arrow: Chevron 8">
                  <a:extLst>
                    <a:ext uri="{FF2B5EF4-FFF2-40B4-BE49-F238E27FC236}">
                      <a16:creationId xmlns:a16="http://schemas.microsoft.com/office/drawing/2014/main" id="{3EF40DAE-0CFF-4B23-BB9B-6A9A9C969768}"/>
                    </a:ext>
                  </a:extLst>
                </p:cNvPr>
                <p:cNvSpPr txBox="1"/>
                <p:nvPr/>
              </p:nvSpPr>
              <p:spPr>
                <a:xfrm>
                  <a:off x="3783520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分辨好歹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B7F9BE0-18AC-4006-97F6-E1C9A7F2A8AB}"/>
                  </a:ext>
                </a:extLst>
              </p:cNvPr>
              <p:cNvGrpSpPr/>
              <p:nvPr/>
            </p:nvGrpSpPr>
            <p:grpSpPr>
              <a:xfrm>
                <a:off x="5239614" y="3207224"/>
                <a:ext cx="2225377" cy="443552"/>
                <a:chOff x="5342046" y="0"/>
                <a:chExt cx="2225377" cy="443552"/>
              </a:xfrm>
            </p:grpSpPr>
            <p:sp>
              <p:nvSpPr>
                <p:cNvPr id="40" name="Arrow: Chevron 39">
                  <a:extLst>
                    <a:ext uri="{FF2B5EF4-FFF2-40B4-BE49-F238E27FC236}">
                      <a16:creationId xmlns:a16="http://schemas.microsoft.com/office/drawing/2014/main" id="{D0E469D6-930B-497C-84EB-0B5185331E27}"/>
                    </a:ext>
                  </a:extLst>
                </p:cNvPr>
                <p:cNvSpPr/>
                <p:nvPr/>
              </p:nvSpPr>
              <p:spPr>
                <a:xfrm>
                  <a:off x="5342046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1" name="Arrow: Chevron 10">
                  <a:extLst>
                    <a:ext uri="{FF2B5EF4-FFF2-40B4-BE49-F238E27FC236}">
                      <a16:creationId xmlns:a16="http://schemas.microsoft.com/office/drawing/2014/main" id="{42D00CF4-FA94-4B8A-BD48-3C3A2A01BFE6}"/>
                    </a:ext>
                  </a:extLst>
                </p:cNvPr>
                <p:cNvSpPr txBox="1"/>
                <p:nvPr/>
              </p:nvSpPr>
              <p:spPr>
                <a:xfrm>
                  <a:off x="5563822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分辨之道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EF93B4C-CE2F-4570-B1B8-8F270E399381}"/>
                  </a:ext>
                </a:extLst>
              </p:cNvPr>
              <p:cNvGrpSpPr/>
              <p:nvPr/>
            </p:nvGrpSpPr>
            <p:grpSpPr>
              <a:xfrm>
                <a:off x="7019915" y="3207224"/>
                <a:ext cx="2225377" cy="443552"/>
                <a:chOff x="7122347" y="0"/>
                <a:chExt cx="2225377" cy="443552"/>
              </a:xfrm>
            </p:grpSpPr>
            <p:sp>
              <p:nvSpPr>
                <p:cNvPr id="38" name="Arrow: Chevron 37">
                  <a:extLst>
                    <a:ext uri="{FF2B5EF4-FFF2-40B4-BE49-F238E27FC236}">
                      <a16:creationId xmlns:a16="http://schemas.microsoft.com/office/drawing/2014/main" id="{5D6E6C43-628A-44E4-A4B2-02DAAE16E6B6}"/>
                    </a:ext>
                  </a:extLst>
                </p:cNvPr>
                <p:cNvSpPr/>
                <p:nvPr/>
              </p:nvSpPr>
              <p:spPr>
                <a:xfrm>
                  <a:off x="7122347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" name="Arrow: Chevron 12">
                  <a:extLst>
                    <a:ext uri="{FF2B5EF4-FFF2-40B4-BE49-F238E27FC236}">
                      <a16:creationId xmlns:a16="http://schemas.microsoft.com/office/drawing/2014/main" id="{CD28CD7B-B65D-4B89-9239-A03B6808ABCD}"/>
                    </a:ext>
                  </a:extLst>
                </p:cNvPr>
                <p:cNvSpPr txBox="1"/>
                <p:nvPr/>
              </p:nvSpPr>
              <p:spPr>
                <a:xfrm>
                  <a:off x="7344123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推己及人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F8D53D-FCFD-40E5-8AD1-856D508FCFC9}"/>
                </a:ext>
              </a:extLst>
            </p:cNvPr>
            <p:cNvSpPr txBox="1"/>
            <p:nvPr/>
          </p:nvSpPr>
          <p:spPr>
            <a:xfrm>
              <a:off x="890375" y="850542"/>
              <a:ext cx="736354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讨论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为何「利未记」作者只遣责“ 男男性行为”，对“女女性行为 ”卻只字未提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? </a:t>
              </a:r>
              <a:endParaRPr lang="en-SG" sz="2800" b="1" dirty="0">
                <a:solidFill>
                  <a:schemeClr val="bg1"/>
                </a:solidFill>
              </a:endParaRPr>
            </a:p>
            <a:p>
              <a:endParaRPr lang="en-SG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07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DABD8-623F-4E02-90B0-40EDDB6DF751}"/>
              </a:ext>
            </a:extLst>
          </p:cNvPr>
          <p:cNvSpPr txBox="1"/>
          <p:nvPr/>
        </p:nvSpPr>
        <p:spPr>
          <a:xfrm>
            <a:off x="890375" y="850542"/>
            <a:ext cx="73635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CN" altLang="en-US" sz="2800" b="1" dirty="0">
                <a:solidFill>
                  <a:srgbClr val="FFC000"/>
                </a:solidFill>
              </a:rPr>
              <a:t>利未记第二十章 </a:t>
            </a:r>
            <a:r>
              <a:rPr lang="en-US" altLang="zh-CN" sz="2800" b="1" dirty="0">
                <a:solidFill>
                  <a:srgbClr val="FFC000"/>
                </a:solidFill>
              </a:rPr>
              <a:t>13</a:t>
            </a:r>
            <a:r>
              <a:rPr lang="zh-CN" altLang="en-US" sz="2800" b="1" dirty="0">
                <a:solidFill>
                  <a:srgbClr val="FFC000"/>
                </a:solidFill>
              </a:rPr>
              <a:t>节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人若与男人苟合像与女人一样，他们两 人行了可憎的事，总要把他们致死，罪 归到他们身上。 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endParaRPr lang="en-GB" altLang="zh-C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1F9F1C75-2C08-4357-9C4E-E3D310949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062258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B8E1C3-2F0D-4D86-92FD-6AA0B6E7E6F9}"/>
              </a:ext>
            </a:extLst>
          </p:cNvPr>
          <p:cNvGrpSpPr/>
          <p:nvPr/>
        </p:nvGrpSpPr>
        <p:grpSpPr>
          <a:xfrm>
            <a:off x="-101143" y="850542"/>
            <a:ext cx="9346583" cy="6007458"/>
            <a:chOff x="-101143" y="850542"/>
            <a:chExt cx="9346583" cy="60074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5A18D2-C248-4389-9137-BEE39AE0CF46}"/>
                </a:ext>
              </a:extLst>
            </p:cNvPr>
            <p:cNvGrpSpPr/>
            <p:nvPr/>
          </p:nvGrpSpPr>
          <p:grpSpPr>
            <a:xfrm>
              <a:off x="-101143" y="6414448"/>
              <a:ext cx="9346583" cy="443552"/>
              <a:chOff x="-101291" y="3207224"/>
              <a:chExt cx="9346583" cy="4435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3A9F0D7-53ED-4F26-AA40-E81E2F8B4129}"/>
                  </a:ext>
                </a:extLst>
              </p:cNvPr>
              <p:cNvGrpSpPr/>
              <p:nvPr/>
            </p:nvGrpSpPr>
            <p:grpSpPr>
              <a:xfrm>
                <a:off x="-101291" y="3207224"/>
                <a:ext cx="2225377" cy="443552"/>
                <a:chOff x="1141" y="0"/>
                <a:chExt cx="2225377" cy="443552"/>
              </a:xfrm>
            </p:grpSpPr>
            <p:sp>
              <p:nvSpPr>
                <p:cNvPr id="25" name="Arrow: Pentagon 24">
                  <a:extLst>
                    <a:ext uri="{FF2B5EF4-FFF2-40B4-BE49-F238E27FC236}">
                      <a16:creationId xmlns:a16="http://schemas.microsoft.com/office/drawing/2014/main" id="{3D3B87FF-7A2E-4A00-AFD1-A90AD3006F0B}"/>
                    </a:ext>
                  </a:extLst>
                </p:cNvPr>
                <p:cNvSpPr/>
                <p:nvPr/>
              </p:nvSpPr>
              <p:spPr>
                <a:xfrm>
                  <a:off x="1141" y="0"/>
                  <a:ext cx="2225377" cy="443552"/>
                </a:xfrm>
                <a:prstGeom prst="homePlat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" name="Arrow: Pentagon 4">
                  <a:extLst>
                    <a:ext uri="{FF2B5EF4-FFF2-40B4-BE49-F238E27FC236}">
                      <a16:creationId xmlns:a16="http://schemas.microsoft.com/office/drawing/2014/main" id="{16318AC2-3F72-4FF4-8458-E51370C68C16}"/>
                    </a:ext>
                  </a:extLst>
                </p:cNvPr>
                <p:cNvSpPr txBox="1"/>
                <p:nvPr/>
              </p:nvSpPr>
              <p:spPr>
                <a:xfrm>
                  <a:off x="1141" y="0"/>
                  <a:ext cx="2114489" cy="443552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不可論斷</a:t>
                  </a:r>
                  <a:endParaRPr 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080D46-C816-4967-908A-6A45646F41BC}"/>
                  </a:ext>
                </a:extLst>
              </p:cNvPr>
              <p:cNvGrpSpPr/>
              <p:nvPr/>
            </p:nvGrpSpPr>
            <p:grpSpPr>
              <a:xfrm>
                <a:off x="1679010" y="3207224"/>
                <a:ext cx="2225377" cy="443552"/>
                <a:chOff x="1781442" y="0"/>
                <a:chExt cx="2225377" cy="443552"/>
              </a:xfrm>
            </p:grpSpPr>
            <p:sp>
              <p:nvSpPr>
                <p:cNvPr id="23" name="Arrow: Chevron 22">
                  <a:extLst>
                    <a:ext uri="{FF2B5EF4-FFF2-40B4-BE49-F238E27FC236}">
                      <a16:creationId xmlns:a16="http://schemas.microsoft.com/office/drawing/2014/main" id="{19408EFC-A4B8-450D-9DFC-E0BAB0E390AE}"/>
                    </a:ext>
                  </a:extLst>
                </p:cNvPr>
                <p:cNvSpPr/>
                <p:nvPr/>
              </p:nvSpPr>
              <p:spPr>
                <a:xfrm>
                  <a:off x="1781442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4" name="Arrow: Chevron 6">
                  <a:extLst>
                    <a:ext uri="{FF2B5EF4-FFF2-40B4-BE49-F238E27FC236}">
                      <a16:creationId xmlns:a16="http://schemas.microsoft.com/office/drawing/2014/main" id="{92FDC111-1D5A-4EB8-85A0-6D53C6E365A7}"/>
                    </a:ext>
                  </a:extLst>
                </p:cNvPr>
                <p:cNvSpPr txBox="1"/>
                <p:nvPr/>
              </p:nvSpPr>
              <p:spPr>
                <a:xfrm>
                  <a:off x="2003218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沒有資格</a:t>
                  </a:r>
                  <a:endParaRPr 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B520999-AB81-4C92-AFC0-5F1BA63F1EEB}"/>
                  </a:ext>
                </a:extLst>
              </p:cNvPr>
              <p:cNvGrpSpPr/>
              <p:nvPr/>
            </p:nvGrpSpPr>
            <p:grpSpPr>
              <a:xfrm>
                <a:off x="3459312" y="3207224"/>
                <a:ext cx="2225377" cy="443552"/>
                <a:chOff x="3561744" y="0"/>
                <a:chExt cx="2225377" cy="443552"/>
              </a:xfrm>
            </p:grpSpPr>
            <p:sp>
              <p:nvSpPr>
                <p:cNvPr id="21" name="Arrow: Chevron 20">
                  <a:extLst>
                    <a:ext uri="{FF2B5EF4-FFF2-40B4-BE49-F238E27FC236}">
                      <a16:creationId xmlns:a16="http://schemas.microsoft.com/office/drawing/2014/main" id="{23C92E56-D533-4622-AEFC-8BFDB25D84D9}"/>
                    </a:ext>
                  </a:extLst>
                </p:cNvPr>
                <p:cNvSpPr/>
                <p:nvPr/>
              </p:nvSpPr>
              <p:spPr>
                <a:xfrm>
                  <a:off x="3561744" y="0"/>
                  <a:ext cx="2225377" cy="443552"/>
                </a:xfrm>
                <a:prstGeom prst="chevr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" name="Arrow: Chevron 8">
                  <a:extLst>
                    <a:ext uri="{FF2B5EF4-FFF2-40B4-BE49-F238E27FC236}">
                      <a16:creationId xmlns:a16="http://schemas.microsoft.com/office/drawing/2014/main" id="{D65EBF0D-971E-40CA-8B54-F737C4250150}"/>
                    </a:ext>
                  </a:extLst>
                </p:cNvPr>
                <p:cNvSpPr txBox="1"/>
                <p:nvPr/>
              </p:nvSpPr>
              <p:spPr>
                <a:xfrm>
                  <a:off x="3783520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分辨好歹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8A22D96-84BF-40E1-85E7-C582923D7246}"/>
                  </a:ext>
                </a:extLst>
              </p:cNvPr>
              <p:cNvGrpSpPr/>
              <p:nvPr/>
            </p:nvGrpSpPr>
            <p:grpSpPr>
              <a:xfrm>
                <a:off x="5239614" y="3207224"/>
                <a:ext cx="2225377" cy="443552"/>
                <a:chOff x="5342046" y="0"/>
                <a:chExt cx="2225377" cy="443552"/>
              </a:xfrm>
            </p:grpSpPr>
            <p:sp>
              <p:nvSpPr>
                <p:cNvPr id="19" name="Arrow: Chevron 18">
                  <a:extLst>
                    <a:ext uri="{FF2B5EF4-FFF2-40B4-BE49-F238E27FC236}">
                      <a16:creationId xmlns:a16="http://schemas.microsoft.com/office/drawing/2014/main" id="{AF8F7985-D695-4EE5-821C-2D86C974A524}"/>
                    </a:ext>
                  </a:extLst>
                </p:cNvPr>
                <p:cNvSpPr/>
                <p:nvPr/>
              </p:nvSpPr>
              <p:spPr>
                <a:xfrm>
                  <a:off x="5342046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" name="Arrow: Chevron 10">
                  <a:extLst>
                    <a:ext uri="{FF2B5EF4-FFF2-40B4-BE49-F238E27FC236}">
                      <a16:creationId xmlns:a16="http://schemas.microsoft.com/office/drawing/2014/main" id="{40EF4912-9048-4CCA-9D07-287C0FCC35A8}"/>
                    </a:ext>
                  </a:extLst>
                </p:cNvPr>
                <p:cNvSpPr txBox="1"/>
                <p:nvPr/>
              </p:nvSpPr>
              <p:spPr>
                <a:xfrm>
                  <a:off x="5563822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分辨之道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4D6DF77-4E88-45E6-8405-826FC39380B1}"/>
                  </a:ext>
                </a:extLst>
              </p:cNvPr>
              <p:cNvGrpSpPr/>
              <p:nvPr/>
            </p:nvGrpSpPr>
            <p:grpSpPr>
              <a:xfrm>
                <a:off x="7019915" y="3207224"/>
                <a:ext cx="2225377" cy="443552"/>
                <a:chOff x="7122347" y="0"/>
                <a:chExt cx="2225377" cy="443552"/>
              </a:xfrm>
            </p:grpSpPr>
            <p:sp>
              <p:nvSpPr>
                <p:cNvPr id="17" name="Arrow: Chevron 16">
                  <a:extLst>
                    <a:ext uri="{FF2B5EF4-FFF2-40B4-BE49-F238E27FC236}">
                      <a16:creationId xmlns:a16="http://schemas.microsoft.com/office/drawing/2014/main" id="{CFD52B0A-9EC5-4DCF-9953-5C01EEF1D91B}"/>
                    </a:ext>
                  </a:extLst>
                </p:cNvPr>
                <p:cNvSpPr/>
                <p:nvPr/>
              </p:nvSpPr>
              <p:spPr>
                <a:xfrm>
                  <a:off x="7122347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" name="Arrow: Chevron 12">
                  <a:extLst>
                    <a:ext uri="{FF2B5EF4-FFF2-40B4-BE49-F238E27FC236}">
                      <a16:creationId xmlns:a16="http://schemas.microsoft.com/office/drawing/2014/main" id="{E4A073D3-F181-4798-B98E-8F83227DBF8A}"/>
                    </a:ext>
                  </a:extLst>
                </p:cNvPr>
                <p:cNvSpPr txBox="1"/>
                <p:nvPr/>
              </p:nvSpPr>
              <p:spPr>
                <a:xfrm>
                  <a:off x="7344123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推己及人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CC290F-A84C-4E04-89B2-9EAEA39CC9DE}"/>
                </a:ext>
              </a:extLst>
            </p:cNvPr>
            <p:cNvSpPr txBox="1"/>
            <p:nvPr/>
          </p:nvSpPr>
          <p:spPr>
            <a:xfrm>
              <a:off x="890375" y="850542"/>
              <a:ext cx="736354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关键问题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女人是被插入者，而男人是进行插入的人；若男人扮演女人的角色，在肛交时被另一男人插入，会扰乱了秩序。 </a:t>
              </a:r>
              <a:endParaRPr lang="en-GB" altLang="zh-CN" sz="28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zh-CN" sz="28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「利未记」只论及男男性行为，完全不提女女性行为；只因阳具插入肛门，模糊了事物的界綫，混乱了秩序</a:t>
              </a:r>
              <a:endParaRPr lang="en-SG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92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150" y="0"/>
            <a:ext cx="9144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224240-C6E7-4DF4-B970-3B58ED64628D}"/>
              </a:ext>
            </a:extLst>
          </p:cNvPr>
          <p:cNvGrpSpPr/>
          <p:nvPr/>
        </p:nvGrpSpPr>
        <p:grpSpPr>
          <a:xfrm>
            <a:off x="-101143" y="850542"/>
            <a:ext cx="9346583" cy="6007458"/>
            <a:chOff x="-101143" y="850542"/>
            <a:chExt cx="9346583" cy="60074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5729CF2-947F-47CC-AB0B-39B7E73469BD}"/>
                </a:ext>
              </a:extLst>
            </p:cNvPr>
            <p:cNvGrpSpPr/>
            <p:nvPr/>
          </p:nvGrpSpPr>
          <p:grpSpPr>
            <a:xfrm>
              <a:off x="-101143" y="6414448"/>
              <a:ext cx="9346583" cy="443552"/>
              <a:chOff x="-101291" y="3207224"/>
              <a:chExt cx="9346583" cy="44355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7BDECC-4EA8-4DFB-97CE-48965E15CA2C}"/>
                  </a:ext>
                </a:extLst>
              </p:cNvPr>
              <p:cNvGrpSpPr/>
              <p:nvPr/>
            </p:nvGrpSpPr>
            <p:grpSpPr>
              <a:xfrm>
                <a:off x="-101291" y="3207224"/>
                <a:ext cx="2225377" cy="443552"/>
                <a:chOff x="1141" y="0"/>
                <a:chExt cx="2225377" cy="443552"/>
              </a:xfrm>
            </p:grpSpPr>
            <p:sp>
              <p:nvSpPr>
                <p:cNvPr id="40" name="Arrow: Pentagon 39">
                  <a:extLst>
                    <a:ext uri="{FF2B5EF4-FFF2-40B4-BE49-F238E27FC236}">
                      <a16:creationId xmlns:a16="http://schemas.microsoft.com/office/drawing/2014/main" id="{8CCDC679-A14F-40C2-8487-5FECB54808A6}"/>
                    </a:ext>
                  </a:extLst>
                </p:cNvPr>
                <p:cNvSpPr/>
                <p:nvPr/>
              </p:nvSpPr>
              <p:spPr>
                <a:xfrm>
                  <a:off x="1141" y="0"/>
                  <a:ext cx="2225377" cy="443552"/>
                </a:xfrm>
                <a:prstGeom prst="homePlat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1" name="Arrow: Pentagon 4">
                  <a:extLst>
                    <a:ext uri="{FF2B5EF4-FFF2-40B4-BE49-F238E27FC236}">
                      <a16:creationId xmlns:a16="http://schemas.microsoft.com/office/drawing/2014/main" id="{E6B6F3EF-90CE-450C-BA7D-9CF06AE1618B}"/>
                    </a:ext>
                  </a:extLst>
                </p:cNvPr>
                <p:cNvSpPr txBox="1"/>
                <p:nvPr/>
              </p:nvSpPr>
              <p:spPr>
                <a:xfrm>
                  <a:off x="1141" y="0"/>
                  <a:ext cx="2114489" cy="443552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不可論斷</a:t>
                  </a:r>
                  <a:endParaRPr 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72A53D7-F3BA-41F6-B64F-6020B0F35057}"/>
                  </a:ext>
                </a:extLst>
              </p:cNvPr>
              <p:cNvGrpSpPr/>
              <p:nvPr/>
            </p:nvGrpSpPr>
            <p:grpSpPr>
              <a:xfrm>
                <a:off x="1679010" y="3207224"/>
                <a:ext cx="2225377" cy="443552"/>
                <a:chOff x="1781442" y="0"/>
                <a:chExt cx="2225377" cy="443552"/>
              </a:xfrm>
            </p:grpSpPr>
            <p:sp>
              <p:nvSpPr>
                <p:cNvPr id="38" name="Arrow: Chevron 37">
                  <a:extLst>
                    <a:ext uri="{FF2B5EF4-FFF2-40B4-BE49-F238E27FC236}">
                      <a16:creationId xmlns:a16="http://schemas.microsoft.com/office/drawing/2014/main" id="{6115A6E1-B977-4752-8BD6-0634478D01AE}"/>
                    </a:ext>
                  </a:extLst>
                </p:cNvPr>
                <p:cNvSpPr/>
                <p:nvPr/>
              </p:nvSpPr>
              <p:spPr>
                <a:xfrm>
                  <a:off x="1781442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" name="Arrow: Chevron 6">
                  <a:extLst>
                    <a:ext uri="{FF2B5EF4-FFF2-40B4-BE49-F238E27FC236}">
                      <a16:creationId xmlns:a16="http://schemas.microsoft.com/office/drawing/2014/main" id="{F8A1D380-8A24-4890-8E5C-1A464FDAE68C}"/>
                    </a:ext>
                  </a:extLst>
                </p:cNvPr>
                <p:cNvSpPr txBox="1"/>
                <p:nvPr/>
              </p:nvSpPr>
              <p:spPr>
                <a:xfrm>
                  <a:off x="2003218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沒有資格</a:t>
                  </a:r>
                  <a:endParaRPr 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D750384-F839-41D7-A10E-C293871E2055}"/>
                  </a:ext>
                </a:extLst>
              </p:cNvPr>
              <p:cNvGrpSpPr/>
              <p:nvPr/>
            </p:nvGrpSpPr>
            <p:grpSpPr>
              <a:xfrm>
                <a:off x="3459312" y="3207224"/>
                <a:ext cx="2225377" cy="443552"/>
                <a:chOff x="3561744" y="0"/>
                <a:chExt cx="2225377" cy="443552"/>
              </a:xfrm>
            </p:grpSpPr>
            <p:sp>
              <p:nvSpPr>
                <p:cNvPr id="36" name="Arrow: Chevron 35">
                  <a:extLst>
                    <a:ext uri="{FF2B5EF4-FFF2-40B4-BE49-F238E27FC236}">
                      <a16:creationId xmlns:a16="http://schemas.microsoft.com/office/drawing/2014/main" id="{670C7A05-60C9-4EA2-9089-A6741ED81BBE}"/>
                    </a:ext>
                  </a:extLst>
                </p:cNvPr>
                <p:cNvSpPr/>
                <p:nvPr/>
              </p:nvSpPr>
              <p:spPr>
                <a:xfrm>
                  <a:off x="3561744" y="0"/>
                  <a:ext cx="2225377" cy="443552"/>
                </a:xfrm>
                <a:prstGeom prst="chevr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" name="Arrow: Chevron 8">
                  <a:extLst>
                    <a:ext uri="{FF2B5EF4-FFF2-40B4-BE49-F238E27FC236}">
                      <a16:creationId xmlns:a16="http://schemas.microsoft.com/office/drawing/2014/main" id="{761ABA67-720C-4ABA-B973-AC9397B7EA1C}"/>
                    </a:ext>
                  </a:extLst>
                </p:cNvPr>
                <p:cNvSpPr txBox="1"/>
                <p:nvPr/>
              </p:nvSpPr>
              <p:spPr>
                <a:xfrm>
                  <a:off x="3783520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分辨好歹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63E8DBA-11E7-4E6E-90EC-977C0FF49A77}"/>
                  </a:ext>
                </a:extLst>
              </p:cNvPr>
              <p:cNvGrpSpPr/>
              <p:nvPr/>
            </p:nvGrpSpPr>
            <p:grpSpPr>
              <a:xfrm>
                <a:off x="5239614" y="3207224"/>
                <a:ext cx="2225377" cy="443552"/>
                <a:chOff x="5342046" y="0"/>
                <a:chExt cx="2225377" cy="443552"/>
              </a:xfrm>
            </p:grpSpPr>
            <p:sp>
              <p:nvSpPr>
                <p:cNvPr id="34" name="Arrow: Chevron 33">
                  <a:extLst>
                    <a:ext uri="{FF2B5EF4-FFF2-40B4-BE49-F238E27FC236}">
                      <a16:creationId xmlns:a16="http://schemas.microsoft.com/office/drawing/2014/main" id="{42B72DEB-1B2F-47D1-986B-FD613873F87D}"/>
                    </a:ext>
                  </a:extLst>
                </p:cNvPr>
                <p:cNvSpPr/>
                <p:nvPr/>
              </p:nvSpPr>
              <p:spPr>
                <a:xfrm>
                  <a:off x="5342046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Arrow: Chevron 10">
                  <a:extLst>
                    <a:ext uri="{FF2B5EF4-FFF2-40B4-BE49-F238E27FC236}">
                      <a16:creationId xmlns:a16="http://schemas.microsoft.com/office/drawing/2014/main" id="{8E6223BA-7152-4432-A2BC-924594428ADE}"/>
                    </a:ext>
                  </a:extLst>
                </p:cNvPr>
                <p:cNvSpPr txBox="1"/>
                <p:nvPr/>
              </p:nvSpPr>
              <p:spPr>
                <a:xfrm>
                  <a:off x="5563822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分辨之道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8AD64D0-5971-446B-B3A8-D0850EBEC67F}"/>
                  </a:ext>
                </a:extLst>
              </p:cNvPr>
              <p:cNvGrpSpPr/>
              <p:nvPr/>
            </p:nvGrpSpPr>
            <p:grpSpPr>
              <a:xfrm>
                <a:off x="7019915" y="3207224"/>
                <a:ext cx="2225377" cy="443552"/>
                <a:chOff x="7122347" y="0"/>
                <a:chExt cx="2225377" cy="443552"/>
              </a:xfrm>
            </p:grpSpPr>
            <p:sp>
              <p:nvSpPr>
                <p:cNvPr id="32" name="Arrow: Chevron 31">
                  <a:extLst>
                    <a:ext uri="{FF2B5EF4-FFF2-40B4-BE49-F238E27FC236}">
                      <a16:creationId xmlns:a16="http://schemas.microsoft.com/office/drawing/2014/main" id="{9017BD31-6D60-4FA2-B72B-4C5EC0F3BDE8}"/>
                    </a:ext>
                  </a:extLst>
                </p:cNvPr>
                <p:cNvSpPr/>
                <p:nvPr/>
              </p:nvSpPr>
              <p:spPr>
                <a:xfrm>
                  <a:off x="7122347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Arrow: Chevron 12">
                  <a:extLst>
                    <a:ext uri="{FF2B5EF4-FFF2-40B4-BE49-F238E27FC236}">
                      <a16:creationId xmlns:a16="http://schemas.microsoft.com/office/drawing/2014/main" id="{D764F486-D2CE-4764-B2EA-3782CD83D36A}"/>
                    </a:ext>
                  </a:extLst>
                </p:cNvPr>
                <p:cNvSpPr txBox="1"/>
                <p:nvPr/>
              </p:nvSpPr>
              <p:spPr>
                <a:xfrm>
                  <a:off x="7344123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推己及人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01BE8C-1350-4D2D-AFD3-5C95ECBF7819}"/>
                </a:ext>
              </a:extLst>
            </p:cNvPr>
            <p:cNvSpPr txBox="1"/>
            <p:nvPr/>
          </p:nvSpPr>
          <p:spPr>
            <a:xfrm>
              <a:off x="890375" y="850542"/>
              <a:ext cx="736354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关键问题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而女女性行为，则沒有“插入”的问题 ；</a:t>
              </a:r>
              <a:endParaRPr lang="en-GB" altLang="zh-CN" sz="28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喜肛交的异性恋者也沒被遣责； </a:t>
              </a:r>
              <a:endParaRPr lang="en-GB" altLang="zh-CN" sz="28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所以从肛门插入式的性行为，不是问题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“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把男人当女人”才是重点。 </a:t>
              </a:r>
              <a:endParaRPr lang="en-SG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456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8EF0BD-842C-4AFB-B6A4-72DBD718F9F5}"/>
              </a:ext>
            </a:extLst>
          </p:cNvPr>
          <p:cNvGrpSpPr/>
          <p:nvPr/>
        </p:nvGrpSpPr>
        <p:grpSpPr>
          <a:xfrm>
            <a:off x="-101143" y="850542"/>
            <a:ext cx="9346583" cy="6007458"/>
            <a:chOff x="-101143" y="850542"/>
            <a:chExt cx="9346583" cy="60074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BCDFAF-062E-47F7-9EDB-F0078BDAA0EF}"/>
                </a:ext>
              </a:extLst>
            </p:cNvPr>
            <p:cNvGrpSpPr/>
            <p:nvPr/>
          </p:nvGrpSpPr>
          <p:grpSpPr>
            <a:xfrm>
              <a:off x="-101143" y="6414448"/>
              <a:ext cx="9346583" cy="443552"/>
              <a:chOff x="-101291" y="3207224"/>
              <a:chExt cx="9346583" cy="4435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F744580-AD07-46B0-87FC-5D1D7BF0FB19}"/>
                  </a:ext>
                </a:extLst>
              </p:cNvPr>
              <p:cNvGrpSpPr/>
              <p:nvPr/>
            </p:nvGrpSpPr>
            <p:grpSpPr>
              <a:xfrm>
                <a:off x="-101291" y="3207224"/>
                <a:ext cx="2225377" cy="443552"/>
                <a:chOff x="1141" y="0"/>
                <a:chExt cx="2225377" cy="443552"/>
              </a:xfrm>
            </p:grpSpPr>
            <p:sp>
              <p:nvSpPr>
                <p:cNvPr id="25" name="Arrow: Pentagon 24">
                  <a:extLst>
                    <a:ext uri="{FF2B5EF4-FFF2-40B4-BE49-F238E27FC236}">
                      <a16:creationId xmlns:a16="http://schemas.microsoft.com/office/drawing/2014/main" id="{58672A2D-C5CC-458D-9289-41B7DE966A61}"/>
                    </a:ext>
                  </a:extLst>
                </p:cNvPr>
                <p:cNvSpPr/>
                <p:nvPr/>
              </p:nvSpPr>
              <p:spPr>
                <a:xfrm>
                  <a:off x="1141" y="0"/>
                  <a:ext cx="2225377" cy="443552"/>
                </a:xfrm>
                <a:prstGeom prst="homePlat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" name="Arrow: Pentagon 4">
                  <a:extLst>
                    <a:ext uri="{FF2B5EF4-FFF2-40B4-BE49-F238E27FC236}">
                      <a16:creationId xmlns:a16="http://schemas.microsoft.com/office/drawing/2014/main" id="{C76E43C8-B3F4-42E8-875A-AAC7E2AE9891}"/>
                    </a:ext>
                  </a:extLst>
                </p:cNvPr>
                <p:cNvSpPr txBox="1"/>
                <p:nvPr/>
              </p:nvSpPr>
              <p:spPr>
                <a:xfrm>
                  <a:off x="1141" y="0"/>
                  <a:ext cx="2114489" cy="443552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不可論斷</a:t>
                  </a:r>
                  <a:endParaRPr 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4D695C8-C137-4D84-A4EE-E2526AE99861}"/>
                  </a:ext>
                </a:extLst>
              </p:cNvPr>
              <p:cNvGrpSpPr/>
              <p:nvPr/>
            </p:nvGrpSpPr>
            <p:grpSpPr>
              <a:xfrm>
                <a:off x="1679010" y="3207224"/>
                <a:ext cx="2225377" cy="443552"/>
                <a:chOff x="1781442" y="0"/>
                <a:chExt cx="2225377" cy="443552"/>
              </a:xfrm>
            </p:grpSpPr>
            <p:sp>
              <p:nvSpPr>
                <p:cNvPr id="23" name="Arrow: Chevron 22">
                  <a:extLst>
                    <a:ext uri="{FF2B5EF4-FFF2-40B4-BE49-F238E27FC236}">
                      <a16:creationId xmlns:a16="http://schemas.microsoft.com/office/drawing/2014/main" id="{E5A2C589-F0B3-44EA-B3D5-7FC8BFD5BE0D}"/>
                    </a:ext>
                  </a:extLst>
                </p:cNvPr>
                <p:cNvSpPr/>
                <p:nvPr/>
              </p:nvSpPr>
              <p:spPr>
                <a:xfrm>
                  <a:off x="1781442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4" name="Arrow: Chevron 6">
                  <a:extLst>
                    <a:ext uri="{FF2B5EF4-FFF2-40B4-BE49-F238E27FC236}">
                      <a16:creationId xmlns:a16="http://schemas.microsoft.com/office/drawing/2014/main" id="{30C251A0-34DC-44FA-85DC-2C321FC77483}"/>
                    </a:ext>
                  </a:extLst>
                </p:cNvPr>
                <p:cNvSpPr txBox="1"/>
                <p:nvPr/>
              </p:nvSpPr>
              <p:spPr>
                <a:xfrm>
                  <a:off x="2003218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沒有資格</a:t>
                  </a:r>
                  <a:endParaRPr 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507DB01-55E4-48C8-832A-43278B8C4E02}"/>
                  </a:ext>
                </a:extLst>
              </p:cNvPr>
              <p:cNvGrpSpPr/>
              <p:nvPr/>
            </p:nvGrpSpPr>
            <p:grpSpPr>
              <a:xfrm>
                <a:off x="3459312" y="3207224"/>
                <a:ext cx="2225377" cy="443552"/>
                <a:chOff x="3561744" y="0"/>
                <a:chExt cx="2225377" cy="443552"/>
              </a:xfrm>
            </p:grpSpPr>
            <p:sp>
              <p:nvSpPr>
                <p:cNvPr id="21" name="Arrow: Chevron 20">
                  <a:extLst>
                    <a:ext uri="{FF2B5EF4-FFF2-40B4-BE49-F238E27FC236}">
                      <a16:creationId xmlns:a16="http://schemas.microsoft.com/office/drawing/2014/main" id="{8B5C8FB7-064A-4FCA-A8C3-01042E034FD8}"/>
                    </a:ext>
                  </a:extLst>
                </p:cNvPr>
                <p:cNvSpPr/>
                <p:nvPr/>
              </p:nvSpPr>
              <p:spPr>
                <a:xfrm>
                  <a:off x="3561744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" name="Arrow: Chevron 8">
                  <a:extLst>
                    <a:ext uri="{FF2B5EF4-FFF2-40B4-BE49-F238E27FC236}">
                      <a16:creationId xmlns:a16="http://schemas.microsoft.com/office/drawing/2014/main" id="{8E43A3FA-EFC8-47EF-AAF5-00D8154B7D57}"/>
                    </a:ext>
                  </a:extLst>
                </p:cNvPr>
                <p:cNvSpPr txBox="1"/>
                <p:nvPr/>
              </p:nvSpPr>
              <p:spPr>
                <a:xfrm>
                  <a:off x="3783520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分辨好歹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D8879D9-94AD-4203-9987-FDD17861FDC5}"/>
                  </a:ext>
                </a:extLst>
              </p:cNvPr>
              <p:cNvGrpSpPr/>
              <p:nvPr/>
            </p:nvGrpSpPr>
            <p:grpSpPr>
              <a:xfrm>
                <a:off x="5239614" y="3207224"/>
                <a:ext cx="2225377" cy="443552"/>
                <a:chOff x="5342046" y="0"/>
                <a:chExt cx="2225377" cy="443552"/>
              </a:xfrm>
            </p:grpSpPr>
            <p:sp>
              <p:nvSpPr>
                <p:cNvPr id="19" name="Arrow: Chevron 18">
                  <a:extLst>
                    <a:ext uri="{FF2B5EF4-FFF2-40B4-BE49-F238E27FC236}">
                      <a16:creationId xmlns:a16="http://schemas.microsoft.com/office/drawing/2014/main" id="{3871B2A7-2344-4F5B-8606-B702917D6B21}"/>
                    </a:ext>
                  </a:extLst>
                </p:cNvPr>
                <p:cNvSpPr/>
                <p:nvPr/>
              </p:nvSpPr>
              <p:spPr>
                <a:xfrm>
                  <a:off x="5342046" y="0"/>
                  <a:ext cx="2225377" cy="443552"/>
                </a:xfrm>
                <a:prstGeom prst="chevr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" name="Arrow: Chevron 10">
                  <a:extLst>
                    <a:ext uri="{FF2B5EF4-FFF2-40B4-BE49-F238E27FC236}">
                      <a16:creationId xmlns:a16="http://schemas.microsoft.com/office/drawing/2014/main" id="{14FB5105-61E0-4D5B-ACB5-5EEC0523F246}"/>
                    </a:ext>
                  </a:extLst>
                </p:cNvPr>
                <p:cNvSpPr txBox="1"/>
                <p:nvPr/>
              </p:nvSpPr>
              <p:spPr>
                <a:xfrm>
                  <a:off x="5563822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分辨之道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FBC612E-EEC6-461A-930F-3ACE0910AB84}"/>
                  </a:ext>
                </a:extLst>
              </p:cNvPr>
              <p:cNvGrpSpPr/>
              <p:nvPr/>
            </p:nvGrpSpPr>
            <p:grpSpPr>
              <a:xfrm>
                <a:off x="7019915" y="3207224"/>
                <a:ext cx="2225377" cy="443552"/>
                <a:chOff x="7122347" y="0"/>
                <a:chExt cx="2225377" cy="443552"/>
              </a:xfrm>
            </p:grpSpPr>
            <p:sp>
              <p:nvSpPr>
                <p:cNvPr id="17" name="Arrow: Chevron 16">
                  <a:extLst>
                    <a:ext uri="{FF2B5EF4-FFF2-40B4-BE49-F238E27FC236}">
                      <a16:creationId xmlns:a16="http://schemas.microsoft.com/office/drawing/2014/main" id="{17255DA2-7E02-4DE0-B9D4-3101189FA517}"/>
                    </a:ext>
                  </a:extLst>
                </p:cNvPr>
                <p:cNvSpPr/>
                <p:nvPr/>
              </p:nvSpPr>
              <p:spPr>
                <a:xfrm>
                  <a:off x="7122347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" name="Arrow: Chevron 12">
                  <a:extLst>
                    <a:ext uri="{FF2B5EF4-FFF2-40B4-BE49-F238E27FC236}">
                      <a16:creationId xmlns:a16="http://schemas.microsoft.com/office/drawing/2014/main" id="{C699581D-ECA1-499F-8D29-DD36E39FF685}"/>
                    </a:ext>
                  </a:extLst>
                </p:cNvPr>
                <p:cNvSpPr txBox="1"/>
                <p:nvPr/>
              </p:nvSpPr>
              <p:spPr>
                <a:xfrm>
                  <a:off x="7344123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推己及人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73F710-95B5-4785-B60A-FBA9728858E5}"/>
                </a:ext>
              </a:extLst>
            </p:cNvPr>
            <p:cNvSpPr txBox="1"/>
            <p:nvPr/>
          </p:nvSpPr>
          <p:spPr>
            <a:xfrm>
              <a:off x="890375" y="850542"/>
              <a:ext cx="7363549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总结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400" b="1" dirty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以色列人的世界观，以大多数才是正常 、洁净的，少数或例外的便是可憎，这是 一种秩序与分类特徴，所以“男男性行为”属 “可憎之事”，是以色列人的“观念”与“道德” 无关。 </a:t>
              </a:r>
              <a:endParaRPr lang="en-GB" altLang="zh-CN" sz="2400" b="1" dirty="0">
                <a:solidFill>
                  <a:schemeClr val="bg1"/>
                </a:solidFill>
              </a:endParaRPr>
            </a:p>
            <a:p>
              <a:pPr marL="342900" indent="-3429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GB" altLang="zh-TW" sz="24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迦南地庙宇内的“男男性行为”，纯属异 教敬拜仪式，与同性恋毫无瓜葛</a:t>
              </a:r>
              <a:endParaRPr lang="en-SG" altLang="zh-TW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76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A3EE38-8695-4573-B39C-BF4BA7DF00F8}"/>
              </a:ext>
            </a:extLst>
          </p:cNvPr>
          <p:cNvGrpSpPr/>
          <p:nvPr/>
        </p:nvGrpSpPr>
        <p:grpSpPr>
          <a:xfrm>
            <a:off x="-101143" y="850542"/>
            <a:ext cx="9346583" cy="6007458"/>
            <a:chOff x="-101143" y="850542"/>
            <a:chExt cx="9346583" cy="60074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421A10F-7E2A-4846-9AE1-ECEDB996100B}"/>
                </a:ext>
              </a:extLst>
            </p:cNvPr>
            <p:cNvGrpSpPr/>
            <p:nvPr/>
          </p:nvGrpSpPr>
          <p:grpSpPr>
            <a:xfrm>
              <a:off x="-101143" y="6414448"/>
              <a:ext cx="9346583" cy="443552"/>
              <a:chOff x="-101291" y="3207224"/>
              <a:chExt cx="9346583" cy="44355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7DB73D5-F2E3-435A-8C35-21F7B085D7FF}"/>
                  </a:ext>
                </a:extLst>
              </p:cNvPr>
              <p:cNvGrpSpPr/>
              <p:nvPr/>
            </p:nvGrpSpPr>
            <p:grpSpPr>
              <a:xfrm>
                <a:off x="-101291" y="3207224"/>
                <a:ext cx="2225377" cy="443552"/>
                <a:chOff x="1141" y="0"/>
                <a:chExt cx="2225377" cy="443552"/>
              </a:xfrm>
            </p:grpSpPr>
            <p:sp>
              <p:nvSpPr>
                <p:cNvPr id="48" name="Arrow: Pentagon 47">
                  <a:extLst>
                    <a:ext uri="{FF2B5EF4-FFF2-40B4-BE49-F238E27FC236}">
                      <a16:creationId xmlns:a16="http://schemas.microsoft.com/office/drawing/2014/main" id="{7491DE55-D1AE-44F2-93D4-9A3FBE6D78B6}"/>
                    </a:ext>
                  </a:extLst>
                </p:cNvPr>
                <p:cNvSpPr/>
                <p:nvPr/>
              </p:nvSpPr>
              <p:spPr>
                <a:xfrm>
                  <a:off x="1141" y="0"/>
                  <a:ext cx="2225377" cy="443552"/>
                </a:xfrm>
                <a:prstGeom prst="homePlat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9" name="Arrow: Pentagon 4">
                  <a:extLst>
                    <a:ext uri="{FF2B5EF4-FFF2-40B4-BE49-F238E27FC236}">
                      <a16:creationId xmlns:a16="http://schemas.microsoft.com/office/drawing/2014/main" id="{C43E7261-5CFB-449E-958F-F773B9F9718E}"/>
                    </a:ext>
                  </a:extLst>
                </p:cNvPr>
                <p:cNvSpPr txBox="1"/>
                <p:nvPr/>
              </p:nvSpPr>
              <p:spPr>
                <a:xfrm>
                  <a:off x="1141" y="0"/>
                  <a:ext cx="2114489" cy="443552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不可論斷</a:t>
                  </a:r>
                  <a:endParaRPr 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DA90B40-8893-41A5-8F22-BEB6ACBA6DAC}"/>
                  </a:ext>
                </a:extLst>
              </p:cNvPr>
              <p:cNvGrpSpPr/>
              <p:nvPr/>
            </p:nvGrpSpPr>
            <p:grpSpPr>
              <a:xfrm>
                <a:off x="1679010" y="3207224"/>
                <a:ext cx="2225377" cy="443552"/>
                <a:chOff x="1781442" y="0"/>
                <a:chExt cx="2225377" cy="443552"/>
              </a:xfrm>
            </p:grpSpPr>
            <p:sp>
              <p:nvSpPr>
                <p:cNvPr id="46" name="Arrow: Chevron 45">
                  <a:extLst>
                    <a:ext uri="{FF2B5EF4-FFF2-40B4-BE49-F238E27FC236}">
                      <a16:creationId xmlns:a16="http://schemas.microsoft.com/office/drawing/2014/main" id="{28DE13C4-80F3-467C-A71E-315B40F1F0C1}"/>
                    </a:ext>
                  </a:extLst>
                </p:cNvPr>
                <p:cNvSpPr/>
                <p:nvPr/>
              </p:nvSpPr>
              <p:spPr>
                <a:xfrm>
                  <a:off x="1781442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Arrow: Chevron 6">
                  <a:extLst>
                    <a:ext uri="{FF2B5EF4-FFF2-40B4-BE49-F238E27FC236}">
                      <a16:creationId xmlns:a16="http://schemas.microsoft.com/office/drawing/2014/main" id="{A1D9F3C7-CE7B-4A4D-B67B-B7CC13EE7D83}"/>
                    </a:ext>
                  </a:extLst>
                </p:cNvPr>
                <p:cNvSpPr txBox="1"/>
                <p:nvPr/>
              </p:nvSpPr>
              <p:spPr>
                <a:xfrm>
                  <a:off x="2003218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沒有資格</a:t>
                  </a:r>
                  <a:endParaRPr 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329B728-59A8-4BC6-91EA-920612D30CC1}"/>
                  </a:ext>
                </a:extLst>
              </p:cNvPr>
              <p:cNvGrpSpPr/>
              <p:nvPr/>
            </p:nvGrpSpPr>
            <p:grpSpPr>
              <a:xfrm>
                <a:off x="3459312" y="3207224"/>
                <a:ext cx="2225377" cy="443552"/>
                <a:chOff x="3561744" y="0"/>
                <a:chExt cx="2225377" cy="443552"/>
              </a:xfrm>
            </p:grpSpPr>
            <p:sp>
              <p:nvSpPr>
                <p:cNvPr id="44" name="Arrow: Chevron 43">
                  <a:extLst>
                    <a:ext uri="{FF2B5EF4-FFF2-40B4-BE49-F238E27FC236}">
                      <a16:creationId xmlns:a16="http://schemas.microsoft.com/office/drawing/2014/main" id="{C5537037-DC3F-4F74-B4CD-A3136295CD8D}"/>
                    </a:ext>
                  </a:extLst>
                </p:cNvPr>
                <p:cNvSpPr/>
                <p:nvPr/>
              </p:nvSpPr>
              <p:spPr>
                <a:xfrm>
                  <a:off x="3561744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5" name="Arrow: Chevron 8">
                  <a:extLst>
                    <a:ext uri="{FF2B5EF4-FFF2-40B4-BE49-F238E27FC236}">
                      <a16:creationId xmlns:a16="http://schemas.microsoft.com/office/drawing/2014/main" id="{D246DAD5-8BCE-416E-89CE-657E9C441D3E}"/>
                    </a:ext>
                  </a:extLst>
                </p:cNvPr>
                <p:cNvSpPr txBox="1"/>
                <p:nvPr/>
              </p:nvSpPr>
              <p:spPr>
                <a:xfrm>
                  <a:off x="3783520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分辨好歹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DD72711-7747-463C-AF80-39AC460866DB}"/>
                  </a:ext>
                </a:extLst>
              </p:cNvPr>
              <p:cNvGrpSpPr/>
              <p:nvPr/>
            </p:nvGrpSpPr>
            <p:grpSpPr>
              <a:xfrm>
                <a:off x="5239614" y="3207224"/>
                <a:ext cx="2225377" cy="443552"/>
                <a:chOff x="5342046" y="0"/>
                <a:chExt cx="2225377" cy="443552"/>
              </a:xfrm>
            </p:grpSpPr>
            <p:sp>
              <p:nvSpPr>
                <p:cNvPr id="42" name="Arrow: Chevron 41">
                  <a:extLst>
                    <a:ext uri="{FF2B5EF4-FFF2-40B4-BE49-F238E27FC236}">
                      <a16:creationId xmlns:a16="http://schemas.microsoft.com/office/drawing/2014/main" id="{15D0FF6E-43AF-4116-845C-AD35A3C73C38}"/>
                    </a:ext>
                  </a:extLst>
                </p:cNvPr>
                <p:cNvSpPr/>
                <p:nvPr/>
              </p:nvSpPr>
              <p:spPr>
                <a:xfrm>
                  <a:off x="5342046" y="0"/>
                  <a:ext cx="2225377" cy="443552"/>
                </a:xfrm>
                <a:prstGeom prst="chevr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3" name="Arrow: Chevron 10">
                  <a:extLst>
                    <a:ext uri="{FF2B5EF4-FFF2-40B4-BE49-F238E27FC236}">
                      <a16:creationId xmlns:a16="http://schemas.microsoft.com/office/drawing/2014/main" id="{2A0EDBF8-354F-4920-88D3-0B46187480CB}"/>
                    </a:ext>
                  </a:extLst>
                </p:cNvPr>
                <p:cNvSpPr txBox="1"/>
                <p:nvPr/>
              </p:nvSpPr>
              <p:spPr>
                <a:xfrm>
                  <a:off x="5563822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分辨之道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F04D0D8-555F-49DA-BE2F-75457B6BE668}"/>
                  </a:ext>
                </a:extLst>
              </p:cNvPr>
              <p:cNvGrpSpPr/>
              <p:nvPr/>
            </p:nvGrpSpPr>
            <p:grpSpPr>
              <a:xfrm>
                <a:off x="7019915" y="3207224"/>
                <a:ext cx="2225377" cy="443552"/>
                <a:chOff x="7122347" y="0"/>
                <a:chExt cx="2225377" cy="443552"/>
              </a:xfrm>
            </p:grpSpPr>
            <p:sp>
              <p:nvSpPr>
                <p:cNvPr id="40" name="Arrow: Chevron 39">
                  <a:extLst>
                    <a:ext uri="{FF2B5EF4-FFF2-40B4-BE49-F238E27FC236}">
                      <a16:creationId xmlns:a16="http://schemas.microsoft.com/office/drawing/2014/main" id="{ACC5C904-DE1F-4093-87A1-C04C01A2A1EC}"/>
                    </a:ext>
                  </a:extLst>
                </p:cNvPr>
                <p:cNvSpPr/>
                <p:nvPr/>
              </p:nvSpPr>
              <p:spPr>
                <a:xfrm>
                  <a:off x="7122347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1" name="Arrow: Chevron 12">
                  <a:extLst>
                    <a:ext uri="{FF2B5EF4-FFF2-40B4-BE49-F238E27FC236}">
                      <a16:creationId xmlns:a16="http://schemas.microsoft.com/office/drawing/2014/main" id="{B8EB269C-6023-44A4-905F-DAAD4DB12935}"/>
                    </a:ext>
                  </a:extLst>
                </p:cNvPr>
                <p:cNvSpPr txBox="1"/>
                <p:nvPr/>
              </p:nvSpPr>
              <p:spPr>
                <a:xfrm>
                  <a:off x="7344123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推己及人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4B6B17-23B7-4F83-922A-09CF68BDC3F0}"/>
                </a:ext>
              </a:extLst>
            </p:cNvPr>
            <p:cNvSpPr txBox="1"/>
            <p:nvPr/>
          </p:nvSpPr>
          <p:spPr>
            <a:xfrm>
              <a:off x="890375" y="850542"/>
              <a:ext cx="7363549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TW" altLang="en-US" sz="2800" b="1" dirty="0">
                  <a:solidFill>
                    <a:srgbClr val="FFC000"/>
                  </a:solidFill>
                </a:rPr>
                <a:t>总结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400" b="1" dirty="0">
                <a:solidFill>
                  <a:schemeClr val="bg1"/>
                </a:solidFill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</a:rPr>
                <a:t>古希腊的翻译也 显示，「利未记」 传达的訊息与同性 恋无关。今日主流教会领袖 ，仍认定“同性恋”是神 “可憎之事”，很明显的、他们再次把偏见读进圣文。 </a:t>
              </a:r>
              <a:endParaRPr lang="en-SG" altLang="zh-TW" sz="2800" b="1" dirty="0">
                <a:solidFill>
                  <a:schemeClr val="bg1"/>
                </a:solidFill>
              </a:endParaRPr>
            </a:p>
            <a:p>
              <a:endParaRPr lang="en-GB" altLang="zh-TW" sz="28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081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065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185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1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C1196-32F7-42BD-A6F2-06FE71FDAEBC}"/>
              </a:ext>
            </a:extLst>
          </p:cNvPr>
          <p:cNvSpPr txBox="1"/>
          <p:nvPr/>
        </p:nvSpPr>
        <p:spPr>
          <a:xfrm>
            <a:off x="5778742" y="416096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黑象牙的反思</a:t>
            </a:r>
            <a:endParaRPr lang="en-SG" sz="36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751D70-5213-4B01-826E-DEE0872A4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254777"/>
              </p:ext>
            </p:extLst>
          </p:nvPr>
        </p:nvGraphicFramePr>
        <p:xfrm>
          <a:off x="-102508" y="56225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6E3354-A2DD-4BB4-8B5C-6E9D4E5AA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284540"/>
              </p:ext>
            </p:extLst>
          </p:nvPr>
        </p:nvGraphicFramePr>
        <p:xfrm>
          <a:off x="-102358" y="4993144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-810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E4F736-B353-460F-A0D5-06639D5EA6D0}"/>
              </a:ext>
            </a:extLst>
          </p:cNvPr>
          <p:cNvGrpSpPr/>
          <p:nvPr/>
        </p:nvGrpSpPr>
        <p:grpSpPr>
          <a:xfrm>
            <a:off x="-101143" y="6414448"/>
            <a:ext cx="9346583" cy="443552"/>
            <a:chOff x="-101291" y="3207224"/>
            <a:chExt cx="9346583" cy="44355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3D23525-80CC-4037-8C01-9EECADE7791E}"/>
                </a:ext>
              </a:extLst>
            </p:cNvPr>
            <p:cNvGrpSpPr/>
            <p:nvPr/>
          </p:nvGrpSpPr>
          <p:grpSpPr>
            <a:xfrm>
              <a:off x="-101291" y="3207224"/>
              <a:ext cx="2225377" cy="443552"/>
              <a:chOff x="1141" y="0"/>
              <a:chExt cx="2225377" cy="443552"/>
            </a:xfrm>
          </p:grpSpPr>
          <p:sp>
            <p:nvSpPr>
              <p:cNvPr id="25" name="Arrow: Pentagon 24">
                <a:extLst>
                  <a:ext uri="{FF2B5EF4-FFF2-40B4-BE49-F238E27FC236}">
                    <a16:creationId xmlns:a16="http://schemas.microsoft.com/office/drawing/2014/main" id="{7BB78623-BB6C-4128-A78D-8B69B36A17E7}"/>
                  </a:ext>
                </a:extLst>
              </p:cNvPr>
              <p:cNvSpPr/>
              <p:nvPr/>
            </p:nvSpPr>
            <p:spPr>
              <a:xfrm>
                <a:off x="1141" y="0"/>
                <a:ext cx="2225377" cy="443552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Arrow: Pentagon 4">
                <a:extLst>
                  <a:ext uri="{FF2B5EF4-FFF2-40B4-BE49-F238E27FC236}">
                    <a16:creationId xmlns:a16="http://schemas.microsoft.com/office/drawing/2014/main" id="{C30F4365-C33F-469A-8F2E-8BF837C0AAFA}"/>
                  </a:ext>
                </a:extLst>
              </p:cNvPr>
              <p:cNvSpPr txBox="1"/>
              <p:nvPr/>
            </p:nvSpPr>
            <p:spPr>
              <a:xfrm>
                <a:off x="1141" y="0"/>
                <a:ext cx="2114489" cy="44355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不可論斷</a:t>
                </a:r>
                <a:endParaRPr lang="en-US" sz="2000" b="1" i="0" u="none" strike="noStrike" kern="1200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8BA615-2444-4C5D-9D91-B8D4E8BB487B}"/>
                </a:ext>
              </a:extLst>
            </p:cNvPr>
            <p:cNvGrpSpPr/>
            <p:nvPr/>
          </p:nvGrpSpPr>
          <p:grpSpPr>
            <a:xfrm>
              <a:off x="1679010" y="3207224"/>
              <a:ext cx="2225377" cy="443552"/>
              <a:chOff x="1781442" y="0"/>
              <a:chExt cx="2225377" cy="443552"/>
            </a:xfrm>
          </p:grpSpPr>
          <p:sp>
            <p:nvSpPr>
              <p:cNvPr id="23" name="Arrow: Chevron 22">
                <a:extLst>
                  <a:ext uri="{FF2B5EF4-FFF2-40B4-BE49-F238E27FC236}">
                    <a16:creationId xmlns:a16="http://schemas.microsoft.com/office/drawing/2014/main" id="{5BF26629-B3AE-4C70-9AB4-1677D5586F6B}"/>
                  </a:ext>
                </a:extLst>
              </p:cNvPr>
              <p:cNvSpPr/>
              <p:nvPr/>
            </p:nvSpPr>
            <p:spPr>
              <a:xfrm>
                <a:off x="1781442" y="0"/>
                <a:ext cx="2225377" cy="443552"/>
              </a:xfrm>
              <a:prstGeom prst="chevron">
                <a:avLst/>
              </a:prstGeom>
              <a:solidFill>
                <a:srgbClr val="FFC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Arrow: Chevron 6">
                <a:extLst>
                  <a:ext uri="{FF2B5EF4-FFF2-40B4-BE49-F238E27FC236}">
                    <a16:creationId xmlns:a16="http://schemas.microsoft.com/office/drawing/2014/main" id="{FF1024F5-BE93-4EDD-B7EE-9356D0EB8070}"/>
                  </a:ext>
                </a:extLst>
              </p:cNvPr>
              <p:cNvSpPr txBox="1"/>
              <p:nvPr/>
            </p:nvSpPr>
            <p:spPr>
              <a:xfrm>
                <a:off x="2003218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沒有資格</a:t>
                </a:r>
                <a:endParaRPr lang="en-US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68C124-B56F-4F9D-97E2-EE7D7953D01A}"/>
                </a:ext>
              </a:extLst>
            </p:cNvPr>
            <p:cNvGrpSpPr/>
            <p:nvPr/>
          </p:nvGrpSpPr>
          <p:grpSpPr>
            <a:xfrm>
              <a:off x="3459312" y="3207224"/>
              <a:ext cx="2225377" cy="443552"/>
              <a:chOff x="3561744" y="0"/>
              <a:chExt cx="2225377" cy="443552"/>
            </a:xfrm>
          </p:grpSpPr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482E8BA9-C68A-4A6F-ACBF-0EBB8FF8BFB0}"/>
                  </a:ext>
                </a:extLst>
              </p:cNvPr>
              <p:cNvSpPr/>
              <p:nvPr/>
            </p:nvSpPr>
            <p:spPr>
              <a:xfrm>
                <a:off x="3561744" y="0"/>
                <a:ext cx="2225377" cy="443552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Arrow: Chevron 8">
                <a:extLst>
                  <a:ext uri="{FF2B5EF4-FFF2-40B4-BE49-F238E27FC236}">
                    <a16:creationId xmlns:a16="http://schemas.microsoft.com/office/drawing/2014/main" id="{CECC9413-024D-4491-89BB-0798EF22DA65}"/>
                  </a:ext>
                </a:extLst>
              </p:cNvPr>
              <p:cNvSpPr txBox="1"/>
              <p:nvPr/>
            </p:nvSpPr>
            <p:spPr>
              <a:xfrm>
                <a:off x="3783520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分辨好歹</a:t>
                </a:r>
                <a:endParaRPr lang="en-SG" altLang="zh-TW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B72380D-B485-46C9-8169-93B12E5B3684}"/>
                </a:ext>
              </a:extLst>
            </p:cNvPr>
            <p:cNvGrpSpPr/>
            <p:nvPr/>
          </p:nvGrpSpPr>
          <p:grpSpPr>
            <a:xfrm>
              <a:off x="5239614" y="3207224"/>
              <a:ext cx="2225377" cy="443552"/>
              <a:chOff x="5342046" y="0"/>
              <a:chExt cx="2225377" cy="443552"/>
            </a:xfrm>
          </p:grpSpPr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0703BE3E-2D90-42BD-936D-CC9EA48DEB12}"/>
                  </a:ext>
                </a:extLst>
              </p:cNvPr>
              <p:cNvSpPr/>
              <p:nvPr/>
            </p:nvSpPr>
            <p:spPr>
              <a:xfrm>
                <a:off x="5342046" y="0"/>
                <a:ext cx="2225377" cy="443552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Arrow: Chevron 10">
                <a:extLst>
                  <a:ext uri="{FF2B5EF4-FFF2-40B4-BE49-F238E27FC236}">
                    <a16:creationId xmlns:a16="http://schemas.microsoft.com/office/drawing/2014/main" id="{0C91ACD8-E1A9-4F7E-8E6D-D663DFDEDE66}"/>
                  </a:ext>
                </a:extLst>
              </p:cNvPr>
              <p:cNvSpPr txBox="1"/>
              <p:nvPr/>
            </p:nvSpPr>
            <p:spPr>
              <a:xfrm>
                <a:off x="5563822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分辨之道</a:t>
                </a:r>
                <a:endParaRPr lang="en-SG" altLang="zh-TW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2FE3847-0834-479A-95C4-EF86CB6B776F}"/>
                </a:ext>
              </a:extLst>
            </p:cNvPr>
            <p:cNvGrpSpPr/>
            <p:nvPr/>
          </p:nvGrpSpPr>
          <p:grpSpPr>
            <a:xfrm>
              <a:off x="7019915" y="3207224"/>
              <a:ext cx="2225377" cy="443552"/>
              <a:chOff x="7122347" y="0"/>
              <a:chExt cx="2225377" cy="443552"/>
            </a:xfrm>
          </p:grpSpPr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6840EB07-78F1-4C13-9366-574EA41C2A4E}"/>
                  </a:ext>
                </a:extLst>
              </p:cNvPr>
              <p:cNvSpPr/>
              <p:nvPr/>
            </p:nvSpPr>
            <p:spPr>
              <a:xfrm>
                <a:off x="7122347" y="0"/>
                <a:ext cx="2225377" cy="443552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Arrow: Chevron 12">
                <a:extLst>
                  <a:ext uri="{FF2B5EF4-FFF2-40B4-BE49-F238E27FC236}">
                    <a16:creationId xmlns:a16="http://schemas.microsoft.com/office/drawing/2014/main" id="{1AE95E5B-01BE-4E43-B834-2DF5AD3675B3}"/>
                  </a:ext>
                </a:extLst>
              </p:cNvPr>
              <p:cNvSpPr txBox="1"/>
              <p:nvPr/>
            </p:nvSpPr>
            <p:spPr>
              <a:xfrm>
                <a:off x="7344123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推己及人</a:t>
                </a:r>
                <a:endParaRPr lang="en-SG" altLang="zh-TW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27356B1C-0B9E-434A-BFF7-B1410F088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478196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ED0DE8A-A476-47AF-A372-701DAC2E45EC}"/>
              </a:ext>
            </a:extLst>
          </p:cNvPr>
          <p:cNvSpPr txBox="1"/>
          <p:nvPr/>
        </p:nvSpPr>
        <p:spPr>
          <a:xfrm>
            <a:off x="890375" y="850542"/>
            <a:ext cx="7363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CN" altLang="en-US" sz="2800" b="1" dirty="0">
                <a:solidFill>
                  <a:srgbClr val="FFC000"/>
                </a:solidFill>
              </a:rPr>
              <a:t>背景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以上经文讲的是男同性性行为 ；这个罪被称为「可憎的亊」，而刑罚是</a:t>
            </a:r>
            <a:r>
              <a:rPr lang="zh-CN" altLang="en-US" sz="2800" b="1">
                <a:solidFill>
                  <a:schemeClr val="bg1"/>
                </a:solidFill>
              </a:rPr>
              <a:t>死。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解経原則</a:t>
            </a:r>
            <a:r>
              <a:rPr lang="en-US" altLang="zh-CN" sz="2800" b="1" dirty="0">
                <a:solidFill>
                  <a:schemeClr val="bg1"/>
                </a:solidFill>
              </a:rPr>
              <a:t>--</a:t>
            </a:r>
            <a:r>
              <a:rPr lang="zh-CN" altLang="en-US" sz="2800" b="1" dirty="0">
                <a:solidFill>
                  <a:schemeClr val="bg1"/>
                </a:solidFill>
              </a:rPr>
              <a:t>不能断章取义、也不能把所呈現的文字直解 直译。所以、必須从当时的文化背景、及作者在什么狀況下遣责同性性行为。 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7143AC-AFC7-43D7-8708-8EEB7BFB41C6}"/>
              </a:ext>
            </a:extLst>
          </p:cNvPr>
          <p:cNvGrpSpPr/>
          <p:nvPr/>
        </p:nvGrpSpPr>
        <p:grpSpPr>
          <a:xfrm>
            <a:off x="-101143" y="6414448"/>
            <a:ext cx="9346583" cy="443552"/>
            <a:chOff x="-101291" y="3207224"/>
            <a:chExt cx="9346583" cy="44355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AB51F90-4EAC-4042-ABDD-FFC0BD27D10A}"/>
                </a:ext>
              </a:extLst>
            </p:cNvPr>
            <p:cNvGrpSpPr/>
            <p:nvPr/>
          </p:nvGrpSpPr>
          <p:grpSpPr>
            <a:xfrm>
              <a:off x="-101291" y="3207224"/>
              <a:ext cx="2225377" cy="443552"/>
              <a:chOff x="1141" y="0"/>
              <a:chExt cx="2225377" cy="443552"/>
            </a:xfrm>
          </p:grpSpPr>
          <p:sp>
            <p:nvSpPr>
              <p:cNvPr id="46" name="Arrow: Pentagon 45">
                <a:extLst>
                  <a:ext uri="{FF2B5EF4-FFF2-40B4-BE49-F238E27FC236}">
                    <a16:creationId xmlns:a16="http://schemas.microsoft.com/office/drawing/2014/main" id="{8C47E9F5-CE12-4323-B5B7-270BB6329554}"/>
                  </a:ext>
                </a:extLst>
              </p:cNvPr>
              <p:cNvSpPr/>
              <p:nvPr/>
            </p:nvSpPr>
            <p:spPr>
              <a:xfrm>
                <a:off x="1141" y="0"/>
                <a:ext cx="2225377" cy="443552"/>
              </a:xfrm>
              <a:prstGeom prst="homePlat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Arrow: Pentagon 4">
                <a:extLst>
                  <a:ext uri="{FF2B5EF4-FFF2-40B4-BE49-F238E27FC236}">
                    <a16:creationId xmlns:a16="http://schemas.microsoft.com/office/drawing/2014/main" id="{55768735-FDD6-49A7-A215-C9BA89D26AD1}"/>
                  </a:ext>
                </a:extLst>
              </p:cNvPr>
              <p:cNvSpPr txBox="1"/>
              <p:nvPr/>
            </p:nvSpPr>
            <p:spPr>
              <a:xfrm>
                <a:off x="1141" y="0"/>
                <a:ext cx="2114489" cy="44355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不可論斷</a:t>
                </a:r>
                <a:endParaRPr lang="en-US" sz="2000" b="1" i="0" u="none" strike="noStrike" kern="1200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CA82251-CB6F-4D70-BC23-5E36D7FDC7C0}"/>
                </a:ext>
              </a:extLst>
            </p:cNvPr>
            <p:cNvGrpSpPr/>
            <p:nvPr/>
          </p:nvGrpSpPr>
          <p:grpSpPr>
            <a:xfrm>
              <a:off x="1679010" y="3207224"/>
              <a:ext cx="2225377" cy="443552"/>
              <a:chOff x="1781442" y="0"/>
              <a:chExt cx="2225377" cy="443552"/>
            </a:xfrm>
          </p:grpSpPr>
          <p:sp>
            <p:nvSpPr>
              <p:cNvPr id="44" name="Arrow: Chevron 43">
                <a:extLst>
                  <a:ext uri="{FF2B5EF4-FFF2-40B4-BE49-F238E27FC236}">
                    <a16:creationId xmlns:a16="http://schemas.microsoft.com/office/drawing/2014/main" id="{B233CB85-8615-47D0-91FD-6804F23D8EA7}"/>
                  </a:ext>
                </a:extLst>
              </p:cNvPr>
              <p:cNvSpPr/>
              <p:nvPr/>
            </p:nvSpPr>
            <p:spPr>
              <a:xfrm>
                <a:off x="1781442" y="0"/>
                <a:ext cx="2225377" cy="443552"/>
              </a:xfrm>
              <a:prstGeom prst="chevron">
                <a:avLst/>
              </a:prstGeom>
              <a:solidFill>
                <a:srgbClr val="FFC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Arrow: Chevron 6">
                <a:extLst>
                  <a:ext uri="{FF2B5EF4-FFF2-40B4-BE49-F238E27FC236}">
                    <a16:creationId xmlns:a16="http://schemas.microsoft.com/office/drawing/2014/main" id="{77DD58A7-7381-4729-B0D5-970FE3D5ABF0}"/>
                  </a:ext>
                </a:extLst>
              </p:cNvPr>
              <p:cNvSpPr txBox="1"/>
              <p:nvPr/>
            </p:nvSpPr>
            <p:spPr>
              <a:xfrm>
                <a:off x="2003218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沒有資格</a:t>
                </a:r>
                <a:endParaRPr lang="en-US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4DCEFD1-31CA-4F4A-8DE4-155D5EE2BDF5}"/>
                </a:ext>
              </a:extLst>
            </p:cNvPr>
            <p:cNvGrpSpPr/>
            <p:nvPr/>
          </p:nvGrpSpPr>
          <p:grpSpPr>
            <a:xfrm>
              <a:off x="3459312" y="3207224"/>
              <a:ext cx="2225377" cy="443552"/>
              <a:chOff x="3561744" y="0"/>
              <a:chExt cx="2225377" cy="443552"/>
            </a:xfrm>
          </p:grpSpPr>
          <p:sp>
            <p:nvSpPr>
              <p:cNvPr id="42" name="Arrow: Chevron 41">
                <a:extLst>
                  <a:ext uri="{FF2B5EF4-FFF2-40B4-BE49-F238E27FC236}">
                    <a16:creationId xmlns:a16="http://schemas.microsoft.com/office/drawing/2014/main" id="{BD254403-5E50-42A2-AF2C-2F09E7B0BF97}"/>
                  </a:ext>
                </a:extLst>
              </p:cNvPr>
              <p:cNvSpPr/>
              <p:nvPr/>
            </p:nvSpPr>
            <p:spPr>
              <a:xfrm>
                <a:off x="3561744" y="0"/>
                <a:ext cx="2225377" cy="443552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Arrow: Chevron 8">
                <a:extLst>
                  <a:ext uri="{FF2B5EF4-FFF2-40B4-BE49-F238E27FC236}">
                    <a16:creationId xmlns:a16="http://schemas.microsoft.com/office/drawing/2014/main" id="{3EF40DAE-0CFF-4B23-BB9B-6A9A9C969768}"/>
                  </a:ext>
                </a:extLst>
              </p:cNvPr>
              <p:cNvSpPr txBox="1"/>
              <p:nvPr/>
            </p:nvSpPr>
            <p:spPr>
              <a:xfrm>
                <a:off x="3783520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分辨好歹</a:t>
                </a:r>
                <a:endParaRPr lang="en-SG" altLang="zh-TW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B7F9BE0-18AC-4006-97F6-E1C9A7F2A8AB}"/>
                </a:ext>
              </a:extLst>
            </p:cNvPr>
            <p:cNvGrpSpPr/>
            <p:nvPr/>
          </p:nvGrpSpPr>
          <p:grpSpPr>
            <a:xfrm>
              <a:off x="5239614" y="3207224"/>
              <a:ext cx="2225377" cy="443552"/>
              <a:chOff x="5342046" y="0"/>
              <a:chExt cx="2225377" cy="443552"/>
            </a:xfrm>
          </p:grpSpPr>
          <p:sp>
            <p:nvSpPr>
              <p:cNvPr id="40" name="Arrow: Chevron 39">
                <a:extLst>
                  <a:ext uri="{FF2B5EF4-FFF2-40B4-BE49-F238E27FC236}">
                    <a16:creationId xmlns:a16="http://schemas.microsoft.com/office/drawing/2014/main" id="{D0E469D6-930B-497C-84EB-0B5185331E27}"/>
                  </a:ext>
                </a:extLst>
              </p:cNvPr>
              <p:cNvSpPr/>
              <p:nvPr/>
            </p:nvSpPr>
            <p:spPr>
              <a:xfrm>
                <a:off x="5342046" y="0"/>
                <a:ext cx="2225377" cy="443552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Arrow: Chevron 10">
                <a:extLst>
                  <a:ext uri="{FF2B5EF4-FFF2-40B4-BE49-F238E27FC236}">
                    <a16:creationId xmlns:a16="http://schemas.microsoft.com/office/drawing/2014/main" id="{42D00CF4-FA94-4B8A-BD48-3C3A2A01BFE6}"/>
                  </a:ext>
                </a:extLst>
              </p:cNvPr>
              <p:cNvSpPr txBox="1"/>
              <p:nvPr/>
            </p:nvSpPr>
            <p:spPr>
              <a:xfrm>
                <a:off x="5563822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分辨之道</a:t>
                </a:r>
                <a:endParaRPr lang="en-SG" altLang="zh-TW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EF93B4C-CE2F-4570-B1B8-8F270E399381}"/>
                </a:ext>
              </a:extLst>
            </p:cNvPr>
            <p:cNvGrpSpPr/>
            <p:nvPr/>
          </p:nvGrpSpPr>
          <p:grpSpPr>
            <a:xfrm>
              <a:off x="7019915" y="3207224"/>
              <a:ext cx="2225377" cy="443552"/>
              <a:chOff x="7122347" y="0"/>
              <a:chExt cx="2225377" cy="443552"/>
            </a:xfrm>
          </p:grpSpPr>
          <p:sp>
            <p:nvSpPr>
              <p:cNvPr id="38" name="Arrow: Chevron 37">
                <a:extLst>
                  <a:ext uri="{FF2B5EF4-FFF2-40B4-BE49-F238E27FC236}">
                    <a16:creationId xmlns:a16="http://schemas.microsoft.com/office/drawing/2014/main" id="{5D6E6C43-628A-44E4-A4B2-02DAAE16E6B6}"/>
                  </a:ext>
                </a:extLst>
              </p:cNvPr>
              <p:cNvSpPr/>
              <p:nvPr/>
            </p:nvSpPr>
            <p:spPr>
              <a:xfrm>
                <a:off x="7122347" y="0"/>
                <a:ext cx="2225377" cy="443552"/>
              </a:xfrm>
              <a:prstGeom prst="chevron">
                <a:avLst/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Arrow: Chevron 12">
                <a:extLst>
                  <a:ext uri="{FF2B5EF4-FFF2-40B4-BE49-F238E27FC236}">
                    <a16:creationId xmlns:a16="http://schemas.microsoft.com/office/drawing/2014/main" id="{CD28CD7B-B65D-4B89-9239-A03B6808ABCD}"/>
                  </a:ext>
                </a:extLst>
              </p:cNvPr>
              <p:cNvSpPr txBox="1"/>
              <p:nvPr/>
            </p:nvSpPr>
            <p:spPr>
              <a:xfrm>
                <a:off x="7344123" y="0"/>
                <a:ext cx="1781825" cy="44355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53340" rIns="26670" bIns="5334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rPr>
                  <a:t>推己及人</a:t>
                </a:r>
                <a:endParaRPr lang="en-SG" altLang="zh-TW" sz="2000" b="1" i="0" u="none" strike="noStrike" kern="1200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FC4BAE-1B73-4494-9497-B6FF3EB47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21087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0BE47A7-55E3-42F6-B04A-DB818E4C56DD}"/>
              </a:ext>
            </a:extLst>
          </p:cNvPr>
          <p:cNvSpPr txBox="1"/>
          <p:nvPr/>
        </p:nvSpPr>
        <p:spPr>
          <a:xfrm>
            <a:off x="890375" y="850542"/>
            <a:ext cx="73635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CN" altLang="en-US" sz="2800" b="1" dirty="0">
                <a:solidFill>
                  <a:srgbClr val="FFC000"/>
                </a:solidFill>
              </a:rPr>
              <a:t>大纲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US" altLang="zh-TW" sz="2800" b="1" dirty="0">
              <a:solidFill>
                <a:srgbClr val="FFC000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arenR"/>
            </a:pPr>
            <a:r>
              <a:rPr lang="en-US" altLang="zh-CN" sz="2800" b="1" dirty="0">
                <a:solidFill>
                  <a:schemeClr val="bg1"/>
                </a:solidFill>
              </a:rPr>
              <a:t>“ </a:t>
            </a:r>
            <a:r>
              <a:rPr lang="zh-CN" altLang="en-US" sz="2800" b="1" dirty="0">
                <a:solidFill>
                  <a:schemeClr val="bg1"/>
                </a:solidFill>
              </a:rPr>
              <a:t>利未记”的宗旨                              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arenR"/>
            </a:pPr>
            <a:r>
              <a:rPr lang="zh-CN" altLang="en-US" sz="2800" b="1" dirty="0">
                <a:solidFill>
                  <a:schemeClr val="bg1"/>
                </a:solidFill>
              </a:rPr>
              <a:t>当时的历史背景                              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arenR"/>
            </a:pPr>
            <a:r>
              <a:rPr lang="zh-CN" altLang="en-US" sz="2800" b="1" dirty="0">
                <a:solidFill>
                  <a:schemeClr val="bg1"/>
                </a:solidFill>
              </a:rPr>
              <a:t>耶和华 最关注的事项 </a:t>
            </a:r>
            <a:endParaRPr lang="en-US" altLang="zh-TW" sz="2800" b="1" dirty="0">
              <a:solidFill>
                <a:schemeClr val="bg1"/>
              </a:solidFill>
            </a:endParaRPr>
          </a:p>
          <a:p>
            <a:endParaRPr lang="en-GB" altLang="zh-C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B8E1C3-2F0D-4D86-92FD-6AA0B6E7E6F9}"/>
              </a:ext>
            </a:extLst>
          </p:cNvPr>
          <p:cNvGrpSpPr/>
          <p:nvPr/>
        </p:nvGrpSpPr>
        <p:grpSpPr>
          <a:xfrm>
            <a:off x="-101143" y="850542"/>
            <a:ext cx="9346583" cy="6007458"/>
            <a:chOff x="-101143" y="850542"/>
            <a:chExt cx="9346583" cy="60074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5A18D2-C248-4389-9137-BEE39AE0CF46}"/>
                </a:ext>
              </a:extLst>
            </p:cNvPr>
            <p:cNvGrpSpPr/>
            <p:nvPr/>
          </p:nvGrpSpPr>
          <p:grpSpPr>
            <a:xfrm>
              <a:off x="-101143" y="6414448"/>
              <a:ext cx="9346583" cy="443552"/>
              <a:chOff x="-101291" y="3207224"/>
              <a:chExt cx="9346583" cy="4435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3A9F0D7-53ED-4F26-AA40-E81E2F8B4129}"/>
                  </a:ext>
                </a:extLst>
              </p:cNvPr>
              <p:cNvGrpSpPr/>
              <p:nvPr/>
            </p:nvGrpSpPr>
            <p:grpSpPr>
              <a:xfrm>
                <a:off x="-101291" y="3207224"/>
                <a:ext cx="2225377" cy="443552"/>
                <a:chOff x="1141" y="0"/>
                <a:chExt cx="2225377" cy="443552"/>
              </a:xfrm>
            </p:grpSpPr>
            <p:sp>
              <p:nvSpPr>
                <p:cNvPr id="25" name="Arrow: Pentagon 24">
                  <a:extLst>
                    <a:ext uri="{FF2B5EF4-FFF2-40B4-BE49-F238E27FC236}">
                      <a16:creationId xmlns:a16="http://schemas.microsoft.com/office/drawing/2014/main" id="{3D3B87FF-7A2E-4A00-AFD1-A90AD3006F0B}"/>
                    </a:ext>
                  </a:extLst>
                </p:cNvPr>
                <p:cNvSpPr/>
                <p:nvPr/>
              </p:nvSpPr>
              <p:spPr>
                <a:xfrm>
                  <a:off x="1141" y="0"/>
                  <a:ext cx="2225377" cy="443552"/>
                </a:xfrm>
                <a:prstGeom prst="homePlat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" name="Arrow: Pentagon 4">
                  <a:extLst>
                    <a:ext uri="{FF2B5EF4-FFF2-40B4-BE49-F238E27FC236}">
                      <a16:creationId xmlns:a16="http://schemas.microsoft.com/office/drawing/2014/main" id="{16318AC2-3F72-4FF4-8458-E51370C68C16}"/>
                    </a:ext>
                  </a:extLst>
                </p:cNvPr>
                <p:cNvSpPr txBox="1"/>
                <p:nvPr/>
              </p:nvSpPr>
              <p:spPr>
                <a:xfrm>
                  <a:off x="1141" y="0"/>
                  <a:ext cx="2114489" cy="443552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不可論斷</a:t>
                  </a:r>
                  <a:endParaRPr lang="en-US" sz="2000" b="1" i="0" u="none" strike="noStrike" kern="1200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080D46-C816-4967-908A-6A45646F41BC}"/>
                  </a:ext>
                </a:extLst>
              </p:cNvPr>
              <p:cNvGrpSpPr/>
              <p:nvPr/>
            </p:nvGrpSpPr>
            <p:grpSpPr>
              <a:xfrm>
                <a:off x="1679010" y="3207224"/>
                <a:ext cx="2225377" cy="443552"/>
                <a:chOff x="1781442" y="0"/>
                <a:chExt cx="2225377" cy="443552"/>
              </a:xfrm>
            </p:grpSpPr>
            <p:sp>
              <p:nvSpPr>
                <p:cNvPr id="23" name="Arrow: Chevron 22">
                  <a:extLst>
                    <a:ext uri="{FF2B5EF4-FFF2-40B4-BE49-F238E27FC236}">
                      <a16:creationId xmlns:a16="http://schemas.microsoft.com/office/drawing/2014/main" id="{19408EFC-A4B8-450D-9DFC-E0BAB0E390AE}"/>
                    </a:ext>
                  </a:extLst>
                </p:cNvPr>
                <p:cNvSpPr/>
                <p:nvPr/>
              </p:nvSpPr>
              <p:spPr>
                <a:xfrm>
                  <a:off x="1781442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4" name="Arrow: Chevron 6">
                  <a:extLst>
                    <a:ext uri="{FF2B5EF4-FFF2-40B4-BE49-F238E27FC236}">
                      <a16:creationId xmlns:a16="http://schemas.microsoft.com/office/drawing/2014/main" id="{92FDC111-1D5A-4EB8-85A0-6D53C6E365A7}"/>
                    </a:ext>
                  </a:extLst>
                </p:cNvPr>
                <p:cNvSpPr txBox="1"/>
                <p:nvPr/>
              </p:nvSpPr>
              <p:spPr>
                <a:xfrm>
                  <a:off x="2003218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沒有資格</a:t>
                  </a:r>
                  <a:endParaRPr lang="en-US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B520999-AB81-4C92-AFC0-5F1BA63F1EEB}"/>
                  </a:ext>
                </a:extLst>
              </p:cNvPr>
              <p:cNvGrpSpPr/>
              <p:nvPr/>
            </p:nvGrpSpPr>
            <p:grpSpPr>
              <a:xfrm>
                <a:off x="3459312" y="3207224"/>
                <a:ext cx="2225377" cy="443552"/>
                <a:chOff x="3561744" y="0"/>
                <a:chExt cx="2225377" cy="443552"/>
              </a:xfrm>
            </p:grpSpPr>
            <p:sp>
              <p:nvSpPr>
                <p:cNvPr id="21" name="Arrow: Chevron 20">
                  <a:extLst>
                    <a:ext uri="{FF2B5EF4-FFF2-40B4-BE49-F238E27FC236}">
                      <a16:creationId xmlns:a16="http://schemas.microsoft.com/office/drawing/2014/main" id="{23C92E56-D533-4622-AEFC-8BFDB25D84D9}"/>
                    </a:ext>
                  </a:extLst>
                </p:cNvPr>
                <p:cNvSpPr/>
                <p:nvPr/>
              </p:nvSpPr>
              <p:spPr>
                <a:xfrm>
                  <a:off x="3561744" y="0"/>
                  <a:ext cx="2225377" cy="443552"/>
                </a:xfrm>
                <a:prstGeom prst="chevro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" name="Arrow: Chevron 8">
                  <a:extLst>
                    <a:ext uri="{FF2B5EF4-FFF2-40B4-BE49-F238E27FC236}">
                      <a16:creationId xmlns:a16="http://schemas.microsoft.com/office/drawing/2014/main" id="{D65EBF0D-971E-40CA-8B54-F737C4250150}"/>
                    </a:ext>
                  </a:extLst>
                </p:cNvPr>
                <p:cNvSpPr txBox="1"/>
                <p:nvPr/>
              </p:nvSpPr>
              <p:spPr>
                <a:xfrm>
                  <a:off x="3783520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分辨好歹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8A22D96-84BF-40E1-85E7-C582923D7246}"/>
                  </a:ext>
                </a:extLst>
              </p:cNvPr>
              <p:cNvGrpSpPr/>
              <p:nvPr/>
            </p:nvGrpSpPr>
            <p:grpSpPr>
              <a:xfrm>
                <a:off x="5239614" y="3207224"/>
                <a:ext cx="2225377" cy="443552"/>
                <a:chOff x="5342046" y="0"/>
                <a:chExt cx="2225377" cy="443552"/>
              </a:xfrm>
            </p:grpSpPr>
            <p:sp>
              <p:nvSpPr>
                <p:cNvPr id="19" name="Arrow: Chevron 18">
                  <a:extLst>
                    <a:ext uri="{FF2B5EF4-FFF2-40B4-BE49-F238E27FC236}">
                      <a16:creationId xmlns:a16="http://schemas.microsoft.com/office/drawing/2014/main" id="{AF8F7985-D695-4EE5-821C-2D86C974A524}"/>
                    </a:ext>
                  </a:extLst>
                </p:cNvPr>
                <p:cNvSpPr/>
                <p:nvPr/>
              </p:nvSpPr>
              <p:spPr>
                <a:xfrm>
                  <a:off x="5342046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" name="Arrow: Chevron 10">
                  <a:extLst>
                    <a:ext uri="{FF2B5EF4-FFF2-40B4-BE49-F238E27FC236}">
                      <a16:creationId xmlns:a16="http://schemas.microsoft.com/office/drawing/2014/main" id="{40EF4912-9048-4CCA-9D07-287C0FCC35A8}"/>
                    </a:ext>
                  </a:extLst>
                </p:cNvPr>
                <p:cNvSpPr txBox="1"/>
                <p:nvPr/>
              </p:nvSpPr>
              <p:spPr>
                <a:xfrm>
                  <a:off x="5563822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分辨之道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4D6DF77-4E88-45E6-8405-826FC39380B1}"/>
                  </a:ext>
                </a:extLst>
              </p:cNvPr>
              <p:cNvGrpSpPr/>
              <p:nvPr/>
            </p:nvGrpSpPr>
            <p:grpSpPr>
              <a:xfrm>
                <a:off x="7019915" y="3207224"/>
                <a:ext cx="2225377" cy="443552"/>
                <a:chOff x="7122347" y="0"/>
                <a:chExt cx="2225377" cy="443552"/>
              </a:xfrm>
            </p:grpSpPr>
            <p:sp>
              <p:nvSpPr>
                <p:cNvPr id="17" name="Arrow: Chevron 16">
                  <a:extLst>
                    <a:ext uri="{FF2B5EF4-FFF2-40B4-BE49-F238E27FC236}">
                      <a16:creationId xmlns:a16="http://schemas.microsoft.com/office/drawing/2014/main" id="{CFD52B0A-9EC5-4DCF-9953-5C01EEF1D91B}"/>
                    </a:ext>
                  </a:extLst>
                </p:cNvPr>
                <p:cNvSpPr/>
                <p:nvPr/>
              </p:nvSpPr>
              <p:spPr>
                <a:xfrm>
                  <a:off x="7122347" y="0"/>
                  <a:ext cx="2225377" cy="443552"/>
                </a:xfrm>
                <a:prstGeom prst="chevron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" name="Arrow: Chevron 12">
                  <a:extLst>
                    <a:ext uri="{FF2B5EF4-FFF2-40B4-BE49-F238E27FC236}">
                      <a16:creationId xmlns:a16="http://schemas.microsoft.com/office/drawing/2014/main" id="{E4A073D3-F181-4798-B98E-8F83227DBF8A}"/>
                    </a:ext>
                  </a:extLst>
                </p:cNvPr>
                <p:cNvSpPr txBox="1"/>
                <p:nvPr/>
              </p:nvSpPr>
              <p:spPr>
                <a:xfrm>
                  <a:off x="7344123" y="0"/>
                  <a:ext cx="1781825" cy="44355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80010" tIns="53340" rIns="26670" bIns="5334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TW" altLang="en-US" sz="2000" b="1" i="0" u="none" strike="noStrike" kern="1200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rPr>
                    <a:t>推己及人</a:t>
                  </a:r>
                  <a:endParaRPr lang="en-SG" altLang="zh-TW" sz="2000" b="1" i="0" u="none" strike="noStrike" kern="1200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CC290F-A84C-4E04-89B2-9EAEA39CC9DE}"/>
                </a:ext>
              </a:extLst>
            </p:cNvPr>
            <p:cNvSpPr txBox="1"/>
            <p:nvPr/>
          </p:nvSpPr>
          <p:spPr>
            <a:xfrm>
              <a:off x="890375" y="850542"/>
              <a:ext cx="736354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C000"/>
                  </a:solidFill>
                </a:rPr>
                <a:t>利未记第二十章</a:t>
              </a:r>
              <a:r>
                <a:rPr lang="en-US" altLang="zh-CN" sz="2800" b="1" dirty="0">
                  <a:solidFill>
                    <a:srgbClr val="FFC000"/>
                  </a:solidFill>
                </a:rPr>
                <a:t>25</a:t>
              </a:r>
              <a:r>
                <a:rPr lang="zh-CN" altLang="en-US" sz="2800" b="1" dirty="0">
                  <a:solidFill>
                    <a:srgbClr val="FFC000"/>
                  </a:solidFill>
                </a:rPr>
                <a:t>、</a:t>
              </a:r>
              <a:r>
                <a:rPr lang="en-US" altLang="zh-CN" sz="2800" b="1" dirty="0">
                  <a:solidFill>
                    <a:srgbClr val="FFC000"/>
                  </a:solidFill>
                </a:rPr>
                <a:t>26</a:t>
              </a:r>
              <a:r>
                <a:rPr lang="zh-CN" altLang="en-US" sz="2800" b="1" dirty="0">
                  <a:solidFill>
                    <a:srgbClr val="FFC000"/>
                  </a:solidFill>
                </a:rPr>
                <a:t>节 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所以你们要把洁净、和不洁净的禽兽，分别出来，不可因我給你们分为不洁净的禽兽，或是滋生在地上的活物，使自己成为可憎恶的，你们归我为圣，因为我耶和华是圣的，并叫你们与万民有別 ，使你们作我的民。 </a:t>
              </a:r>
            </a:p>
          </p:txBody>
        </p:sp>
      </p:grp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7841D66-8CAF-4308-991A-3D49001A7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665084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150" y="0"/>
            <a:ext cx="9144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AA5DE7-1984-46C4-A313-FF4F1D3DD2F3}"/>
              </a:ext>
            </a:extLst>
          </p:cNvPr>
          <p:cNvGrpSpPr/>
          <p:nvPr/>
        </p:nvGrpSpPr>
        <p:grpSpPr>
          <a:xfrm>
            <a:off x="-102433" y="850542"/>
            <a:ext cx="9348866" cy="6007458"/>
            <a:chOff x="-102433" y="850542"/>
            <a:chExt cx="9348866" cy="60074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2CA122-9C27-4DCA-9636-87E01D205C77}"/>
                </a:ext>
              </a:extLst>
            </p:cNvPr>
            <p:cNvSpPr txBox="1"/>
            <p:nvPr/>
          </p:nvSpPr>
          <p:spPr>
            <a:xfrm>
              <a:off x="890375" y="850542"/>
              <a:ext cx="736354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C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C000"/>
                  </a:solidFill>
                </a:rPr>
                <a:t>利未记的宗旨与目的</a:t>
              </a:r>
              <a:r>
                <a:rPr lang="en-US" altLang="zh-TW" sz="2800" b="1" dirty="0">
                  <a:solidFill>
                    <a:srgbClr val="FFC000"/>
                  </a:solidFill>
                </a:rPr>
                <a:t>】</a:t>
              </a:r>
            </a:p>
            <a:p>
              <a:endParaRPr lang="en-GB" altLang="zh-CN" sz="28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以色列人在西奈山下建造会幕，神定下献祭礼仪，教导他们如何敬拜。        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神使用以色列人熟习的風俗进行敬拜方式，教导人们学习信靠祂、了解赎罪的代价和悔改蒙赦免的重要。 </a:t>
              </a:r>
            </a:p>
            <a:p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57" name="Diagram 56">
              <a:extLst>
                <a:ext uri="{FF2B5EF4-FFF2-40B4-BE49-F238E27FC236}">
                  <a16:creationId xmlns:a16="http://schemas.microsoft.com/office/drawing/2014/main" id="{FE49E3C0-949C-476B-9225-3FEDE47D44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6755262"/>
                </p:ext>
              </p:extLst>
            </p:nvPr>
          </p:nvGraphicFramePr>
          <p:xfrm>
            <a:off x="-102433" y="6414448"/>
            <a:ext cx="9348866" cy="4435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FFD87-FC6A-472C-8F1F-9619ED735C3C}"/>
              </a:ext>
            </a:extLst>
          </p:cNvPr>
          <p:cNvSpPr txBox="1"/>
          <p:nvPr/>
        </p:nvSpPr>
        <p:spPr>
          <a:xfrm>
            <a:off x="890375" y="850542"/>
            <a:ext cx="73635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CN" altLang="en-US" sz="2800" b="1" dirty="0">
                <a:solidFill>
                  <a:srgbClr val="FFC000"/>
                </a:solidFill>
              </a:rPr>
              <a:t>利未记的宗旨与目的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神的律法和献祭，是要阐明人內心真正敬虔的意义。       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目的卻是要显明一位崇高、圣洁，应当受人敬愛、顺服并敬拜的神。 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3B4CCF0-A366-40F9-A8A9-B32698C7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502313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E8611-B9E8-4D64-9DFD-22C378CFFA86}"/>
              </a:ext>
            </a:extLst>
          </p:cNvPr>
          <p:cNvSpPr txBox="1"/>
          <p:nvPr/>
        </p:nvSpPr>
        <p:spPr>
          <a:xfrm>
            <a:off x="890375" y="850542"/>
            <a:ext cx="7363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历史背景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神要洁净以色列人，使他们</a:t>
            </a:r>
            <a:r>
              <a:rPr lang="en-US" altLang="zh-CN" sz="2800" b="1" dirty="0">
                <a:solidFill>
                  <a:schemeClr val="bg1"/>
                </a:solidFill>
              </a:rPr>
              <a:t>"</a:t>
            </a:r>
            <a:r>
              <a:rPr lang="zh-CN" altLang="en-US" sz="2800" b="1" dirty="0">
                <a:solidFill>
                  <a:schemeClr val="bg1"/>
                </a:solidFill>
              </a:rPr>
              <a:t>分別为圣</a:t>
            </a:r>
            <a:r>
              <a:rPr lang="en-US" altLang="zh-CN" sz="2800" b="1" dirty="0">
                <a:solidFill>
                  <a:schemeClr val="bg1"/>
                </a:solidFill>
              </a:rPr>
              <a:t>"</a:t>
            </a:r>
            <a:r>
              <a:rPr lang="zh-CN" altLang="en-US" sz="2800" b="1" dirty="0">
                <a:solidFill>
                  <a:schemeClr val="bg1"/>
                </a:solidFill>
              </a:rPr>
              <a:t>。               离棄在埃及沾染的诸般異教风俗。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隔绝迦南地的邪神恶习。               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耶和华要以色列人建立新的生活方式，把生活重点专注在祂的身上，以免以色列人故态复萌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813E1C80-7E11-40F7-839C-016A3487A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926966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50" y="0"/>
            <a:ext cx="9144000" cy="6866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617996-3BC9-4E6C-9AE1-F063929FCD0E}"/>
              </a:ext>
            </a:extLst>
          </p:cNvPr>
          <p:cNvSpPr txBox="1"/>
          <p:nvPr/>
        </p:nvSpPr>
        <p:spPr>
          <a:xfrm>
            <a:off x="890376" y="850542"/>
            <a:ext cx="72778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</a:rPr>
              <a:t>【</a:t>
            </a:r>
            <a:r>
              <a:rPr lang="zh-TW" altLang="en-US" sz="2800" b="1" dirty="0">
                <a:solidFill>
                  <a:srgbClr val="FFC000"/>
                </a:solidFill>
              </a:rPr>
              <a:t>什么是可憎的事 </a:t>
            </a:r>
            <a:r>
              <a:rPr lang="en-US" altLang="zh-TW" sz="2800" b="1" dirty="0">
                <a:solidFill>
                  <a:srgbClr val="FFC000"/>
                </a:solidFill>
              </a:rPr>
              <a:t>】</a:t>
            </a:r>
          </a:p>
          <a:p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迦南人敬拜「愛之神」名叫 亚斯塔</a:t>
            </a:r>
            <a:r>
              <a:rPr lang="en-US" altLang="zh-CN" sz="2800" b="1" dirty="0">
                <a:solidFill>
                  <a:schemeClr val="bg1"/>
                </a:solidFill>
              </a:rPr>
              <a:t>Astarte</a:t>
            </a:r>
            <a:r>
              <a:rPr lang="zh-CN" altLang="en-US" sz="2800" b="1" dirty="0">
                <a:solidFill>
                  <a:schemeClr val="bg1"/>
                </a:solidFill>
              </a:rPr>
              <a:t>。                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这位女神的祭司叫亚斯魯</a:t>
            </a:r>
            <a:r>
              <a:rPr lang="en-US" altLang="zh-CN" sz="2800" b="1" dirty="0" err="1">
                <a:solidFill>
                  <a:schemeClr val="bg1"/>
                </a:solidFill>
              </a:rPr>
              <a:t>Assinu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</a:rPr>
              <a:t>。   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信众相信如果与亚斯魯发生性关系会帶來好运 ；而男信众与这些男祭司发生性关系，等于把生命之源，献給亚斯塔。                         </a:t>
            </a:r>
            <a:endParaRPr lang="en-GB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</a:rPr>
              <a:t>因此、同性性行为在异教庙宇內极为普遍。 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7725E3A4-D3FF-437F-94B3-840EC3077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687327"/>
              </p:ext>
            </p:extLst>
          </p:nvPr>
        </p:nvGraphicFramePr>
        <p:xfrm>
          <a:off x="-102433" y="6414448"/>
          <a:ext cx="9348866" cy="44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Haml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3928</Words>
  <Application>Microsoft Office PowerPoint</Application>
  <PresentationFormat>On-screen Show (4:3)</PresentationFormat>
  <Paragraphs>322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Raleway</vt:lpstr>
      <vt:lpstr>Nixie One</vt:lpstr>
      <vt:lpstr>Hamlet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馬太福音</dc:title>
  <dc:creator>Sonic Wang</dc:creator>
  <cp:lastModifiedBy>Wang Kuan-Kai</cp:lastModifiedBy>
  <cp:revision>21</cp:revision>
  <dcterms:modified xsi:type="dcterms:W3CDTF">2020-01-19T07:07:15Z</dcterms:modified>
</cp:coreProperties>
</file>