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c Wang" userId="222e769704b78e97" providerId="LiveId" clId="{C27F7D43-EE76-45A5-BEE9-9235EF61531B}"/>
    <pc:docChg chg="undo custSel modSld">
      <pc:chgData name="Sonic Wang" userId="222e769704b78e97" providerId="LiveId" clId="{C27F7D43-EE76-45A5-BEE9-9235EF61531B}" dt="2020-01-19T03:00:33.120" v="2" actId="21"/>
      <pc:docMkLst>
        <pc:docMk/>
      </pc:docMkLst>
      <pc:sldChg chg="modSp">
        <pc:chgData name="Sonic Wang" userId="222e769704b78e97" providerId="LiveId" clId="{C27F7D43-EE76-45A5-BEE9-9235EF61531B}" dt="2020-01-19T03:00:33.120" v="2" actId="21"/>
        <pc:sldMkLst>
          <pc:docMk/>
          <pc:sldMk cId="3602975550" sldId="257"/>
        </pc:sldMkLst>
        <pc:spChg chg="mod">
          <ac:chgData name="Sonic Wang" userId="222e769704b78e97" providerId="LiveId" clId="{C27F7D43-EE76-45A5-BEE9-9235EF61531B}" dt="2020-01-19T03:00:33.120" v="2" actId="21"/>
          <ac:spMkLst>
            <pc:docMk/>
            <pc:sldMk cId="3602975550" sldId="257"/>
            <ac:spMk id="3" creationId="{DF63B605-BECE-42EB-9966-9EE3C5FC17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A38E-62C9-408A-B9D8-88FDB14F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3C731B-1C11-4AFE-9513-2DA2524EC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37C4F-6C2F-4C1E-8816-559C4D4B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51CAB-F16C-4403-BA97-E0500C7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365D3-DB90-4005-95B3-90641C72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76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6BDAA-98C7-4D8B-9B76-78E93BFA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40A7D-5442-42E9-8C3C-A50EE945F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CEDAF-3610-4C8C-A0A5-2A3A65C2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11F04-CE96-4A8F-8498-9A5B177E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012FD-52D9-48D2-AFCD-2EF8F04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14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C37B8-82B3-4795-8F23-7E1CB424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885B4F-EE11-4DAE-BF7A-766310B6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2CD9-97C4-43BC-9CF9-6904DE8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EA411-950F-4104-A16A-F11698A2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B6BA0-90C3-4489-93AC-5D660E49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34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2F32-DA0F-420E-AC02-62F3F0A5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CE630-905E-4E96-90DD-77494683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135CE-6644-4E8D-8BA8-B80DA5B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07A71-3500-44D5-B70E-4F1B8234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AF7F9-7E44-4F01-BFD6-2F801ECF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67EF-D72A-45E4-B429-6B4C6556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4BC87-F1F3-4F3F-86E7-49DCC16B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4083-8ECE-4A09-A8A3-40691BE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FF70C-9903-441D-B5C1-BCC94F86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F0E76-CFA8-44FB-8A1C-CD8BD03A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44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532D7-D2D0-425D-8D89-4E24C61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8B8CE-38CD-42BB-A1A3-CE0030E03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B89F9-124E-4037-A836-54781DB1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B970F-C38E-4085-8476-7019C355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07AAA-DFEA-40F6-8144-CBC0CBF7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E1D80-5F51-42C5-A26B-20EEBBC7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BFAF3-953E-4667-AB8B-D631F368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FE30E-3110-4235-9E47-A73E15471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109F5-FD66-403B-97EA-7DBAF33E6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B7F730-108E-4C8F-AA24-70C25A21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25022-12D1-45C1-B5A9-1C6C07FB7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3ED220-C300-46FE-90A4-E9448244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88E2E-B834-41D7-8B51-773549FC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ECCE9-3AFE-4D12-927D-870A7801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57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BC10-D744-4D39-94CD-841E1B20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5A2464-229B-4A3C-A94B-51EF53C9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79BC2B-A470-42FA-AA16-DC58FC6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8FCDD-2EA5-4017-9094-56B7794B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04DEC5-0848-4BD0-8939-3D9F1A5F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1DDC5-8434-4570-86EB-9DB475C5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7FE41-843C-489A-8223-F5DDB027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19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0A41A-C905-4C4D-AB68-B995CA71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3F8C6-3DA9-4F1B-898C-6C216B14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6EB07-772F-4A89-A030-E0650DD7D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98183-4D41-4254-9E58-CD632D33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E2488-D543-435D-BCBC-C84278AB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1B8D1-7AF6-4D64-B382-D9CFFF01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77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5AC2-E642-4D29-BE3C-907C39C4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876FB-B286-4F6B-967B-A53C42B12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40671-31BE-40C3-8293-21455A8E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ED14C-6A91-4CF3-9F04-D5E0097B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02574-C787-45AD-BB32-F834672A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A44CF-4315-40C4-B6BA-03005480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3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72D189-6058-4236-BCA3-729ED22F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F119B-04FD-4B11-9B00-DFDCABD0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FB0E4-A647-483F-B09B-60EFB924F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EBFC-3209-4125-8AA4-FC646C89C137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B1024-ECB4-4F9A-B519-E03F6463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87115-1956-4BA0-ACDB-9232BC1B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CE6-B660-42FE-9CBC-64AEED127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3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3398-7CF5-400C-9F1B-B8911E09E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黑象牙的反思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879FC-FD28-4E07-95A3-00121205D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3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FC51-267B-4A78-9053-4B6548D0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以弗所书 </a:t>
            </a:r>
            <a:r>
              <a:rPr lang="en-US" altLang="zh-TW" dirty="0"/>
              <a:t>6</a:t>
            </a:r>
            <a:r>
              <a:rPr lang="zh-TW" altLang="en-US" dirty="0"/>
              <a:t>章</a:t>
            </a:r>
            <a:r>
              <a:rPr lang="en-US" altLang="zh-TW" dirty="0"/>
              <a:t>5</a:t>
            </a:r>
            <a:r>
              <a:rPr lang="zh-TW" altLang="en-US" dirty="0"/>
              <a:t>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DA97B-E3D5-499C-A34A-DA39D884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你们做仆人的，要存善敬畏、战兢和真诚的心，听从世上的主人，好像听从基督一样</a:t>
            </a:r>
          </a:p>
        </p:txBody>
      </p:sp>
    </p:spTree>
    <p:extLst>
      <p:ext uri="{BB962C8B-B14F-4D97-AF65-F5344CB8AC3E}">
        <p14:creationId xmlns:p14="http://schemas.microsoft.com/office/powerpoint/2010/main" val="18088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CDC60-20AE-4505-8D14-1ABA89D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91860-B663-4755-B35E-C3BF56DE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听从主人和听从基督一样</a:t>
            </a:r>
            <a:endParaRPr lang="en-US" altLang="zh-TW" dirty="0"/>
          </a:p>
          <a:p>
            <a:r>
              <a:rPr lang="zh-TW" altLang="en-US" dirty="0"/>
              <a:t>其恐吓力量为最有效的</a:t>
            </a:r>
            <a:endParaRPr lang="en-US" altLang="zh-TW" dirty="0"/>
          </a:p>
          <a:p>
            <a:r>
              <a:rPr lang="zh-TW" altLang="en-US" dirty="0"/>
              <a:t>禁止奴隶造反的训令</a:t>
            </a:r>
          </a:p>
        </p:txBody>
      </p:sp>
    </p:spTree>
    <p:extLst>
      <p:ext uri="{BB962C8B-B14F-4D97-AF65-F5344CB8AC3E}">
        <p14:creationId xmlns:p14="http://schemas.microsoft.com/office/powerpoint/2010/main" val="27884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977E-21E1-4748-93CD-B71638BF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B1F97-E7D5-40FE-82B2-2FCD4343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1866</a:t>
            </a:r>
            <a:r>
              <a:rPr lang="zh-TW" altLang="en-US" dirty="0"/>
              <a:t>年，天主教宣布</a:t>
            </a:r>
            <a:endParaRPr lang="en-US" altLang="zh-TW" dirty="0"/>
          </a:p>
          <a:p>
            <a:r>
              <a:rPr lang="zh-TW" altLang="en-US" dirty="0"/>
              <a:t>奴隶制并不违反自然与神的法律</a:t>
            </a:r>
          </a:p>
        </p:txBody>
      </p:sp>
    </p:spTree>
    <p:extLst>
      <p:ext uri="{BB962C8B-B14F-4D97-AF65-F5344CB8AC3E}">
        <p14:creationId xmlns:p14="http://schemas.microsoft.com/office/powerpoint/2010/main" val="399016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22C8A-DBEE-465C-947A-A1853449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4E8E2-A1F0-4707-988E-0E282B7D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可怜这些亦是上帝的子女</a:t>
            </a:r>
            <a:endParaRPr lang="en-US" altLang="zh-TW" dirty="0"/>
          </a:p>
          <a:p>
            <a:r>
              <a:rPr lang="zh-TW" altLang="en-US" dirty="0"/>
              <a:t>饱受惨无人道的岁月</a:t>
            </a:r>
          </a:p>
        </p:txBody>
      </p:sp>
    </p:spTree>
    <p:extLst>
      <p:ext uri="{BB962C8B-B14F-4D97-AF65-F5344CB8AC3E}">
        <p14:creationId xmlns:p14="http://schemas.microsoft.com/office/powerpoint/2010/main" val="276704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F464A-680B-4CE1-A9E9-3D231F81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800DF-DBC5-49A7-8BCB-1DC2068A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1890 </a:t>
            </a:r>
            <a:r>
              <a:rPr lang="zh-TW" altLang="en-US" dirty="0"/>
              <a:t>利奥十三世 </a:t>
            </a:r>
            <a:r>
              <a:rPr lang="en-US" altLang="zh-TW" dirty="0"/>
              <a:t>Pope Leo XIII</a:t>
            </a:r>
          </a:p>
          <a:p>
            <a:r>
              <a:rPr lang="zh-TW" altLang="en-US" dirty="0"/>
              <a:t>严厉谴责这种违背良知的贸易</a:t>
            </a:r>
            <a:endParaRPr lang="en-US" altLang="zh-TW" dirty="0"/>
          </a:p>
          <a:p>
            <a:r>
              <a:rPr lang="en-US" altLang="zh-TW" dirty="0"/>
              <a:t>1965 </a:t>
            </a:r>
            <a:r>
              <a:rPr lang="zh-TW" altLang="en-US" dirty="0"/>
              <a:t>梵谛冈会议</a:t>
            </a:r>
            <a:endParaRPr lang="en-US" altLang="zh-TW" dirty="0"/>
          </a:p>
          <a:p>
            <a:r>
              <a:rPr lang="zh-TW" altLang="en-US" dirty="0"/>
              <a:t>义正词严地抨击奴隶制</a:t>
            </a:r>
            <a:endParaRPr lang="en-US" altLang="zh-TW" dirty="0"/>
          </a:p>
          <a:p>
            <a:r>
              <a:rPr lang="zh-TW" altLang="en-US" dirty="0"/>
              <a:t>今日，全面废除长达</a:t>
            </a:r>
            <a:r>
              <a:rPr lang="en-US" altLang="zh-TW" dirty="0"/>
              <a:t>600</a:t>
            </a:r>
            <a:r>
              <a:rPr lang="zh-TW" altLang="en-US" dirty="0"/>
              <a:t>的奴隶制度</a:t>
            </a:r>
          </a:p>
        </p:txBody>
      </p:sp>
    </p:spTree>
    <p:extLst>
      <p:ext uri="{BB962C8B-B14F-4D97-AF65-F5344CB8AC3E}">
        <p14:creationId xmlns:p14="http://schemas.microsoft.com/office/powerpoint/2010/main" val="141792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24EDE-556F-411D-952C-4D625D84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915AF-6279-46DF-B707-D5F526C1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黑奴被教导</a:t>
            </a:r>
            <a:endParaRPr lang="en-US" altLang="zh-TW" dirty="0"/>
          </a:p>
          <a:p>
            <a:r>
              <a:rPr lang="zh-TW" altLang="en-US" dirty="0"/>
              <a:t>低等、落后、不文明的人种，需再教育、医疗、改造</a:t>
            </a:r>
          </a:p>
        </p:txBody>
      </p:sp>
    </p:spTree>
    <p:extLst>
      <p:ext uri="{BB962C8B-B14F-4D97-AF65-F5344CB8AC3E}">
        <p14:creationId xmlns:p14="http://schemas.microsoft.com/office/powerpoint/2010/main" val="361250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85786-AAF2-4961-B9F9-FC10AAC4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F0F02-3D42-4250-806E-5E7FD6D7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当年，黑奴竟然认同</a:t>
            </a:r>
            <a:endParaRPr lang="en-US" altLang="zh-TW" dirty="0"/>
          </a:p>
          <a:p>
            <a:r>
              <a:rPr lang="zh-TW" altLang="en-US" dirty="0"/>
              <a:t>把他们逼入绝地无良主人的好意</a:t>
            </a:r>
          </a:p>
        </p:txBody>
      </p:sp>
    </p:spTree>
    <p:extLst>
      <p:ext uri="{BB962C8B-B14F-4D97-AF65-F5344CB8AC3E}">
        <p14:creationId xmlns:p14="http://schemas.microsoft.com/office/powerpoint/2010/main" val="60053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5333-5D16-4485-8808-0E01234F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383F0-7D0C-43DB-9587-512BDF43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今日，同性恋者绝大多数亦认同主流霸权的指责</a:t>
            </a:r>
            <a:endParaRPr lang="en-US" altLang="zh-TW" dirty="0"/>
          </a:p>
          <a:p>
            <a:r>
              <a:rPr lang="zh-TW" altLang="en-US" dirty="0"/>
              <a:t>传统观念的评价</a:t>
            </a:r>
            <a:endParaRPr lang="en-US" altLang="zh-TW" dirty="0"/>
          </a:p>
          <a:p>
            <a:r>
              <a:rPr lang="zh-TW" altLang="en-US" dirty="0"/>
              <a:t>活在沉重的包袱之下</a:t>
            </a:r>
          </a:p>
        </p:txBody>
      </p:sp>
    </p:spTree>
    <p:extLst>
      <p:ext uri="{BB962C8B-B14F-4D97-AF65-F5344CB8AC3E}">
        <p14:creationId xmlns:p14="http://schemas.microsoft.com/office/powerpoint/2010/main" val="25821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45E29-7307-422B-87ED-11499D65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EE3F5-076F-445D-801E-C64FA781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同性恋是病吗？</a:t>
            </a:r>
            <a:endParaRPr lang="en-US" altLang="zh-TW" dirty="0"/>
          </a:p>
          <a:p>
            <a:r>
              <a:rPr lang="zh-TW" altLang="en-US" dirty="0"/>
              <a:t>经过</a:t>
            </a:r>
            <a:r>
              <a:rPr lang="en-US" altLang="zh-TW" dirty="0"/>
              <a:t>100</a:t>
            </a:r>
            <a:r>
              <a:rPr lang="zh-TW" altLang="en-US" dirty="0"/>
              <a:t>多年的科学研究后</a:t>
            </a:r>
            <a:endParaRPr lang="en-US" altLang="zh-TW" dirty="0"/>
          </a:p>
          <a:p>
            <a:r>
              <a:rPr lang="zh-TW" altLang="en-US" dirty="0"/>
              <a:t>世界卫生组织</a:t>
            </a:r>
            <a:r>
              <a:rPr lang="en-US" altLang="zh-TW" dirty="0"/>
              <a:t>1992</a:t>
            </a:r>
            <a:r>
              <a:rPr lang="zh-TW" altLang="en-US" dirty="0"/>
              <a:t>年确认同性恋是属少数人的自然现象</a:t>
            </a:r>
            <a:endParaRPr lang="en-US" altLang="zh-TW" dirty="0"/>
          </a:p>
          <a:p>
            <a:r>
              <a:rPr lang="zh-TW" altLang="en-US" dirty="0"/>
              <a:t>不再列入心理障碍</a:t>
            </a:r>
            <a:r>
              <a:rPr lang="en-US" altLang="zh-TW" dirty="0"/>
              <a:t>〈</a:t>
            </a:r>
            <a:r>
              <a:rPr lang="zh-TW" altLang="en-US" dirty="0"/>
              <a:t>精神病变态</a:t>
            </a:r>
            <a:r>
              <a:rPr lang="en-US" altLang="zh-TW" dirty="0"/>
              <a:t>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11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8E907-A7AF-4DC2-AAC7-1D8CD209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5AE09-1730-41C4-9CBA-6BBAF1D8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社会学报告显示</a:t>
            </a:r>
            <a:endParaRPr lang="en-US" altLang="zh-TW" dirty="0"/>
          </a:p>
          <a:p>
            <a:r>
              <a:rPr lang="zh-TW" altLang="en-US" dirty="0"/>
              <a:t>同性恋者在人格、智能、生活各个领域皆与异性恋者无异</a:t>
            </a:r>
            <a:endParaRPr lang="en-US" altLang="zh-TW" dirty="0"/>
          </a:p>
          <a:p>
            <a:r>
              <a:rPr lang="zh-TW" altLang="en-US" dirty="0"/>
              <a:t>唯一不同的是性取向</a:t>
            </a:r>
          </a:p>
        </p:txBody>
      </p:sp>
    </p:spTree>
    <p:extLst>
      <p:ext uri="{BB962C8B-B14F-4D97-AF65-F5344CB8AC3E}">
        <p14:creationId xmlns:p14="http://schemas.microsoft.com/office/powerpoint/2010/main" val="36876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6024F-E0D1-456D-A94A-9E2FB1D4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3B605-BECE-42EB-9966-9EE3C5FC17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黄金、象牙价值不菲</a:t>
            </a:r>
            <a:endParaRPr lang="en-US" altLang="zh-TW" dirty="0"/>
          </a:p>
          <a:p>
            <a:r>
              <a:rPr lang="zh-TW" altLang="en-US" dirty="0"/>
              <a:t>黑象牙的利润更高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78DC5-0F4A-41D7-BFE5-1C80F56E9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97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D9BBA-5797-45EE-A5A2-7556A13C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BD052-F785-4FCD-BE99-BE205AAF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心理学研究报告</a:t>
            </a:r>
            <a:endParaRPr lang="en-US" altLang="zh-TW" dirty="0"/>
          </a:p>
          <a:p>
            <a:r>
              <a:rPr lang="zh-TW" altLang="en-US" dirty="0"/>
              <a:t>同性恋不是病</a:t>
            </a:r>
            <a:endParaRPr lang="en-US" altLang="zh-TW" dirty="0"/>
          </a:p>
          <a:p>
            <a:r>
              <a:rPr lang="zh-TW" altLang="en-US" dirty="0"/>
              <a:t>性取向乃是一个人的性格核心</a:t>
            </a:r>
            <a:endParaRPr lang="en-US" altLang="zh-TW" dirty="0"/>
          </a:p>
          <a:p>
            <a:r>
              <a:rPr lang="zh-TW" altLang="en-US" dirty="0"/>
              <a:t>是与生俱来无法改变的</a:t>
            </a:r>
          </a:p>
        </p:txBody>
      </p:sp>
    </p:spTree>
    <p:extLst>
      <p:ext uri="{BB962C8B-B14F-4D97-AF65-F5344CB8AC3E}">
        <p14:creationId xmlns:p14="http://schemas.microsoft.com/office/powerpoint/2010/main" val="347491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0E6B6-92C6-4E84-BA4B-1324E2D0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76FD6-09D5-46D9-9728-93C7A26F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社会主流、反同教会领袖</a:t>
            </a:r>
            <a:endParaRPr lang="en-US" altLang="zh-TW" dirty="0"/>
          </a:p>
          <a:p>
            <a:r>
              <a:rPr lang="zh-TW" altLang="en-US" dirty="0"/>
              <a:t>同性性取向是选择的结果</a:t>
            </a:r>
            <a:endParaRPr lang="en-US" altLang="zh-TW" dirty="0"/>
          </a:p>
          <a:p>
            <a:r>
              <a:rPr lang="zh-TW" altLang="en-US" dirty="0"/>
              <a:t>违背了神的旨意</a:t>
            </a:r>
            <a:endParaRPr lang="en-US" altLang="zh-TW" dirty="0"/>
          </a:p>
          <a:p>
            <a:r>
              <a:rPr lang="zh-TW" altLang="en-US" dirty="0"/>
              <a:t>犯了严重的道德罪刑</a:t>
            </a:r>
          </a:p>
        </p:txBody>
      </p:sp>
    </p:spTree>
    <p:extLst>
      <p:ext uri="{BB962C8B-B14F-4D97-AF65-F5344CB8AC3E}">
        <p14:creationId xmlns:p14="http://schemas.microsoft.com/office/powerpoint/2010/main" val="100494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C9A9F-0DD2-421D-96C6-E25B86CA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97895-25E1-4FCB-9335-705F81DD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为何异性恋者非要是同性恋者为</a:t>
            </a:r>
            <a:r>
              <a:rPr lang="en-US" altLang="zh-TW" dirty="0"/>
              <a:t>”</a:t>
            </a:r>
            <a:r>
              <a:rPr lang="zh-TW" altLang="en-US" dirty="0"/>
              <a:t>变态</a:t>
            </a:r>
            <a:r>
              <a:rPr lang="en-US" altLang="zh-TW" dirty="0"/>
              <a:t>”</a:t>
            </a:r>
            <a:r>
              <a:rPr lang="zh-TW" altLang="en-US" dirty="0"/>
              <a:t>不可呢？</a:t>
            </a:r>
            <a:endParaRPr lang="en-US" altLang="zh-TW" dirty="0"/>
          </a:p>
          <a:p>
            <a:r>
              <a:rPr lang="zh-TW" altLang="en-US" dirty="0"/>
              <a:t>排挤</a:t>
            </a:r>
            <a:r>
              <a:rPr lang="en-US" altLang="zh-TW" dirty="0"/>
              <a:t>“</a:t>
            </a:r>
            <a:r>
              <a:rPr lang="zh-TW" altLang="en-US" dirty="0"/>
              <a:t>不同</a:t>
            </a:r>
            <a:r>
              <a:rPr lang="en-US" altLang="zh-TW" dirty="0"/>
              <a:t>”</a:t>
            </a:r>
            <a:r>
              <a:rPr lang="zh-TW" altLang="en-US" dirty="0"/>
              <a:t>寻求安全感</a:t>
            </a:r>
            <a:endParaRPr lang="en-US" altLang="zh-TW" dirty="0"/>
          </a:p>
          <a:p>
            <a:r>
              <a:rPr lang="zh-TW" altLang="en-US" dirty="0"/>
              <a:t>划清界线以表正常</a:t>
            </a:r>
          </a:p>
        </p:txBody>
      </p:sp>
    </p:spTree>
    <p:extLst>
      <p:ext uri="{BB962C8B-B14F-4D97-AF65-F5344CB8AC3E}">
        <p14:creationId xmlns:p14="http://schemas.microsoft.com/office/powerpoint/2010/main" val="278789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8D35-7482-468B-A176-E28620B9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3C0CB-8F73-4639-804A-479C975A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不只是</a:t>
            </a:r>
            <a:r>
              <a:rPr lang="en-US" altLang="zh-TW" dirty="0"/>
              <a:t>”</a:t>
            </a:r>
            <a:r>
              <a:rPr lang="zh-TW" altLang="en-US" dirty="0"/>
              <a:t>同性恋</a:t>
            </a:r>
            <a:r>
              <a:rPr lang="en-US" altLang="zh-TW" dirty="0"/>
              <a:t>”</a:t>
            </a:r>
            <a:r>
              <a:rPr lang="zh-TW" altLang="en-US" dirty="0"/>
              <a:t>是</a:t>
            </a:r>
            <a:r>
              <a:rPr lang="en-US" altLang="zh-TW" dirty="0"/>
              <a:t>“</a:t>
            </a:r>
            <a:r>
              <a:rPr lang="zh-TW" altLang="en-US" dirty="0"/>
              <a:t>变态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而是只要是不一样，干啥都是变态</a:t>
            </a:r>
          </a:p>
        </p:txBody>
      </p:sp>
    </p:spTree>
    <p:extLst>
      <p:ext uri="{BB962C8B-B14F-4D97-AF65-F5344CB8AC3E}">
        <p14:creationId xmlns:p14="http://schemas.microsoft.com/office/powerpoint/2010/main" val="151221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8DB48-C159-40D7-922F-9324B69B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83041-2112-4D55-BD93-30AD48D2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先天与后天</a:t>
            </a:r>
            <a:endParaRPr lang="en-US" altLang="zh-TW" dirty="0"/>
          </a:p>
          <a:p>
            <a:r>
              <a:rPr lang="zh-TW" altLang="en-US" dirty="0"/>
              <a:t>耶稣基督怎么说</a:t>
            </a:r>
          </a:p>
        </p:txBody>
      </p:sp>
    </p:spTree>
    <p:extLst>
      <p:ext uri="{BB962C8B-B14F-4D97-AF65-F5344CB8AC3E}">
        <p14:creationId xmlns:p14="http://schemas.microsoft.com/office/powerpoint/2010/main" val="360696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81B9B-BA2E-4289-8BAF-4F358518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马太福音 </a:t>
            </a:r>
            <a:r>
              <a:rPr lang="en-US" altLang="zh-TW" dirty="0"/>
              <a:t>19</a:t>
            </a:r>
            <a:r>
              <a:rPr lang="zh-TW" altLang="en-US" dirty="0"/>
              <a:t>章</a:t>
            </a:r>
            <a:r>
              <a:rPr lang="en-US" altLang="zh-TW" dirty="0"/>
              <a:t>11</a:t>
            </a:r>
            <a:r>
              <a:rPr lang="zh-TW" altLang="en-US" dirty="0"/>
              <a:t>节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DB868-468D-4B92-AE64-FFA64299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耶稣说</a:t>
            </a:r>
            <a:endParaRPr lang="en-US" altLang="zh-TW" dirty="0"/>
          </a:p>
          <a:p>
            <a:r>
              <a:rPr lang="zh-TW" altLang="en-US" dirty="0"/>
              <a:t>这话不是人都可以领受的</a:t>
            </a:r>
            <a:endParaRPr lang="en-US" altLang="zh-TW" dirty="0"/>
          </a:p>
          <a:p>
            <a:r>
              <a:rPr lang="zh-TW" altLang="en-US" dirty="0"/>
              <a:t>唯独赐给谁、谁才能领受</a:t>
            </a:r>
          </a:p>
        </p:txBody>
      </p:sp>
    </p:spTree>
    <p:extLst>
      <p:ext uri="{BB962C8B-B14F-4D97-AF65-F5344CB8AC3E}">
        <p14:creationId xmlns:p14="http://schemas.microsoft.com/office/powerpoint/2010/main" val="248694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81B9B-BA2E-4289-8BAF-4F358518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马太福音 </a:t>
            </a:r>
            <a:r>
              <a:rPr lang="en-US" altLang="zh-TW" dirty="0"/>
              <a:t>19</a:t>
            </a:r>
            <a:r>
              <a:rPr lang="zh-TW" altLang="en-US" dirty="0"/>
              <a:t>章</a:t>
            </a:r>
            <a:r>
              <a:rPr lang="en-US" altLang="zh-TW" dirty="0"/>
              <a:t>12</a:t>
            </a:r>
            <a:r>
              <a:rPr lang="zh-TW" altLang="en-US" dirty="0"/>
              <a:t>节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DB868-468D-4B92-AE64-FFA64299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固如有生来是阉人，也有被人阉的</a:t>
            </a:r>
            <a:endParaRPr lang="en-US" altLang="zh-TW" dirty="0"/>
          </a:p>
          <a:p>
            <a:r>
              <a:rPr lang="zh-TW" altLang="en-US" dirty="0"/>
              <a:t>并有为天国的缘故自阉的，这话谁能领受，就可以领受</a:t>
            </a:r>
          </a:p>
        </p:txBody>
      </p:sp>
    </p:spTree>
    <p:extLst>
      <p:ext uri="{BB962C8B-B14F-4D97-AF65-F5344CB8AC3E}">
        <p14:creationId xmlns:p14="http://schemas.microsoft.com/office/powerpoint/2010/main" val="166470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FA52-D72B-4094-B1AD-A7A2CE24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7A3DA-4D08-457C-8857-DC2D5343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负面情绪、连根拔起</a:t>
            </a:r>
            <a:endParaRPr lang="en-US" altLang="zh-TW" dirty="0"/>
          </a:p>
          <a:p>
            <a:r>
              <a:rPr lang="zh-TW" altLang="en-US" dirty="0"/>
              <a:t>抬头做人、坦然无惧</a:t>
            </a:r>
          </a:p>
        </p:txBody>
      </p:sp>
    </p:spTree>
    <p:extLst>
      <p:ext uri="{BB962C8B-B14F-4D97-AF65-F5344CB8AC3E}">
        <p14:creationId xmlns:p14="http://schemas.microsoft.com/office/powerpoint/2010/main" val="163957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6704-F237-4CE5-9D91-9B69220D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BAD88-25E5-4864-AD00-A6692CB6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5A27E-55D0-4900-A0B3-95787CDC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黑奴贸易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59DFC-1B03-4E78-A8B0-509E889E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15</a:t>
            </a:r>
            <a:r>
              <a:rPr lang="zh-TW" altLang="en-US" dirty="0"/>
              <a:t>世纪到</a:t>
            </a:r>
            <a:r>
              <a:rPr lang="en-US" altLang="zh-TW" dirty="0"/>
              <a:t>20</a:t>
            </a:r>
            <a:r>
              <a:rPr lang="zh-TW" altLang="en-US" dirty="0"/>
              <a:t>世纪</a:t>
            </a:r>
            <a:endParaRPr lang="en-US" altLang="zh-TW" dirty="0"/>
          </a:p>
          <a:p>
            <a:r>
              <a:rPr lang="zh-TW" altLang="en-US" dirty="0"/>
              <a:t>非洲人民被欧洲列强统治</a:t>
            </a:r>
            <a:endParaRPr lang="en-US" altLang="zh-TW" dirty="0"/>
          </a:p>
          <a:p>
            <a:r>
              <a:rPr lang="zh-TW" altLang="en-US" dirty="0"/>
              <a:t>葡萄牙、英国、法国、西班牙、荷兰</a:t>
            </a:r>
            <a:endParaRPr lang="en-US" altLang="zh-TW" dirty="0"/>
          </a:p>
          <a:p>
            <a:r>
              <a:rPr lang="zh-TW" altLang="en-US" dirty="0"/>
              <a:t>贸易、欺骗、绑架、掠夺等手段</a:t>
            </a:r>
            <a:endParaRPr lang="en-US" altLang="zh-TW" dirty="0"/>
          </a:p>
          <a:p>
            <a:r>
              <a:rPr lang="zh-TW" altLang="en-US" dirty="0"/>
              <a:t>将黑奴运往美洲大陆为奴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0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D05BD-6E80-45FC-9E4A-E8758DD3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大西洋奴隶贸易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7879E-2DE9-4C50-B8BB-279484B2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约有</a:t>
            </a:r>
            <a:r>
              <a:rPr lang="en-US" altLang="zh-TW" dirty="0"/>
              <a:t>1200</a:t>
            </a:r>
            <a:r>
              <a:rPr lang="zh-TW" altLang="en-US" dirty="0"/>
              <a:t>万非洲人运到美洲为奴</a:t>
            </a:r>
            <a:endParaRPr lang="en-US" altLang="zh-TW" dirty="0"/>
          </a:p>
          <a:p>
            <a:r>
              <a:rPr lang="zh-TW" altLang="en-US" dirty="0"/>
              <a:t>超过</a:t>
            </a:r>
            <a:r>
              <a:rPr lang="en-US" altLang="zh-TW" dirty="0"/>
              <a:t>1000</a:t>
            </a:r>
            <a:r>
              <a:rPr lang="zh-TW" altLang="en-US" dirty="0"/>
              <a:t>万在航运中死亡</a:t>
            </a:r>
            <a:endParaRPr lang="en-US" altLang="zh-TW" dirty="0"/>
          </a:p>
          <a:p>
            <a:r>
              <a:rPr lang="zh-TW" altLang="en-US" dirty="0"/>
              <a:t>在掠夺、抗补中让命的更是难以计算</a:t>
            </a:r>
          </a:p>
        </p:txBody>
      </p:sp>
    </p:spTree>
    <p:extLst>
      <p:ext uri="{BB962C8B-B14F-4D97-AF65-F5344CB8AC3E}">
        <p14:creationId xmlns:p14="http://schemas.microsoft.com/office/powerpoint/2010/main" val="335963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CAEBE-3097-4884-A2DD-444CC1D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C3D47-9016-4317-AAD3-1CB5E958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当时，整个欧洲与美洲大陆都信奉基督</a:t>
            </a:r>
            <a:endParaRPr lang="en-US" altLang="zh-TW" dirty="0"/>
          </a:p>
          <a:p>
            <a:r>
              <a:rPr lang="zh-TW" altLang="en-US" dirty="0"/>
              <a:t>教会怎么说</a:t>
            </a:r>
          </a:p>
        </p:txBody>
      </p:sp>
    </p:spTree>
    <p:extLst>
      <p:ext uri="{BB962C8B-B14F-4D97-AF65-F5344CB8AC3E}">
        <p14:creationId xmlns:p14="http://schemas.microsoft.com/office/powerpoint/2010/main" val="121113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570C-7F12-409F-AB36-85026D75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8137B-96E3-4089-8AED-D72D6369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</a:t>
            </a:r>
            <a:r>
              <a:rPr lang="en-US" altLang="zh-TW" dirty="0"/>
              <a:t>300</a:t>
            </a:r>
            <a:r>
              <a:rPr lang="zh-TW" altLang="en-US" dirty="0"/>
              <a:t>年</a:t>
            </a:r>
            <a:endParaRPr lang="en-US" altLang="zh-TW" dirty="0"/>
          </a:p>
          <a:p>
            <a:r>
              <a:rPr lang="zh-TW" altLang="en-US" dirty="0"/>
              <a:t>岗各拉会议 </a:t>
            </a:r>
            <a:r>
              <a:rPr lang="en-US" altLang="zh-TW" dirty="0" err="1"/>
              <a:t>Couneil</a:t>
            </a:r>
            <a:r>
              <a:rPr lang="en-US" altLang="zh-TW" dirty="0"/>
              <a:t> of </a:t>
            </a:r>
            <a:r>
              <a:rPr lang="en-US" altLang="zh-TW" dirty="0" err="1"/>
              <a:t>Gangra</a:t>
            </a:r>
            <a:endParaRPr lang="en-US" altLang="zh-TW" dirty="0"/>
          </a:p>
          <a:p>
            <a:r>
              <a:rPr lang="zh-TW" altLang="en-US" dirty="0"/>
              <a:t>任何人如果教导奴隶不尊重与不侍奉他的主人</a:t>
            </a:r>
            <a:endParaRPr lang="en-US" altLang="zh-TW" dirty="0"/>
          </a:p>
          <a:p>
            <a:r>
              <a:rPr lang="zh-TW" altLang="en-US" dirty="0"/>
              <a:t>或使他脱离奴隶制</a:t>
            </a:r>
            <a:endParaRPr lang="en-US" altLang="zh-TW" dirty="0"/>
          </a:p>
          <a:p>
            <a:r>
              <a:rPr lang="zh-TW" altLang="en-US" dirty="0"/>
              <a:t>这个人是可被诅咒的</a:t>
            </a:r>
          </a:p>
        </p:txBody>
      </p:sp>
    </p:spTree>
    <p:extLst>
      <p:ext uri="{BB962C8B-B14F-4D97-AF65-F5344CB8AC3E}">
        <p14:creationId xmlns:p14="http://schemas.microsoft.com/office/powerpoint/2010/main" val="344533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DE61-30F2-44B8-9AFD-FD22E57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48A82-6601-4A13-8D42-5970EC6E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这议案纳入教会法律</a:t>
            </a:r>
            <a:endParaRPr lang="en-US" altLang="zh-TW" dirty="0"/>
          </a:p>
          <a:p>
            <a:r>
              <a:rPr lang="zh-TW" altLang="en-US" dirty="0"/>
              <a:t>被教会不断引用长达</a:t>
            </a:r>
            <a:r>
              <a:rPr lang="en-US" altLang="zh-TW" dirty="0"/>
              <a:t>1400</a:t>
            </a:r>
            <a:r>
              <a:rPr lang="zh-TW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94407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C72BE-B7A7-4E22-91A2-BE10B181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4DC23-AA3F-4DD1-83B0-4FA6D0E7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支持奴隶制的两大理由</a:t>
            </a:r>
            <a:endParaRPr lang="en-US" altLang="zh-TW" dirty="0"/>
          </a:p>
          <a:p>
            <a:r>
              <a:rPr lang="zh-TW" altLang="en-US" dirty="0"/>
              <a:t>奴隶制是传统和现实需求</a:t>
            </a:r>
            <a:endParaRPr lang="en-US" altLang="zh-TW" dirty="0"/>
          </a:p>
          <a:p>
            <a:r>
              <a:rPr lang="zh-TW" altLang="en-US" dirty="0"/>
              <a:t>圣经支持奴隶制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2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61FD3-9A9E-4FE3-8360-0C1DDA85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出埃及记 </a:t>
            </a:r>
            <a:r>
              <a:rPr lang="en-US" altLang="zh-TW" dirty="0"/>
              <a:t>21</a:t>
            </a:r>
            <a:r>
              <a:rPr lang="zh-TW" altLang="en-US" dirty="0"/>
              <a:t>章</a:t>
            </a:r>
            <a:r>
              <a:rPr lang="en-US" altLang="zh-TW" dirty="0"/>
              <a:t>2</a:t>
            </a:r>
            <a:r>
              <a:rPr lang="zh-TW" altLang="en-US" dirty="0"/>
              <a:t>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1FBA2-ADBC-4243-87AF-A59AB150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如果你买希伯来人做奴隶，他要服侍你六年，到第七年他可以自由出去不必补偿女儿</a:t>
            </a:r>
          </a:p>
        </p:txBody>
      </p:sp>
    </p:spTree>
    <p:extLst>
      <p:ext uri="{BB962C8B-B14F-4D97-AF65-F5344CB8AC3E}">
        <p14:creationId xmlns:p14="http://schemas.microsoft.com/office/powerpoint/2010/main" val="177860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907</Words>
  <Application>Microsoft Office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主题​​</vt:lpstr>
      <vt:lpstr>黑象牙的反思</vt:lpstr>
      <vt:lpstr>PowerPoint Presentation</vt:lpstr>
      <vt:lpstr>黑奴贸易</vt:lpstr>
      <vt:lpstr>大西洋奴隶贸易 </vt:lpstr>
      <vt:lpstr>PowerPoint Presentation</vt:lpstr>
      <vt:lpstr>PowerPoint Presentation</vt:lpstr>
      <vt:lpstr>PowerPoint Presentation</vt:lpstr>
      <vt:lpstr>PowerPoint Presentation</vt:lpstr>
      <vt:lpstr>出埃及记 21章2节</vt:lpstr>
      <vt:lpstr>以弗所书 6章5节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马太福音 19章11节 </vt:lpstr>
      <vt:lpstr>马太福音 19章12节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黑象牙的反思</dc:title>
  <dc:creator>Sonic Wang</dc:creator>
  <cp:lastModifiedBy>Wang Kuan-Kai</cp:lastModifiedBy>
  <cp:revision>6</cp:revision>
  <dcterms:created xsi:type="dcterms:W3CDTF">2019-11-27T14:25:37Z</dcterms:created>
  <dcterms:modified xsi:type="dcterms:W3CDTF">2020-01-19T03:00:41Z</dcterms:modified>
</cp:coreProperties>
</file>