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8" r:id="rId3"/>
    <p:sldId id="259" r:id="rId4"/>
    <p:sldId id="262" r:id="rId5"/>
    <p:sldId id="265" r:id="rId6"/>
    <p:sldId id="266" r:id="rId7"/>
    <p:sldId id="267" r:id="rId8"/>
    <p:sldId id="269" r:id="rId9"/>
    <p:sldId id="270" r:id="rId10"/>
    <p:sldId id="277" r:id="rId11"/>
    <p:sldId id="271" r:id="rId12"/>
    <p:sldId id="272" r:id="rId13"/>
    <p:sldId id="274" r:id="rId14"/>
    <p:sldId id="275" r:id="rId15"/>
    <p:sldId id="276" r:id="rId16"/>
    <p:sldId id="278" r:id="rId17"/>
    <p:sldId id="279" r:id="rId18"/>
  </p:sldIdLst>
  <p:sldSz cx="9144000" cy="6858000" type="screen4x3"/>
  <p:notesSz cx="6858000" cy="9144000"/>
  <p:embeddedFontLst>
    <p:embeddedFont>
      <p:font typeface="Nixie One" panose="020B0604020202020204" charset="0"/>
      <p:regular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68A2E-ED76-4D5D-9A71-50A4820F316C}" v="368" dt="2020-01-19T06:15:40.925"/>
  </p1510:revLst>
</p1510:revInfo>
</file>

<file path=ppt/tableStyles.xml><?xml version="1.0" encoding="utf-8"?>
<a:tblStyleLst xmlns:a="http://schemas.openxmlformats.org/drawingml/2006/main" def="{103ADBAB-224E-4E6D-B285-4E1629424DCE}">
  <a:tblStyle styleId="{103ADBAB-224E-4E6D-B285-4E1629424D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25" autoAdjust="0"/>
  </p:normalViewPr>
  <p:slideViewPr>
    <p:cSldViewPr snapToGrid="0">
      <p:cViewPr varScale="1">
        <p:scale>
          <a:sx n="70" d="100"/>
          <a:sy n="70" d="100"/>
        </p:scale>
        <p:origin x="73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c Wang" userId="222e769704b78e97" providerId="LiveId" clId="{06968A2E-ED76-4D5D-9A71-50A4820F316C}"/>
    <pc:docChg chg="undo custSel addSld delSld modSld addSection delSection">
      <pc:chgData name="Sonic Wang" userId="222e769704b78e97" providerId="LiveId" clId="{06968A2E-ED76-4D5D-9A71-50A4820F316C}" dt="2020-01-19T06:15:40.533" v="1043" actId="20577"/>
      <pc:docMkLst>
        <pc:docMk/>
      </pc:docMkLst>
      <pc:sldChg chg="modSp">
        <pc:chgData name="Sonic Wang" userId="222e769704b78e97" providerId="LiveId" clId="{06968A2E-ED76-4D5D-9A71-50A4820F316C}" dt="2020-01-19T03:46:29.953" v="775"/>
        <pc:sldMkLst>
          <pc:docMk/>
          <pc:sldMk cId="0" sldId="256"/>
        </pc:sldMkLst>
        <pc:graphicFrameChg chg="mod">
          <ac:chgData name="Sonic Wang" userId="222e769704b78e97" providerId="LiveId" clId="{06968A2E-ED76-4D5D-9A71-50A4820F316C}" dt="2020-01-19T03:46:29.953" v="775"/>
          <ac:graphicFrameMkLst>
            <pc:docMk/>
            <pc:sldMk cId="0" sldId="256"/>
            <ac:graphicFrameMk id="9" creationId="{5456EBB5-3C98-4AAC-A81D-8C06569EDF78}"/>
          </ac:graphicFrameMkLst>
        </pc:graphicFrameChg>
      </pc:sldChg>
      <pc:sldChg chg="modSp">
        <pc:chgData name="Sonic Wang" userId="222e769704b78e97" providerId="LiveId" clId="{06968A2E-ED76-4D5D-9A71-50A4820F316C}" dt="2020-01-19T03:05:49.172" v="98" actId="20577"/>
        <pc:sldMkLst>
          <pc:docMk/>
          <pc:sldMk cId="0" sldId="258"/>
        </pc:sldMkLst>
        <pc:spChg chg="mod">
          <ac:chgData name="Sonic Wang" userId="222e769704b78e97" providerId="LiveId" clId="{06968A2E-ED76-4D5D-9A71-50A4820F316C}" dt="2020-01-19T03:05:49.172" v="98" actId="20577"/>
          <ac:spMkLst>
            <pc:docMk/>
            <pc:sldMk cId="0" sldId="258"/>
            <ac:spMk id="23" creationId="{80EDABD8-623F-4E02-90B0-40EDDB6DF751}"/>
          </ac:spMkLst>
        </pc:spChg>
        <pc:graphicFrameChg chg="mod">
          <ac:chgData name="Sonic Wang" userId="222e769704b78e97" providerId="LiveId" clId="{06968A2E-ED76-4D5D-9A71-50A4820F316C}" dt="2020-01-19T03:04:38.670" v="88" actId="207"/>
          <ac:graphicFrameMkLst>
            <pc:docMk/>
            <pc:sldMk cId="0" sldId="258"/>
            <ac:graphicFrameMk id="20" creationId="{1F9F1C75-2C08-4357-9C4E-E3D310949E74}"/>
          </ac:graphicFrameMkLst>
        </pc:graphicFrameChg>
      </pc:sldChg>
      <pc:sldChg chg="addSp delSp modSp">
        <pc:chgData name="Sonic Wang" userId="222e769704b78e97" providerId="LiveId" clId="{06968A2E-ED76-4D5D-9A71-50A4820F316C}" dt="2020-01-19T05:39:41.462" v="906" actId="1076"/>
        <pc:sldMkLst>
          <pc:docMk/>
          <pc:sldMk cId="0" sldId="259"/>
        </pc:sldMkLst>
        <pc:spChg chg="del topLvl">
          <ac:chgData name="Sonic Wang" userId="222e769704b78e97" providerId="LiveId" clId="{06968A2E-ED76-4D5D-9A71-50A4820F316C}" dt="2020-01-19T03:05:25.459" v="93" actId="478"/>
          <ac:spMkLst>
            <pc:docMk/>
            <pc:sldMk cId="0" sldId="259"/>
            <ac:spMk id="11" creationId="{08921BC5-C4AD-423F-B622-3833F8A6E9E9}"/>
          </ac:spMkLst>
        </pc:spChg>
        <pc:spChg chg="add mod">
          <ac:chgData name="Sonic Wang" userId="222e769704b78e97" providerId="LiveId" clId="{06968A2E-ED76-4D5D-9A71-50A4820F316C}" dt="2020-01-19T03:05:42.043" v="97" actId="20577"/>
          <ac:spMkLst>
            <pc:docMk/>
            <pc:sldMk cId="0" sldId="259"/>
            <ac:spMk id="28" creationId="{AED0DE8A-A476-47AF-A372-701DAC2E45EC}"/>
          </ac:spMkLst>
        </pc:spChg>
        <pc:grpChg chg="del">
          <ac:chgData name="Sonic Wang" userId="222e769704b78e97" providerId="LiveId" clId="{06968A2E-ED76-4D5D-9A71-50A4820F316C}" dt="2020-01-19T03:05:25.459" v="93" actId="478"/>
          <ac:grpSpMkLst>
            <pc:docMk/>
            <pc:sldMk cId="0" sldId="259"/>
            <ac:grpSpMk id="6" creationId="{0CAA6888-A449-4809-9EE0-EB3EC72D0BA0}"/>
          </ac:grpSpMkLst>
        </pc:grpChg>
        <pc:grpChg chg="topLvl">
          <ac:chgData name="Sonic Wang" userId="222e769704b78e97" providerId="LiveId" clId="{06968A2E-ED76-4D5D-9A71-50A4820F316C}" dt="2020-01-19T03:05:25.459" v="93" actId="478"/>
          <ac:grpSpMkLst>
            <pc:docMk/>
            <pc:sldMk cId="0" sldId="259"/>
            <ac:grpSpMk id="10" creationId="{86E4F736-B353-460F-A0D5-06639D5EA6D0}"/>
          </ac:grpSpMkLst>
        </pc:grpChg>
        <pc:graphicFrameChg chg="add">
          <ac:chgData name="Sonic Wang" userId="222e769704b78e97" providerId="LiveId" clId="{06968A2E-ED76-4D5D-9A71-50A4820F316C}" dt="2020-01-19T03:05:08.176" v="91"/>
          <ac:graphicFrameMkLst>
            <pc:docMk/>
            <pc:sldMk cId="0" sldId="259"/>
            <ac:graphicFrameMk id="27" creationId="{27356B1C-0B9E-434A-BFF7-B1410F0881A1}"/>
          </ac:graphicFrameMkLst>
        </pc:graphicFrameChg>
        <pc:picChg chg="add mod">
          <ac:chgData name="Sonic Wang" userId="222e769704b78e97" providerId="LiveId" clId="{06968A2E-ED76-4D5D-9A71-50A4820F316C}" dt="2020-01-19T05:39:41.462" v="906" actId="1076"/>
          <ac:picMkLst>
            <pc:docMk/>
            <pc:sldMk cId="0" sldId="259"/>
            <ac:picMk id="3" creationId="{35BD6B2B-30F4-4A67-9E93-203156C77B84}"/>
          </ac:picMkLst>
        </pc:picChg>
      </pc:sldChg>
      <pc:sldChg chg="addSp modSp">
        <pc:chgData name="Sonic Wang" userId="222e769704b78e97" providerId="LiveId" clId="{06968A2E-ED76-4D5D-9A71-50A4820F316C}" dt="2020-01-19T03:10:45.097" v="163" actId="6549"/>
        <pc:sldMkLst>
          <pc:docMk/>
          <pc:sldMk cId="0" sldId="262"/>
        </pc:sldMkLst>
        <pc:spChg chg="mod">
          <ac:chgData name="Sonic Wang" userId="222e769704b78e97" providerId="LiveId" clId="{06968A2E-ED76-4D5D-9A71-50A4820F316C}" dt="2020-01-19T03:10:45.097" v="163" actId="6549"/>
          <ac:spMkLst>
            <pc:docMk/>
            <pc:sldMk cId="0" sldId="262"/>
            <ac:spMk id="32" creationId="{CAF8D53D-FCFD-40E5-8AD1-856D508FCFC9}"/>
          </ac:spMkLst>
        </pc:spChg>
        <pc:grpChg chg="mod">
          <ac:chgData name="Sonic Wang" userId="222e769704b78e97" providerId="LiveId" clId="{06968A2E-ED76-4D5D-9A71-50A4820F316C}" dt="2020-01-19T03:10:41.710" v="160"/>
          <ac:grpSpMkLst>
            <pc:docMk/>
            <pc:sldMk cId="0" sldId="262"/>
            <ac:grpSpMk id="30" creationId="{24422978-5F42-468A-B77D-1F99F6365681}"/>
          </ac:grpSpMkLst>
        </pc:grpChg>
        <pc:graphicFrameChg chg="add mod">
          <ac:chgData name="Sonic Wang" userId="222e769704b78e97" providerId="LiveId" clId="{06968A2E-ED76-4D5D-9A71-50A4820F316C}" dt="2020-01-19T03:06:14.224" v="100" actId="207"/>
          <ac:graphicFrameMkLst>
            <pc:docMk/>
            <pc:sldMk cId="0" sldId="262"/>
            <ac:graphicFrameMk id="21" creationId="{31FC4BAE-1B73-4494-9497-B6FF3EB472CB}"/>
          </ac:graphicFrameMkLst>
        </pc:graphicFrameChg>
      </pc:sldChg>
      <pc:sldChg chg="addSp delSp modSp">
        <pc:chgData name="Sonic Wang" userId="222e769704b78e97" providerId="LiveId" clId="{06968A2E-ED76-4D5D-9A71-50A4820F316C}" dt="2020-01-19T03:16:31.442" v="279" actId="20577"/>
        <pc:sldMkLst>
          <pc:docMk/>
          <pc:sldMk cId="0" sldId="265"/>
        </pc:sldMkLst>
        <pc:spChg chg="mod">
          <ac:chgData name="Sonic Wang" userId="222e769704b78e97" providerId="LiveId" clId="{06968A2E-ED76-4D5D-9A71-50A4820F316C}" dt="2020-01-19T03:16:31.442" v="279" actId="20577"/>
          <ac:spMkLst>
            <pc:docMk/>
            <pc:sldMk cId="0" sldId="265"/>
            <ac:spMk id="11" creationId="{CBCC290F-A84C-4E04-89B2-9EAEA39CC9DE}"/>
          </ac:spMkLst>
        </pc:spChg>
        <pc:spChg chg="add del">
          <ac:chgData name="Sonic Wang" userId="222e769704b78e97" providerId="LiveId" clId="{06968A2E-ED76-4D5D-9A71-50A4820F316C}" dt="2020-01-19T03:09:53.036" v="149"/>
          <ac:spMkLst>
            <pc:docMk/>
            <pc:sldMk cId="0" sldId="265"/>
            <ac:spMk id="27" creationId="{EB7834C4-91D2-4956-B2CD-66B5410B2CD0}"/>
          </ac:spMkLst>
        </pc:spChg>
        <pc:grpChg chg="mod">
          <ac:chgData name="Sonic Wang" userId="222e769704b78e97" providerId="LiveId" clId="{06968A2E-ED76-4D5D-9A71-50A4820F316C}" dt="2020-01-19T03:14:05.151" v="225"/>
          <ac:grpSpMkLst>
            <pc:docMk/>
            <pc:sldMk cId="0" sldId="265"/>
            <ac:grpSpMk id="9" creationId="{78B8E1C3-2F0D-4D86-92FD-6AA0B6E7E6F9}"/>
          </ac:grpSpMkLst>
        </pc:grpChg>
        <pc:graphicFrameChg chg="add mod">
          <ac:chgData name="Sonic Wang" userId="222e769704b78e97" providerId="LiveId" clId="{06968A2E-ED76-4D5D-9A71-50A4820F316C}" dt="2020-01-19T03:10:02.306" v="151" actId="207"/>
          <ac:graphicFrameMkLst>
            <pc:docMk/>
            <pc:sldMk cId="0" sldId="265"/>
            <ac:graphicFrameMk id="28" creationId="{D7841D66-8CAF-4308-991A-3D49001A716B}"/>
          </ac:graphicFrameMkLst>
        </pc:graphicFrameChg>
      </pc:sldChg>
      <pc:sldChg chg="addSp delSp modSp">
        <pc:chgData name="Sonic Wang" userId="222e769704b78e97" providerId="LiveId" clId="{06968A2E-ED76-4D5D-9A71-50A4820F316C}" dt="2020-01-19T03:17:32.294" v="287" actId="164"/>
        <pc:sldMkLst>
          <pc:docMk/>
          <pc:sldMk cId="0" sldId="266"/>
        </pc:sldMkLst>
        <pc:spChg chg="mod topLvl">
          <ac:chgData name="Sonic Wang" userId="222e769704b78e97" providerId="LiveId" clId="{06968A2E-ED76-4D5D-9A71-50A4820F316C}" dt="2020-01-19T03:17:32.294" v="287" actId="164"/>
          <ac:spMkLst>
            <pc:docMk/>
            <pc:sldMk cId="0" sldId="266"/>
            <ac:spMk id="23" creationId="{EA2CA122-9C27-4DCA-9636-87E01D205C77}"/>
          </ac:spMkLst>
        </pc:spChg>
        <pc:grpChg chg="add mod">
          <ac:chgData name="Sonic Wang" userId="222e769704b78e97" providerId="LiveId" clId="{06968A2E-ED76-4D5D-9A71-50A4820F316C}" dt="2020-01-19T03:17:32.294" v="287" actId="164"/>
          <ac:grpSpMkLst>
            <pc:docMk/>
            <pc:sldMk cId="0" sldId="266"/>
            <ac:grpSpMk id="2" creationId="{8AAA5DE7-1984-46C4-A313-FF4F1D3DD2F3}"/>
          </ac:grpSpMkLst>
        </pc:grpChg>
        <pc:grpChg chg="add del">
          <ac:chgData name="Sonic Wang" userId="222e769704b78e97" providerId="LiveId" clId="{06968A2E-ED76-4D5D-9A71-50A4820F316C}" dt="2020-01-19T03:16:13.612" v="275" actId="165"/>
          <ac:grpSpMkLst>
            <pc:docMk/>
            <pc:sldMk cId="0" sldId="266"/>
            <ac:grpSpMk id="21" creationId="{A90F5C15-3DB2-43DE-BE98-3CDCED0E319C}"/>
          </ac:grpSpMkLst>
        </pc:grpChg>
        <pc:grpChg chg="del mod topLvl">
          <ac:chgData name="Sonic Wang" userId="222e769704b78e97" providerId="LiveId" clId="{06968A2E-ED76-4D5D-9A71-50A4820F316C}" dt="2020-01-19T03:16:16.132" v="276" actId="478"/>
          <ac:grpSpMkLst>
            <pc:docMk/>
            <pc:sldMk cId="0" sldId="266"/>
            <ac:grpSpMk id="22" creationId="{EE530F9A-0C5D-4F53-B058-429B8CFF9CB7}"/>
          </ac:grpSpMkLst>
        </pc:grpChg>
        <pc:grpChg chg="del">
          <ac:chgData name="Sonic Wang" userId="222e769704b78e97" providerId="LiveId" clId="{06968A2E-ED76-4D5D-9A71-50A4820F316C}" dt="2020-01-19T03:15:36.754" v="273" actId="478"/>
          <ac:grpSpMkLst>
            <pc:docMk/>
            <pc:sldMk cId="0" sldId="266"/>
            <ac:grpSpMk id="24" creationId="{8C224240-C6E7-4DF4-B970-3B58ED64628D}"/>
          </ac:grpSpMkLst>
        </pc:grpChg>
        <pc:graphicFrameChg chg="add mod">
          <ac:chgData name="Sonic Wang" userId="222e769704b78e97" providerId="LiveId" clId="{06968A2E-ED76-4D5D-9A71-50A4820F316C}" dt="2020-01-19T03:17:32.294" v="287" actId="164"/>
          <ac:graphicFrameMkLst>
            <pc:docMk/>
            <pc:sldMk cId="0" sldId="266"/>
            <ac:graphicFrameMk id="57" creationId="{FE49E3C0-949C-476B-9225-3FEDE47D4487}"/>
          </ac:graphicFrameMkLst>
        </pc:graphicFrameChg>
      </pc:sldChg>
      <pc:sldChg chg="addSp delSp modSp">
        <pc:chgData name="Sonic Wang" userId="222e769704b78e97" providerId="LiveId" clId="{06968A2E-ED76-4D5D-9A71-50A4820F316C}" dt="2020-01-19T03:21:22.918" v="433"/>
        <pc:sldMkLst>
          <pc:docMk/>
          <pc:sldMk cId="0" sldId="267"/>
        </pc:sldMkLst>
        <pc:spChg chg="add mod">
          <ac:chgData name="Sonic Wang" userId="222e769704b78e97" providerId="LiveId" clId="{06968A2E-ED76-4D5D-9A71-50A4820F316C}" dt="2020-01-19T03:21:22.918" v="433"/>
          <ac:spMkLst>
            <pc:docMk/>
            <pc:sldMk cId="0" sldId="267"/>
            <ac:spMk id="27" creationId="{CACFFD87-FC6A-472C-8F1F-9619ED735C3C}"/>
          </ac:spMkLst>
        </pc:spChg>
        <pc:grpChg chg="del">
          <ac:chgData name="Sonic Wang" userId="222e769704b78e97" providerId="LiveId" clId="{06968A2E-ED76-4D5D-9A71-50A4820F316C}" dt="2020-01-19T03:17:37.696" v="288" actId="478"/>
          <ac:grpSpMkLst>
            <pc:docMk/>
            <pc:sldMk cId="0" sldId="267"/>
            <ac:grpSpMk id="9" creationId="{848EF0BD-842C-4AFB-B6A4-72DBD718F9F5}"/>
          </ac:grpSpMkLst>
        </pc:grpChg>
        <pc:graphicFrameChg chg="add">
          <ac:chgData name="Sonic Wang" userId="222e769704b78e97" providerId="LiveId" clId="{06968A2E-ED76-4D5D-9A71-50A4820F316C}" dt="2020-01-19T03:17:50.249" v="290"/>
          <ac:graphicFrameMkLst>
            <pc:docMk/>
            <pc:sldMk cId="0" sldId="267"/>
            <ac:graphicFrameMk id="28" creationId="{D3B4CCF0-A366-40F9-A8A9-B32698C7B55A}"/>
          </ac:graphicFrameMkLst>
        </pc:graphicFrameChg>
      </pc:sldChg>
      <pc:sldChg chg="addSp delSp modSp">
        <pc:chgData name="Sonic Wang" userId="222e769704b78e97" providerId="LiveId" clId="{06968A2E-ED76-4D5D-9A71-50A4820F316C}" dt="2020-01-19T03:25:35.068" v="562" actId="6549"/>
        <pc:sldMkLst>
          <pc:docMk/>
          <pc:sldMk cId="0" sldId="269"/>
        </pc:sldMkLst>
        <pc:spChg chg="add mod">
          <ac:chgData name="Sonic Wang" userId="222e769704b78e97" providerId="LiveId" clId="{06968A2E-ED76-4D5D-9A71-50A4820F316C}" dt="2020-01-19T03:25:35.068" v="562" actId="6549"/>
          <ac:spMkLst>
            <pc:docMk/>
            <pc:sldMk cId="0" sldId="269"/>
            <ac:spMk id="21" creationId="{978E8611-B9E8-4D64-9DFD-22C378CFFA86}"/>
          </ac:spMkLst>
        </pc:spChg>
        <pc:grpChg chg="del">
          <ac:chgData name="Sonic Wang" userId="222e769704b78e97" providerId="LiveId" clId="{06968A2E-ED76-4D5D-9A71-50A4820F316C}" dt="2020-01-19T03:21:33.340" v="434" actId="478"/>
          <ac:grpSpMkLst>
            <pc:docMk/>
            <pc:sldMk cId="0" sldId="269"/>
            <ac:grpSpMk id="32" creationId="{91A3EE38-8695-4573-B39C-BF4BA7DF00F8}"/>
          </ac:grpSpMkLst>
        </pc:grpChg>
        <pc:graphicFrameChg chg="add mod">
          <ac:chgData name="Sonic Wang" userId="222e769704b78e97" providerId="LiveId" clId="{06968A2E-ED76-4D5D-9A71-50A4820F316C}" dt="2020-01-19T03:21:49.803" v="437" actId="207"/>
          <ac:graphicFrameMkLst>
            <pc:docMk/>
            <pc:sldMk cId="0" sldId="269"/>
            <ac:graphicFrameMk id="22" creationId="{813E1C80-7E11-40F7-839C-016A3487AC2D}"/>
          </ac:graphicFrameMkLst>
        </pc:graphicFrameChg>
      </pc:sldChg>
      <pc:sldChg chg="addSp delSp modSp">
        <pc:chgData name="Sonic Wang" userId="222e769704b78e97" providerId="LiveId" clId="{06968A2E-ED76-4D5D-9A71-50A4820F316C}" dt="2020-01-19T05:42:05.452" v="920" actId="1076"/>
        <pc:sldMkLst>
          <pc:docMk/>
          <pc:sldMk cId="0" sldId="270"/>
        </pc:sldMkLst>
        <pc:spChg chg="del topLvl">
          <ac:chgData name="Sonic Wang" userId="222e769704b78e97" providerId="LiveId" clId="{06968A2E-ED76-4D5D-9A71-50A4820F316C}" dt="2020-01-19T03:26:34.823" v="563" actId="478"/>
          <ac:spMkLst>
            <pc:docMk/>
            <pc:sldMk cId="0" sldId="270"/>
            <ac:spMk id="9" creationId="{DB3F0147-6E3C-49B4-9130-95938D9431F3}"/>
          </ac:spMkLst>
        </pc:spChg>
        <pc:spChg chg="add mod">
          <ac:chgData name="Sonic Wang" userId="222e769704b78e97" providerId="LiveId" clId="{06968A2E-ED76-4D5D-9A71-50A4820F316C}" dt="2020-01-19T05:41:53.725" v="917" actId="20577"/>
          <ac:spMkLst>
            <pc:docMk/>
            <pc:sldMk cId="0" sldId="270"/>
            <ac:spMk id="25" creationId="{AC617996-3BC9-4E6C-9AE1-F063929FCD0E}"/>
          </ac:spMkLst>
        </pc:spChg>
        <pc:grpChg chg="del">
          <ac:chgData name="Sonic Wang" userId="222e769704b78e97" providerId="LiveId" clId="{06968A2E-ED76-4D5D-9A71-50A4820F316C}" dt="2020-01-19T03:26:34.823" v="563" actId="478"/>
          <ac:grpSpMkLst>
            <pc:docMk/>
            <pc:sldMk cId="0" sldId="270"/>
            <ac:grpSpMk id="7" creationId="{DDD58D14-4EA4-437A-8D60-0D7479005B54}"/>
          </ac:grpSpMkLst>
        </pc:grpChg>
        <pc:grpChg chg="del topLvl">
          <ac:chgData name="Sonic Wang" userId="222e769704b78e97" providerId="LiveId" clId="{06968A2E-ED76-4D5D-9A71-50A4820F316C}" dt="2020-01-19T03:26:38.534" v="564" actId="478"/>
          <ac:grpSpMkLst>
            <pc:docMk/>
            <pc:sldMk cId="0" sldId="270"/>
            <ac:grpSpMk id="8" creationId="{1D7C6B9F-B45B-456A-9FCE-66030EC506AB}"/>
          </ac:grpSpMkLst>
        </pc:grpChg>
        <pc:graphicFrameChg chg="add">
          <ac:chgData name="Sonic Wang" userId="222e769704b78e97" providerId="LiveId" clId="{06968A2E-ED76-4D5D-9A71-50A4820F316C}" dt="2020-01-19T03:26:51.154" v="566"/>
          <ac:graphicFrameMkLst>
            <pc:docMk/>
            <pc:sldMk cId="0" sldId="270"/>
            <ac:graphicFrameMk id="26" creationId="{7725E3A4-D3FF-437F-94B3-840EC3077CD0}"/>
          </ac:graphicFrameMkLst>
        </pc:graphicFrameChg>
        <pc:picChg chg="add mod">
          <ac:chgData name="Sonic Wang" userId="222e769704b78e97" providerId="LiveId" clId="{06968A2E-ED76-4D5D-9A71-50A4820F316C}" dt="2020-01-19T05:42:05.452" v="920" actId="1076"/>
          <ac:picMkLst>
            <pc:docMk/>
            <pc:sldMk cId="0" sldId="270"/>
            <ac:picMk id="3" creationId="{0CBFFA8A-4FFE-496F-BE2C-2E2BDF7DC444}"/>
          </ac:picMkLst>
        </pc:picChg>
      </pc:sldChg>
      <pc:sldChg chg="addSp delSp modSp">
        <pc:chgData name="Sonic Wang" userId="222e769704b78e97" providerId="LiveId" clId="{06968A2E-ED76-4D5D-9A71-50A4820F316C}" dt="2020-01-19T03:48:28.057" v="806" actId="207"/>
        <pc:sldMkLst>
          <pc:docMk/>
          <pc:sldMk cId="0" sldId="271"/>
        </pc:sldMkLst>
        <pc:spChg chg="del topLvl">
          <ac:chgData name="Sonic Wang" userId="222e769704b78e97" providerId="LiveId" clId="{06968A2E-ED76-4D5D-9A71-50A4820F316C}" dt="2020-01-19T03:39:42.881" v="641" actId="478"/>
          <ac:spMkLst>
            <pc:docMk/>
            <pc:sldMk cId="0" sldId="271"/>
            <ac:spMk id="11" creationId="{12DA5BBD-84CE-41ED-A3D6-39D9775B2070}"/>
          </ac:spMkLst>
        </pc:spChg>
        <pc:spChg chg="add mod">
          <ac:chgData name="Sonic Wang" userId="222e769704b78e97" providerId="LiveId" clId="{06968A2E-ED76-4D5D-9A71-50A4820F316C}" dt="2020-01-19T03:48:28.057" v="806" actId="207"/>
          <ac:spMkLst>
            <pc:docMk/>
            <pc:sldMk cId="0" sldId="271"/>
            <ac:spMk id="28" creationId="{EEE666F1-B6F5-4637-8430-C5368288C305}"/>
          </ac:spMkLst>
        </pc:spChg>
        <pc:grpChg chg="del">
          <ac:chgData name="Sonic Wang" userId="222e769704b78e97" providerId="LiveId" clId="{06968A2E-ED76-4D5D-9A71-50A4820F316C}" dt="2020-01-19T03:39:42.881" v="641" actId="478"/>
          <ac:grpSpMkLst>
            <pc:docMk/>
            <pc:sldMk cId="0" sldId="271"/>
            <ac:grpSpMk id="9" creationId="{2F73A1C6-68CD-4417-8E8E-CAD28EA85EAD}"/>
          </ac:grpSpMkLst>
        </pc:grpChg>
        <pc:grpChg chg="del topLvl">
          <ac:chgData name="Sonic Wang" userId="222e769704b78e97" providerId="LiveId" clId="{06968A2E-ED76-4D5D-9A71-50A4820F316C}" dt="2020-01-19T03:39:54.839" v="642" actId="478"/>
          <ac:grpSpMkLst>
            <pc:docMk/>
            <pc:sldMk cId="0" sldId="271"/>
            <ac:grpSpMk id="10" creationId="{43DF3EB5-A8E0-4E29-B5C4-F2EA35901CD9}"/>
          </ac:grpSpMkLst>
        </pc:grpChg>
        <pc:graphicFrameChg chg="add mod">
          <ac:chgData name="Sonic Wang" userId="222e769704b78e97" providerId="LiveId" clId="{06968A2E-ED76-4D5D-9A71-50A4820F316C}" dt="2020-01-19T03:46:11.603" v="773" actId="20577"/>
          <ac:graphicFrameMkLst>
            <pc:docMk/>
            <pc:sldMk cId="0" sldId="271"/>
            <ac:graphicFrameMk id="27" creationId="{0F0CD2F6-CF4F-4E90-B59B-DAC7E03F65D8}"/>
          </ac:graphicFrameMkLst>
        </pc:graphicFrameChg>
      </pc:sldChg>
      <pc:sldChg chg="addSp delSp modSp">
        <pc:chgData name="Sonic Wang" userId="222e769704b78e97" providerId="LiveId" clId="{06968A2E-ED76-4D5D-9A71-50A4820F316C}" dt="2020-01-19T03:48:15.861" v="805" actId="207"/>
        <pc:sldMkLst>
          <pc:docMk/>
          <pc:sldMk cId="0" sldId="272"/>
        </pc:sldMkLst>
        <pc:spChg chg="add">
          <ac:chgData name="Sonic Wang" userId="222e769704b78e97" providerId="LiveId" clId="{06968A2E-ED76-4D5D-9A71-50A4820F316C}" dt="2020-01-19T03:46:58.843" v="779"/>
          <ac:spMkLst>
            <pc:docMk/>
            <pc:sldMk cId="0" sldId="272"/>
            <ac:spMk id="22" creationId="{E960C02F-6592-417D-9212-AF2429519E03}"/>
          </ac:spMkLst>
        </pc:spChg>
        <pc:spChg chg="add">
          <ac:chgData name="Sonic Wang" userId="222e769704b78e97" providerId="LiveId" clId="{06968A2E-ED76-4D5D-9A71-50A4820F316C}" dt="2020-01-19T03:46:58.843" v="779"/>
          <ac:spMkLst>
            <pc:docMk/>
            <pc:sldMk cId="0" sldId="272"/>
            <ac:spMk id="23" creationId="{EFA935C5-FCF5-4BEF-A0E6-2417C3D2B941}"/>
          </ac:spMkLst>
        </pc:spChg>
        <pc:spChg chg="add mod">
          <ac:chgData name="Sonic Wang" userId="222e769704b78e97" providerId="LiveId" clId="{06968A2E-ED76-4D5D-9A71-50A4820F316C}" dt="2020-01-19T03:48:15.861" v="805" actId="207"/>
          <ac:spMkLst>
            <pc:docMk/>
            <pc:sldMk cId="0" sldId="272"/>
            <ac:spMk id="25" creationId="{272BEE5E-635D-4195-906E-84448E996658}"/>
          </ac:spMkLst>
        </pc:spChg>
        <pc:spChg chg="del topLvl">
          <ac:chgData name="Sonic Wang" userId="222e769704b78e97" providerId="LiveId" clId="{06968A2E-ED76-4D5D-9A71-50A4820F316C}" dt="2020-01-19T03:46:48.673" v="776" actId="478"/>
          <ac:spMkLst>
            <pc:docMk/>
            <pc:sldMk cId="0" sldId="272"/>
            <ac:spMk id="31" creationId="{6526AABB-9A38-4A90-8122-B62443F335E0}"/>
          </ac:spMkLst>
        </pc:spChg>
        <pc:spChg chg="del">
          <ac:chgData name="Sonic Wang" userId="222e769704b78e97" providerId="LiveId" clId="{06968A2E-ED76-4D5D-9A71-50A4820F316C}" dt="2020-01-19T03:46:50.979" v="777" actId="478"/>
          <ac:spMkLst>
            <pc:docMk/>
            <pc:sldMk cId="0" sldId="272"/>
            <ac:spMk id="43" creationId="{135F4CCE-8826-45C8-9E8E-DF5480D05655}"/>
          </ac:spMkLst>
        </pc:spChg>
        <pc:grpChg chg="add mod">
          <ac:chgData name="Sonic Wang" userId="222e769704b78e97" providerId="LiveId" clId="{06968A2E-ED76-4D5D-9A71-50A4820F316C}" dt="2020-01-19T03:46:59.919" v="780"/>
          <ac:grpSpMkLst>
            <pc:docMk/>
            <pc:sldMk cId="0" sldId="272"/>
            <ac:grpSpMk id="21" creationId="{A1F6B9DB-2C03-47CD-8749-6B632ED3286E}"/>
          </ac:grpSpMkLst>
        </pc:grpChg>
        <pc:grpChg chg="del">
          <ac:chgData name="Sonic Wang" userId="222e769704b78e97" providerId="LiveId" clId="{06968A2E-ED76-4D5D-9A71-50A4820F316C}" dt="2020-01-19T03:46:48.673" v="776" actId="478"/>
          <ac:grpSpMkLst>
            <pc:docMk/>
            <pc:sldMk cId="0" sldId="272"/>
            <ac:grpSpMk id="29" creationId="{F48BEFF3-0F53-4256-8910-77B496D089DE}"/>
          </ac:grpSpMkLst>
        </pc:grpChg>
        <pc:grpChg chg="del topLvl">
          <ac:chgData name="Sonic Wang" userId="222e769704b78e97" providerId="LiveId" clId="{06968A2E-ED76-4D5D-9A71-50A4820F316C}" dt="2020-01-19T03:46:54.416" v="778" actId="478"/>
          <ac:grpSpMkLst>
            <pc:docMk/>
            <pc:sldMk cId="0" sldId="272"/>
            <ac:grpSpMk id="30" creationId="{913870CC-A3A1-4DFC-A3C5-E998D1B28DF5}"/>
          </ac:grpSpMkLst>
        </pc:grpChg>
        <pc:grpChg chg="del">
          <ac:chgData name="Sonic Wang" userId="222e769704b78e97" providerId="LiveId" clId="{06968A2E-ED76-4D5D-9A71-50A4820F316C}" dt="2020-01-19T03:46:50.979" v="777" actId="478"/>
          <ac:grpSpMkLst>
            <pc:docMk/>
            <pc:sldMk cId="0" sldId="272"/>
            <ac:grpSpMk id="33" creationId="{C89F62BB-422A-450C-B0E7-904D79FC0877}"/>
          </ac:grpSpMkLst>
        </pc:grpChg>
        <pc:graphicFrameChg chg="add">
          <ac:chgData name="Sonic Wang" userId="222e769704b78e97" providerId="LiveId" clId="{06968A2E-ED76-4D5D-9A71-50A4820F316C}" dt="2020-01-19T03:47:05.227" v="781"/>
          <ac:graphicFrameMkLst>
            <pc:docMk/>
            <pc:sldMk cId="0" sldId="272"/>
            <ac:graphicFrameMk id="24" creationId="{C94CEE06-29EC-47C2-9D17-45C5330A5133}"/>
          </ac:graphicFrameMkLst>
        </pc:graphicFrameChg>
      </pc:sldChg>
      <pc:sldChg chg="addSp delSp modSp">
        <pc:chgData name="Sonic Wang" userId="222e769704b78e97" providerId="LiveId" clId="{06968A2E-ED76-4D5D-9A71-50A4820F316C}" dt="2020-01-19T03:51:07.252" v="832" actId="207"/>
        <pc:sldMkLst>
          <pc:docMk/>
          <pc:sldMk cId="0" sldId="274"/>
        </pc:sldMkLst>
        <pc:spChg chg="add mod">
          <ac:chgData name="Sonic Wang" userId="222e769704b78e97" providerId="LiveId" clId="{06968A2E-ED76-4D5D-9A71-50A4820F316C}" dt="2020-01-19T03:51:02.380" v="831" actId="6549"/>
          <ac:spMkLst>
            <pc:docMk/>
            <pc:sldMk cId="0" sldId="274"/>
            <ac:spMk id="21" creationId="{B6CAE184-2CC3-43E6-8D17-9A19D953EF32}"/>
          </ac:spMkLst>
        </pc:spChg>
        <pc:spChg chg="del topLvl">
          <ac:chgData name="Sonic Wang" userId="222e769704b78e97" providerId="LiveId" clId="{06968A2E-ED76-4D5D-9A71-50A4820F316C}" dt="2020-01-19T03:48:42.863" v="807" actId="478"/>
          <ac:spMkLst>
            <pc:docMk/>
            <pc:sldMk cId="0" sldId="274"/>
            <ac:spMk id="45" creationId="{941C74EF-1C44-4112-A039-26BADDA9A003}"/>
          </ac:spMkLst>
        </pc:spChg>
        <pc:grpChg chg="del">
          <ac:chgData name="Sonic Wang" userId="222e769704b78e97" providerId="LiveId" clId="{06968A2E-ED76-4D5D-9A71-50A4820F316C}" dt="2020-01-19T03:48:42.863" v="807" actId="478"/>
          <ac:grpSpMkLst>
            <pc:docMk/>
            <pc:sldMk cId="0" sldId="274"/>
            <ac:grpSpMk id="43" creationId="{2CD4C213-06FF-46E8-A404-CA78BC618262}"/>
          </ac:grpSpMkLst>
        </pc:grpChg>
        <pc:grpChg chg="del topLvl">
          <ac:chgData name="Sonic Wang" userId="222e769704b78e97" providerId="LiveId" clId="{06968A2E-ED76-4D5D-9A71-50A4820F316C}" dt="2020-01-19T03:48:45.287" v="808" actId="478"/>
          <ac:grpSpMkLst>
            <pc:docMk/>
            <pc:sldMk cId="0" sldId="274"/>
            <ac:grpSpMk id="44" creationId="{A5579232-009F-4BB0-9972-5A718675530A}"/>
          </ac:grpSpMkLst>
        </pc:grpChg>
        <pc:graphicFrameChg chg="add mod">
          <ac:chgData name="Sonic Wang" userId="222e769704b78e97" providerId="LiveId" clId="{06968A2E-ED76-4D5D-9A71-50A4820F316C}" dt="2020-01-19T03:51:07.252" v="832" actId="207"/>
          <ac:graphicFrameMkLst>
            <pc:docMk/>
            <pc:sldMk cId="0" sldId="274"/>
            <ac:graphicFrameMk id="22" creationId="{F1263624-4944-464C-BF07-A0C411C68990}"/>
          </ac:graphicFrameMkLst>
        </pc:graphicFrameChg>
      </pc:sldChg>
      <pc:sldChg chg="addSp delSp modSp modNotesTx">
        <pc:chgData name="Sonic Wang" userId="222e769704b78e97" providerId="LiveId" clId="{06968A2E-ED76-4D5D-9A71-50A4820F316C}" dt="2020-01-19T06:15:40.533" v="1043" actId="20577"/>
        <pc:sldMkLst>
          <pc:docMk/>
          <pc:sldMk cId="0" sldId="275"/>
        </pc:sldMkLst>
        <pc:spChg chg="add del">
          <ac:chgData name="Sonic Wang" userId="222e769704b78e97" providerId="LiveId" clId="{06968A2E-ED76-4D5D-9A71-50A4820F316C}" dt="2020-01-19T03:51:24.418" v="835"/>
          <ac:spMkLst>
            <pc:docMk/>
            <pc:sldMk cId="0" sldId="275"/>
            <ac:spMk id="2" creationId="{348FB900-DF07-4A7C-A3C1-CF729E36089E}"/>
          </ac:spMkLst>
        </pc:spChg>
        <pc:spChg chg="add mod">
          <ac:chgData name="Sonic Wang" userId="222e769704b78e97" providerId="LiveId" clId="{06968A2E-ED76-4D5D-9A71-50A4820F316C}" dt="2020-01-19T03:52:42.545" v="874"/>
          <ac:spMkLst>
            <pc:docMk/>
            <pc:sldMk cId="0" sldId="275"/>
            <ac:spMk id="22" creationId="{5728CFCF-E190-4A04-ACB0-29FEF89B034F}"/>
          </ac:spMkLst>
        </pc:spChg>
        <pc:grpChg chg="del">
          <ac:chgData name="Sonic Wang" userId="222e769704b78e97" providerId="LiveId" clId="{06968A2E-ED76-4D5D-9A71-50A4820F316C}" dt="2020-01-19T03:51:17.753" v="833" actId="478"/>
          <ac:grpSpMkLst>
            <pc:docMk/>
            <pc:sldMk cId="0" sldId="275"/>
            <ac:grpSpMk id="42" creationId="{FE481686-E43D-4EA8-831D-77519429A673}"/>
          </ac:grpSpMkLst>
        </pc:grpChg>
        <pc:graphicFrameChg chg="add mod">
          <ac:chgData name="Sonic Wang" userId="222e769704b78e97" providerId="LiveId" clId="{06968A2E-ED76-4D5D-9A71-50A4820F316C}" dt="2020-01-19T03:51:56.352" v="842" actId="207"/>
          <ac:graphicFrameMkLst>
            <pc:docMk/>
            <pc:sldMk cId="0" sldId="275"/>
            <ac:graphicFrameMk id="23" creationId="{5B70497C-4220-4617-84F2-80B9511342BB}"/>
          </ac:graphicFrameMkLst>
        </pc:graphicFrameChg>
      </pc:sldChg>
      <pc:sldChg chg="addSp delSp modSp">
        <pc:chgData name="Sonic Wang" userId="222e769704b78e97" providerId="LiveId" clId="{06968A2E-ED76-4D5D-9A71-50A4820F316C}" dt="2020-01-19T03:53:28.129" v="884"/>
        <pc:sldMkLst>
          <pc:docMk/>
          <pc:sldMk cId="0" sldId="276"/>
        </pc:sldMkLst>
        <pc:spChg chg="add mod">
          <ac:chgData name="Sonic Wang" userId="222e769704b78e97" providerId="LiveId" clId="{06968A2E-ED76-4D5D-9A71-50A4820F316C}" dt="2020-01-19T03:53:28.129" v="884"/>
          <ac:spMkLst>
            <pc:docMk/>
            <pc:sldMk cId="0" sldId="276"/>
            <ac:spMk id="21" creationId="{E90EC981-C6C2-42CA-B31B-F2EA1794A6D8}"/>
          </ac:spMkLst>
        </pc:spChg>
        <pc:grpChg chg="del">
          <ac:chgData name="Sonic Wang" userId="222e769704b78e97" providerId="LiveId" clId="{06968A2E-ED76-4D5D-9A71-50A4820F316C}" dt="2020-01-19T03:52:59.352" v="875" actId="478"/>
          <ac:grpSpMkLst>
            <pc:docMk/>
            <pc:sldMk cId="0" sldId="276"/>
            <ac:grpSpMk id="24" creationId="{7A487442-9889-41A6-93FF-7422E86CE630}"/>
          </ac:grpSpMkLst>
        </pc:grpChg>
        <pc:graphicFrameChg chg="add mod">
          <ac:chgData name="Sonic Wang" userId="222e769704b78e97" providerId="LiveId" clId="{06968A2E-ED76-4D5D-9A71-50A4820F316C}" dt="2020-01-19T03:53:10.753" v="877" actId="207"/>
          <ac:graphicFrameMkLst>
            <pc:docMk/>
            <pc:sldMk cId="0" sldId="276"/>
            <ac:graphicFrameMk id="22" creationId="{C93054D6-C25F-4232-8884-8861A17A58C6}"/>
          </ac:graphicFrameMkLst>
        </pc:graphicFrameChg>
      </pc:sldChg>
      <pc:sldChg chg="addSp delSp modSp">
        <pc:chgData name="Sonic Wang" userId="222e769704b78e97" providerId="LiveId" clId="{06968A2E-ED76-4D5D-9A71-50A4820F316C}" dt="2020-01-19T03:46:19.363" v="774"/>
        <pc:sldMkLst>
          <pc:docMk/>
          <pc:sldMk cId="0" sldId="277"/>
        </pc:sldMkLst>
        <pc:spChg chg="add mod">
          <ac:chgData name="Sonic Wang" userId="222e769704b78e97" providerId="LiveId" clId="{06968A2E-ED76-4D5D-9A71-50A4820F316C}" dt="2020-01-19T03:44:01.537" v="750"/>
          <ac:spMkLst>
            <pc:docMk/>
            <pc:sldMk cId="0" sldId="277"/>
            <ac:spMk id="22" creationId="{4529F281-5092-401E-A6B0-244E994A302F}"/>
          </ac:spMkLst>
        </pc:spChg>
        <pc:grpChg chg="del">
          <ac:chgData name="Sonic Wang" userId="222e769704b78e97" providerId="LiveId" clId="{06968A2E-ED76-4D5D-9A71-50A4820F316C}" dt="2020-01-19T03:38:05.431" v="622" actId="478"/>
          <ac:grpSpMkLst>
            <pc:docMk/>
            <pc:sldMk cId="0" sldId="277"/>
            <ac:grpSpMk id="42" creationId="{A40F951F-9B85-4E63-A218-83689D5A9E40}"/>
          </ac:grpSpMkLst>
        </pc:grpChg>
        <pc:graphicFrameChg chg="add mod">
          <ac:chgData name="Sonic Wang" userId="222e769704b78e97" providerId="LiveId" clId="{06968A2E-ED76-4D5D-9A71-50A4820F316C}" dt="2020-01-19T03:46:19.363" v="774"/>
          <ac:graphicFrameMkLst>
            <pc:docMk/>
            <pc:sldMk cId="0" sldId="277"/>
            <ac:graphicFrameMk id="21" creationId="{4F17210C-1186-489A-8738-2E3847852DE0}"/>
          </ac:graphicFrameMkLst>
        </pc:graphicFrameChg>
      </pc:sldChg>
      <pc:sldChg chg="delSp">
        <pc:chgData name="Sonic Wang" userId="222e769704b78e97" providerId="LiveId" clId="{06968A2E-ED76-4D5D-9A71-50A4820F316C}" dt="2020-01-19T03:54:12.293" v="892" actId="478"/>
        <pc:sldMkLst>
          <pc:docMk/>
          <pc:sldMk cId="0" sldId="278"/>
        </pc:sldMkLst>
        <pc:spChg chg="del topLvl">
          <ac:chgData name="Sonic Wang" userId="222e769704b78e97" providerId="LiveId" clId="{06968A2E-ED76-4D5D-9A71-50A4820F316C}" dt="2020-01-19T03:53:33.913" v="885" actId="478"/>
          <ac:spMkLst>
            <pc:docMk/>
            <pc:sldMk cId="0" sldId="278"/>
            <ac:spMk id="44" creationId="{87EF0310-FA0D-46FE-8C8E-2CC98B4C5DB4}"/>
          </ac:spMkLst>
        </pc:spChg>
        <pc:spChg chg="del">
          <ac:chgData name="Sonic Wang" userId="222e769704b78e97" providerId="LiveId" clId="{06968A2E-ED76-4D5D-9A71-50A4820F316C}" dt="2020-01-19T03:53:36.114" v="886" actId="478"/>
          <ac:spMkLst>
            <pc:docMk/>
            <pc:sldMk cId="0" sldId="278"/>
            <ac:spMk id="57" creationId="{50DBAA68-A4D9-4097-932F-8427847E2CCD}"/>
          </ac:spMkLst>
        </pc:spChg>
        <pc:grpChg chg="del">
          <ac:chgData name="Sonic Wang" userId="222e769704b78e97" providerId="LiveId" clId="{06968A2E-ED76-4D5D-9A71-50A4820F316C}" dt="2020-01-19T03:53:33.913" v="885" actId="478"/>
          <ac:grpSpMkLst>
            <pc:docMk/>
            <pc:sldMk cId="0" sldId="278"/>
            <ac:grpSpMk id="42" creationId="{C19DD3F8-CF4C-4D93-9E63-B7E56B7C5C9C}"/>
          </ac:grpSpMkLst>
        </pc:grpChg>
        <pc:grpChg chg="del topLvl">
          <ac:chgData name="Sonic Wang" userId="222e769704b78e97" providerId="LiveId" clId="{06968A2E-ED76-4D5D-9A71-50A4820F316C}" dt="2020-01-19T03:54:12.293" v="892" actId="478"/>
          <ac:grpSpMkLst>
            <pc:docMk/>
            <pc:sldMk cId="0" sldId="278"/>
            <ac:grpSpMk id="43" creationId="{5B616E86-689A-4087-B7E3-E74E5622A3B7}"/>
          </ac:grpSpMkLst>
        </pc:grpChg>
        <pc:grpChg chg="del">
          <ac:chgData name="Sonic Wang" userId="222e769704b78e97" providerId="LiveId" clId="{06968A2E-ED76-4D5D-9A71-50A4820F316C}" dt="2020-01-19T03:53:36.114" v="886" actId="478"/>
          <ac:grpSpMkLst>
            <pc:docMk/>
            <pc:sldMk cId="0" sldId="278"/>
            <ac:grpSpMk id="46" creationId="{EA95E065-D372-4595-8288-CE4B3D66D096}"/>
          </ac:grpSpMkLst>
        </pc:grpChg>
      </pc:sldChg>
      <pc:sldChg chg="addSp delSp modSp">
        <pc:chgData name="Sonic Wang" userId="222e769704b78e97" providerId="LiveId" clId="{06968A2E-ED76-4D5D-9A71-50A4820F316C}" dt="2020-01-19T03:54:42.131" v="900" actId="207"/>
        <pc:sldMkLst>
          <pc:docMk/>
          <pc:sldMk cId="0" sldId="279"/>
        </pc:sldMkLst>
        <pc:spChg chg="add">
          <ac:chgData name="Sonic Wang" userId="222e769704b78e97" providerId="LiveId" clId="{06968A2E-ED76-4D5D-9A71-50A4820F316C}" dt="2020-01-19T03:53:51.156" v="887"/>
          <ac:spMkLst>
            <pc:docMk/>
            <pc:sldMk cId="0" sldId="279"/>
            <ac:spMk id="6" creationId="{BA3C1196-32F7-42BD-A6F2-06FE71FDAEBC}"/>
          </ac:spMkLst>
        </pc:spChg>
        <pc:spChg chg="del">
          <ac:chgData name="Sonic Wang" userId="222e769704b78e97" providerId="LiveId" clId="{06968A2E-ED76-4D5D-9A71-50A4820F316C}" dt="2020-01-19T03:54:04.462" v="891" actId="478"/>
          <ac:spMkLst>
            <pc:docMk/>
            <pc:sldMk cId="0" sldId="279"/>
            <ac:spMk id="25" creationId="{C2A4F0B8-502F-475F-8EB6-AA5E1189DBD3}"/>
          </ac:spMkLst>
        </pc:spChg>
        <pc:graphicFrameChg chg="add mod">
          <ac:chgData name="Sonic Wang" userId="222e769704b78e97" providerId="LiveId" clId="{06968A2E-ED76-4D5D-9A71-50A4820F316C}" dt="2020-01-19T03:54:42.131" v="900" actId="207"/>
          <ac:graphicFrameMkLst>
            <pc:docMk/>
            <pc:sldMk cId="0" sldId="279"/>
            <ac:graphicFrameMk id="7" creationId="{87751D70-5213-4B01-826E-DEE0872A4BF8}"/>
          </ac:graphicFrameMkLst>
        </pc:graphicFrameChg>
        <pc:graphicFrameChg chg="add mod">
          <ac:chgData name="Sonic Wang" userId="222e769704b78e97" providerId="LiveId" clId="{06968A2E-ED76-4D5D-9A71-50A4820F316C}" dt="2020-01-19T03:54:28.112" v="896" actId="207"/>
          <ac:graphicFrameMkLst>
            <pc:docMk/>
            <pc:sldMk cId="0" sldId="279"/>
            <ac:graphicFrameMk id="8" creationId="{AA6E3354-A2DD-4BB4-8B5C-6E9D4E5AA1B0}"/>
          </ac:graphicFrameMkLst>
        </pc:graphicFrameChg>
        <pc:graphicFrameChg chg="del">
          <ac:chgData name="Sonic Wang" userId="222e769704b78e97" providerId="LiveId" clId="{06968A2E-ED76-4D5D-9A71-50A4820F316C}" dt="2020-01-19T03:54:02.030" v="890" actId="478"/>
          <ac:graphicFrameMkLst>
            <pc:docMk/>
            <pc:sldMk cId="0" sldId="279"/>
            <ac:graphicFrameMk id="24" creationId="{C738ED46-36C9-4240-9757-91041EED7E18}"/>
          </ac:graphicFrameMkLst>
        </pc:graphicFrameChg>
        <pc:graphicFrameChg chg="del mod">
          <ac:chgData name="Sonic Wang" userId="222e769704b78e97" providerId="LiveId" clId="{06968A2E-ED76-4D5D-9A71-50A4820F316C}" dt="2020-01-19T03:53:58.111" v="889" actId="478"/>
          <ac:graphicFrameMkLst>
            <pc:docMk/>
            <pc:sldMk cId="0" sldId="279"/>
            <ac:graphicFrameMk id="26" creationId="{71436A54-5DC3-4548-9261-88B22357F64A}"/>
          </ac:graphicFrameMkLst>
        </pc:graphicFrameChg>
      </pc:sldChg>
      <pc:sldChg chg="add del setBg">
        <pc:chgData name="Sonic Wang" userId="222e769704b78e97" providerId="LiveId" clId="{06968A2E-ED76-4D5D-9A71-50A4820F316C}" dt="2020-01-19T03:04:58.483" v="90" actId="47"/>
        <pc:sldMkLst>
          <pc:docMk/>
          <pc:sldMk cId="2584877635" sldId="28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每個段落 反思 分享</a:t>
            </a:r>
            <a:endParaRPr lang="en-SG" altLang="zh-TW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先知說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兩兩分享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屬靈的改進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他們不但自己去行，並且喜歡別人也去行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羅一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32)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，所以走在這條門路上的人也多，但其結果卻是引到滅亡。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我們若甘心受約束，樂意接受十字架的剝奪，除去一切不合於屬天性質的東西，我們就得以走在永生的道路上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詩一百卅九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24)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。可惜，肯花這種代價的人畢竟不多。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上次王子 第六章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1:8</a:t>
            </a:r>
          </a:p>
          <a:p>
            <a:pPr marL="139700" indent="0">
              <a:buNone/>
            </a:pPr>
            <a:r>
              <a:rPr lang="en-SG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你們要小心，不可將善事行在人的面前，故意叫他們看見，若是這樣，就不能得你們天父的賞賜了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SG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你們禱告的時候，不可像那假冒為善的人，愛站在會堂裡和十字路口上禱告，故意叫人看見。我實在告訴你們，他們已經得了他們的賞賜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心意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二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我們的問題不在於外面所作的是好事或壞事，問題乃在於我們憑哪一種生命去作。我們若是憑著基督的生命去作，就結出好果子來；我們若是憑著自己天然的生命去作，即使是作好事，也必結出壞果子來。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三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外面的現象雖然可以假冒，但是生命卻是假冒不來的。神聖的生命必然會領人注意神自己，愛慕天上的事物；天然的生命則叫人注意人自己，並顧念地上的事物。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在創世紀中、始祖犯罪被神咒詛，遭殃的除了男人、女人和蛇之外、連大地都受了連累。神說：地必給你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亞當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長出荊棘和蒺藜來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为何异性恋者非要是同性恋者为</a:t>
            </a:r>
            <a:r>
              <a:rPr lang="en-US" altLang="zh-TW" dirty="0"/>
              <a:t>”</a:t>
            </a:r>
            <a:r>
              <a:rPr lang="zh-TW" altLang="en-US" dirty="0"/>
              <a:t>变态</a:t>
            </a:r>
            <a:r>
              <a:rPr lang="en-US" altLang="zh-TW" dirty="0"/>
              <a:t>”</a:t>
            </a:r>
            <a:r>
              <a:rPr lang="zh-TW" altLang="en-US" dirty="0"/>
              <a:t>不可呢？</a:t>
            </a:r>
            <a:endParaRPr lang="en-US" altLang="zh-TW" dirty="0"/>
          </a:p>
          <a:p>
            <a:r>
              <a:rPr lang="zh-TW" altLang="en-US" dirty="0"/>
              <a:t>排挤</a:t>
            </a:r>
            <a:r>
              <a:rPr lang="en-US" altLang="zh-TW" dirty="0"/>
              <a:t>“</a:t>
            </a:r>
            <a:r>
              <a:rPr lang="zh-TW" altLang="en-US" dirty="0"/>
              <a:t>不同</a:t>
            </a:r>
            <a:r>
              <a:rPr lang="en-US" altLang="zh-TW" dirty="0"/>
              <a:t>”</a:t>
            </a:r>
            <a:r>
              <a:rPr lang="zh-TW" altLang="en-US" dirty="0"/>
              <a:t>寻求安全感</a:t>
            </a:r>
            <a:endParaRPr lang="en-US" altLang="zh-TW" dirty="0"/>
          </a:p>
          <a:p>
            <a:r>
              <a:rPr lang="zh-TW" altLang="en-US" dirty="0"/>
              <a:t>划清界线以表正常</a:t>
            </a:r>
          </a:p>
          <a:p>
            <a:r>
              <a:rPr lang="zh-TW" altLang="en-US" dirty="0"/>
              <a:t>不只是</a:t>
            </a:r>
            <a:r>
              <a:rPr lang="en-US" altLang="zh-TW" dirty="0"/>
              <a:t>”</a:t>
            </a:r>
            <a:r>
              <a:rPr lang="zh-TW" altLang="en-US" dirty="0"/>
              <a:t>同性恋</a:t>
            </a:r>
            <a:r>
              <a:rPr lang="en-US" altLang="zh-TW" dirty="0"/>
              <a:t>”</a:t>
            </a:r>
            <a:r>
              <a:rPr lang="zh-TW" altLang="en-US" dirty="0"/>
              <a:t>是</a:t>
            </a:r>
            <a:r>
              <a:rPr lang="en-US" altLang="zh-TW" dirty="0"/>
              <a:t>“</a:t>
            </a:r>
            <a:r>
              <a:rPr lang="zh-TW" altLang="en-US" dirty="0"/>
              <a:t>变态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而是只要是不一样，干啥都是变态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altLang="zh-TW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/>
              <a:t>先前在講婚姻</a:t>
            </a:r>
            <a:endParaRPr lang="en-GB" altLang="zh-TW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altLang="zh-TW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altLang="zh-TW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/>
              <a:t>婚姻</a:t>
            </a:r>
            <a:endParaRPr lang="en-GB" altLang="zh-TW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/>
              <a:t>同志</a:t>
            </a:r>
            <a:endParaRPr lang="en-GB" altLang="zh-TW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/>
              <a:t>太監</a:t>
            </a:r>
            <a:endParaRPr lang="en-GB" altLang="zh-TW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/>
              <a:t>不要有婚約的羈絆</a:t>
            </a:r>
            <a:endParaRPr lang="en-GB" altLang="zh-TW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/>
              <a:t>保羅</a:t>
            </a:r>
            <a:r>
              <a:rPr lang="en-US" altLang="zh-TW" b="0" dirty="0"/>
              <a:t>:</a:t>
            </a:r>
            <a:r>
              <a:rPr lang="zh-TW" altLang="en-US" b="0"/>
              <a:t>沒有婚約也是福分</a:t>
            </a:r>
            <a:endParaRPr b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「量器」原是指量取食物的器具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如斗等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，這裏轉用來指度量人是非、對錯，以及其程度的尺度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我們都有罪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Descrimination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道歉‘ 指責別人過錯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聖物」象徵屬神的客觀真理，例如馬太福音五至七章山上的教訓，就是聖物。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「狗」象徵不認識主的人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腓三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「珍珠」象徵信徒個人對神主觀的經歷。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「豬」象徵污穢不潔的人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彼後二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22)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同志有罪、跟同志分享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「祈求」是指普通的禱告。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「尋找」是指專一的求問。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「叩門」是指進一步迫切的要求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兩兩分享</a:t>
            </a:r>
            <a:endParaRPr lang="en-SG" altLang="zh-TW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求什麼得什麼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感激別人怎麼對待你</a:t>
            </a:r>
            <a:endParaRPr lang="en-SG" altLang="zh-TW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你怎麼對待別人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19900" y="3867025"/>
            <a:ext cx="7047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482725"/>
            <a:ext cx="56250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5158346"/>
            <a:ext cx="5625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458074"/>
            <a:ext cx="8229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Char char="◎"/>
              <a:defRPr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○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■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○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■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○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■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</p:sldLayoutIdLst>
  <p:transition>
    <p:fade thruBlk="1"/>
  </p:transition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2.jp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0.jp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3.jp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4.jp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2.jp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2.jp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13" Type="http://schemas.microsoft.com/office/2007/relationships/diagramDrawing" Target="../diagrams/drawing18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7.xml"/><Relationship Id="rId12" Type="http://schemas.openxmlformats.org/officeDocument/2006/relationships/diagramColors" Target="../diagrams/colors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7.xml"/><Relationship Id="rId11" Type="http://schemas.openxmlformats.org/officeDocument/2006/relationships/diagramQuickStyle" Target="../diagrams/quickStyle18.xml"/><Relationship Id="rId5" Type="http://schemas.openxmlformats.org/officeDocument/2006/relationships/diagramLayout" Target="../diagrams/layout17.xml"/><Relationship Id="rId10" Type="http://schemas.openxmlformats.org/officeDocument/2006/relationships/diagramLayout" Target="../diagrams/layout18.xml"/><Relationship Id="rId4" Type="http://schemas.openxmlformats.org/officeDocument/2006/relationships/diagramData" Target="../diagrams/data17.xml"/><Relationship Id="rId9" Type="http://schemas.openxmlformats.org/officeDocument/2006/relationships/diagramData" Target="../diagrams/data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9.jp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0.jp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2C6D7-6FF7-47C8-A88A-B5A1C4B0FDA2}"/>
              </a:ext>
            </a:extLst>
          </p:cNvPr>
          <p:cNvSpPr txBox="1"/>
          <p:nvPr/>
        </p:nvSpPr>
        <p:spPr>
          <a:xfrm>
            <a:off x="5778742" y="416096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</a:rPr>
              <a:t>黑象牙的反思</a:t>
            </a:r>
            <a:endParaRPr lang="en-SG" sz="3600" b="1" dirty="0">
              <a:solidFill>
                <a:srgbClr val="FFC000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456EBB5-3C98-4AAC-A81D-8C06569ED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990378"/>
              </p:ext>
            </p:extLst>
          </p:nvPr>
        </p:nvGraphicFramePr>
        <p:xfrm>
          <a:off x="-102508" y="56225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49A1D9B-804A-4775-90D6-215906B03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233619"/>
              </p:ext>
            </p:extLst>
          </p:nvPr>
        </p:nvGraphicFramePr>
        <p:xfrm>
          <a:off x="-102358" y="4993144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F17210C-1186-489A-8738-2E3847852D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041826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529F281-5092-401E-A6B0-244E994A302F}"/>
              </a:ext>
            </a:extLst>
          </p:cNvPr>
          <p:cNvSpPr txBox="1"/>
          <p:nvPr/>
        </p:nvSpPr>
        <p:spPr>
          <a:xfrm>
            <a:off x="890375" y="850542"/>
            <a:ext cx="7363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现今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同性恋者被主流教会教导：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同性恋者是不正常，非自然的群体，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需再教育、医疗、改造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同性恋者竟然认同把他们逼入绝地的好意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同性恋者绝大多数亦认同主流霸权的指责，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活在沉重的包袱之下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0F0CD2F6-CF4F-4E90-B59B-DAC7E03F6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134297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EE666F1-B6F5-4637-8430-C5368288C305}"/>
              </a:ext>
            </a:extLst>
          </p:cNvPr>
          <p:cNvSpPr txBox="1"/>
          <p:nvPr/>
        </p:nvSpPr>
        <p:spPr>
          <a:xfrm>
            <a:off x="890375" y="850542"/>
            <a:ext cx="73635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CN" altLang="en-US" sz="2800" b="1" dirty="0">
                <a:solidFill>
                  <a:srgbClr val="FFC000"/>
                </a:solidFill>
              </a:rPr>
              <a:t>自然</a:t>
            </a:r>
            <a:r>
              <a:rPr lang="zh-TW" altLang="en-US" sz="2800" b="1" dirty="0">
                <a:solidFill>
                  <a:srgbClr val="FFC000"/>
                </a:solidFill>
              </a:rPr>
              <a:t>性向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同性恋是病吗？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经过</a:t>
            </a:r>
            <a:r>
              <a:rPr lang="en-US" altLang="zh-CN" sz="2800" b="1" dirty="0">
                <a:solidFill>
                  <a:schemeClr val="bg1"/>
                </a:solidFill>
              </a:rPr>
              <a:t>100</a:t>
            </a:r>
            <a:r>
              <a:rPr lang="zh-CN" altLang="en-US" sz="2800" b="1" dirty="0">
                <a:solidFill>
                  <a:schemeClr val="bg1"/>
                </a:solidFill>
              </a:rPr>
              <a:t>多年的科学研究后，</a:t>
            </a:r>
          </a:p>
          <a:p>
            <a:r>
              <a:rPr lang="zh-CN" altLang="en-US" sz="2800" b="1" dirty="0">
                <a:solidFill>
                  <a:srgbClr val="FFC000"/>
                </a:solidFill>
              </a:rPr>
              <a:t>世界卫生组织</a:t>
            </a:r>
            <a:r>
              <a:rPr lang="en-US" altLang="zh-CN" sz="2800" b="1" dirty="0">
                <a:solidFill>
                  <a:schemeClr val="bg1"/>
                </a:solidFill>
              </a:rPr>
              <a:t>1992</a:t>
            </a:r>
            <a:r>
              <a:rPr lang="zh-CN" altLang="en-US" sz="2800" b="1" dirty="0">
                <a:solidFill>
                  <a:schemeClr val="bg1"/>
                </a:solidFill>
              </a:rPr>
              <a:t>年确认同性恋是属少数人的</a:t>
            </a:r>
            <a:r>
              <a:rPr lang="zh-CN" altLang="en-US" sz="2800" b="1" dirty="0">
                <a:solidFill>
                  <a:srgbClr val="FFC000"/>
                </a:solidFill>
              </a:rPr>
              <a:t>自然现象</a:t>
            </a:r>
            <a:r>
              <a:rPr lang="zh-CN" altLang="en-US" sz="2800" b="1" dirty="0">
                <a:solidFill>
                  <a:schemeClr val="bg1"/>
                </a:solidFill>
              </a:rPr>
              <a:t>，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不再列入心理障碍</a:t>
            </a:r>
            <a:r>
              <a:rPr lang="en-US" altLang="zh-CN" sz="2800" b="1" dirty="0">
                <a:solidFill>
                  <a:schemeClr val="bg1"/>
                </a:solidFill>
              </a:rPr>
              <a:t>〈</a:t>
            </a:r>
            <a:r>
              <a:rPr lang="zh-CN" altLang="en-US" sz="2800" b="1" dirty="0">
                <a:solidFill>
                  <a:schemeClr val="bg1"/>
                </a:solidFill>
              </a:rPr>
              <a:t>精神病变态</a:t>
            </a:r>
            <a:r>
              <a:rPr lang="en-US" altLang="zh-CN" sz="2800" b="1" dirty="0">
                <a:solidFill>
                  <a:schemeClr val="bg1"/>
                </a:solidFill>
              </a:rPr>
              <a:t>〉</a:t>
            </a:r>
            <a:r>
              <a:rPr lang="zh-CN" altLang="en-US" sz="2800" b="1" dirty="0">
                <a:solidFill>
                  <a:schemeClr val="bg1"/>
                </a:solidFill>
              </a:rPr>
              <a:t>。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C94CEE06-29EC-47C2-9D17-45C5330A51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8552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72BEE5E-635D-4195-906E-84448E996658}"/>
              </a:ext>
            </a:extLst>
          </p:cNvPr>
          <p:cNvSpPr txBox="1"/>
          <p:nvPr/>
        </p:nvSpPr>
        <p:spPr>
          <a:xfrm>
            <a:off x="890375" y="850542"/>
            <a:ext cx="736354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CN" altLang="en-US" sz="2800" b="1" dirty="0">
                <a:solidFill>
                  <a:srgbClr val="FFC000"/>
                </a:solidFill>
              </a:rPr>
              <a:t>自然</a:t>
            </a:r>
            <a:r>
              <a:rPr lang="zh-TW" altLang="en-US" sz="2800" b="1" dirty="0">
                <a:solidFill>
                  <a:srgbClr val="FFC000"/>
                </a:solidFill>
              </a:rPr>
              <a:t>性向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rgbClr val="FFC000"/>
                </a:solidFill>
              </a:rPr>
              <a:t>社会学</a:t>
            </a:r>
            <a:r>
              <a:rPr lang="zh-CN" altLang="en-US" sz="2800" b="1" dirty="0">
                <a:solidFill>
                  <a:schemeClr val="bg1"/>
                </a:solidFill>
              </a:rPr>
              <a:t>报告显示：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同性恋者在人格、智能、生活各个领域皆与异性恋者无异；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唯一不同的是性取向。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rgbClr val="FFC000"/>
                </a:solidFill>
              </a:rPr>
              <a:t>心理学</a:t>
            </a:r>
            <a:r>
              <a:rPr lang="zh-CN" altLang="en-US" sz="2800" b="1" dirty="0">
                <a:solidFill>
                  <a:schemeClr val="bg1"/>
                </a:solidFill>
              </a:rPr>
              <a:t>研究报告：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同性恋不是病，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性取向乃是一个人的性格核心，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是与生俱来无法改变的。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CAE184-2CC3-43E6-8D17-9A19D953EF32}"/>
              </a:ext>
            </a:extLst>
          </p:cNvPr>
          <p:cNvSpPr txBox="1"/>
          <p:nvPr/>
        </p:nvSpPr>
        <p:spPr>
          <a:xfrm>
            <a:off x="890375" y="850542"/>
            <a:ext cx="73635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教会</a:t>
            </a:r>
            <a:r>
              <a:rPr lang="zh-CN" altLang="en-US" sz="2800" b="1" dirty="0">
                <a:solidFill>
                  <a:srgbClr val="FFC000"/>
                </a:solidFill>
              </a:rPr>
              <a:t>解释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rgbClr val="FFC000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社会主流、反同教会领袖：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同性性取向是选择的结果，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违背了神的旨意，犯了严重的道德罪刑。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F1263624-4944-464C-BF07-A0C411C68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332147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8CFCF-E190-4A04-ACB0-29FEF89B034F}"/>
              </a:ext>
            </a:extLst>
          </p:cNvPr>
          <p:cNvSpPr txBox="1"/>
          <p:nvPr/>
        </p:nvSpPr>
        <p:spPr>
          <a:xfrm>
            <a:off x="890225" y="836894"/>
            <a:ext cx="73635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基督教诲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rgbClr val="FFC000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马太福音 </a:t>
            </a:r>
            <a:r>
              <a:rPr lang="en-US" altLang="zh-CN" sz="2800" b="1" dirty="0">
                <a:solidFill>
                  <a:schemeClr val="bg1"/>
                </a:solidFill>
              </a:rPr>
              <a:t>19</a:t>
            </a:r>
            <a:r>
              <a:rPr lang="zh-CN" altLang="en-US" sz="2800" b="1" dirty="0">
                <a:solidFill>
                  <a:schemeClr val="bg1"/>
                </a:solidFill>
              </a:rPr>
              <a:t>章</a:t>
            </a:r>
            <a:r>
              <a:rPr lang="en-US" altLang="zh-CN" sz="2800" b="1" dirty="0">
                <a:solidFill>
                  <a:schemeClr val="bg1"/>
                </a:solidFill>
              </a:rPr>
              <a:t>11-12</a:t>
            </a:r>
            <a:r>
              <a:rPr lang="zh-CN" altLang="en-US" sz="2800" b="1" dirty="0">
                <a:solidFill>
                  <a:schemeClr val="bg1"/>
                </a:solidFill>
              </a:rPr>
              <a:t>节：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耶稣说，这话不是人都可以领受的，唯独赐给谁、谁才能领受。固如有生来是阉人，也有被人阉的，并有为天国的缘故自阉的，这话谁能领受，就可以领受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5B70497C-4220-4617-84F2-80B951134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009549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0EC981-C6C2-42CA-B31B-F2EA1794A6D8}"/>
              </a:ext>
            </a:extLst>
          </p:cNvPr>
          <p:cNvSpPr txBox="1"/>
          <p:nvPr/>
        </p:nvSpPr>
        <p:spPr>
          <a:xfrm>
            <a:off x="890225" y="836894"/>
            <a:ext cx="73635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结论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rgbClr val="FFC000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负面情绪、连根拔起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抬头做人、坦然无惧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C93054D6-C25F-4232-8884-8861A17A5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046687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C1196-32F7-42BD-A6F2-06FE71FDAEBC}"/>
              </a:ext>
            </a:extLst>
          </p:cNvPr>
          <p:cNvSpPr txBox="1"/>
          <p:nvPr/>
        </p:nvSpPr>
        <p:spPr>
          <a:xfrm>
            <a:off x="5778742" y="416096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</a:rPr>
              <a:t>黑象牙的反思</a:t>
            </a:r>
            <a:endParaRPr lang="en-SG" sz="3600" b="1" dirty="0">
              <a:solidFill>
                <a:srgbClr val="FFC00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751D70-5213-4B01-826E-DEE0872A4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254777"/>
              </p:ext>
            </p:extLst>
          </p:nvPr>
        </p:nvGraphicFramePr>
        <p:xfrm>
          <a:off x="-102508" y="56225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A6E3354-A2DD-4BB4-8B5C-6E9D4E5AA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284540"/>
              </p:ext>
            </p:extLst>
          </p:nvPr>
        </p:nvGraphicFramePr>
        <p:xfrm>
          <a:off x="-102358" y="4993144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DABD8-623F-4E02-90B0-40EDDB6DF751}"/>
              </a:ext>
            </a:extLst>
          </p:cNvPr>
          <p:cNvSpPr txBox="1"/>
          <p:nvPr/>
        </p:nvSpPr>
        <p:spPr>
          <a:xfrm>
            <a:off x="890375" y="850542"/>
            <a:ext cx="73635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黑奴贸易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黄金、象牙价值不菲</a:t>
            </a:r>
            <a:r>
              <a:rPr lang="zh-TW" altLang="en-US" sz="2800" b="1" dirty="0">
                <a:solidFill>
                  <a:schemeClr val="bg1"/>
                </a:solidFill>
              </a:rPr>
              <a:t>，</a:t>
            </a:r>
            <a:r>
              <a:rPr lang="zh-CN" altLang="en-US" sz="2800" b="1" dirty="0">
                <a:solidFill>
                  <a:schemeClr val="bg1"/>
                </a:solidFill>
              </a:rPr>
              <a:t>但黑象牙的利润更高</a:t>
            </a:r>
            <a:r>
              <a:rPr lang="zh-TW" altLang="en-US" sz="2800" b="1" dirty="0">
                <a:solidFill>
                  <a:schemeClr val="bg1"/>
                </a:solidFill>
              </a:rPr>
              <a:t>。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15</a:t>
            </a:r>
            <a:r>
              <a:rPr lang="zh-CN" altLang="en-US" sz="2800" b="1" dirty="0">
                <a:solidFill>
                  <a:schemeClr val="bg1"/>
                </a:solidFill>
              </a:rPr>
              <a:t>世纪到</a:t>
            </a:r>
            <a:r>
              <a:rPr lang="en-US" altLang="zh-CN" sz="2800" b="1" dirty="0">
                <a:solidFill>
                  <a:schemeClr val="bg1"/>
                </a:solidFill>
              </a:rPr>
              <a:t>20</a:t>
            </a:r>
            <a:r>
              <a:rPr lang="zh-CN" altLang="en-US" sz="2800" b="1" dirty="0">
                <a:solidFill>
                  <a:schemeClr val="bg1"/>
                </a:solidFill>
              </a:rPr>
              <a:t>世纪</a:t>
            </a:r>
            <a:r>
              <a:rPr lang="zh-TW" altLang="en-US" sz="2800" b="1" dirty="0">
                <a:solidFill>
                  <a:schemeClr val="bg1"/>
                </a:solidFill>
              </a:rPr>
              <a:t>，</a:t>
            </a:r>
            <a:r>
              <a:rPr lang="zh-CN" altLang="en-US" sz="2800" b="1" dirty="0">
                <a:solidFill>
                  <a:schemeClr val="bg1"/>
                </a:solidFill>
              </a:rPr>
              <a:t>非洲人民被欧洲列强统治</a:t>
            </a:r>
            <a:r>
              <a:rPr lang="zh-TW" altLang="en-US" sz="2800" b="1" dirty="0">
                <a:solidFill>
                  <a:schemeClr val="bg1"/>
                </a:solidFill>
              </a:rPr>
              <a:t>，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葡萄牙、英国、法国、西班牙、荷兰等国经贸易、欺骗、绑架、掠夺等手段</a:t>
            </a:r>
            <a:r>
              <a:rPr lang="zh-TW" altLang="en-US" sz="2800" b="1" dirty="0">
                <a:solidFill>
                  <a:schemeClr val="bg1"/>
                </a:solidFill>
              </a:rPr>
              <a:t>，</a:t>
            </a:r>
            <a:r>
              <a:rPr lang="zh-CN" altLang="en-US" sz="2800" b="1" dirty="0">
                <a:solidFill>
                  <a:schemeClr val="bg1"/>
                </a:solidFill>
              </a:rPr>
              <a:t>将黑奴运往美洲大陆为奴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1F9F1C75-2C08-4357-9C4E-E3D310949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062258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E4F736-B353-460F-A0D5-06639D5EA6D0}"/>
              </a:ext>
            </a:extLst>
          </p:cNvPr>
          <p:cNvGrpSpPr/>
          <p:nvPr/>
        </p:nvGrpSpPr>
        <p:grpSpPr>
          <a:xfrm>
            <a:off x="-101143" y="6414448"/>
            <a:ext cx="9346583" cy="443552"/>
            <a:chOff x="-101291" y="3207224"/>
            <a:chExt cx="9346583" cy="44355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3D23525-80CC-4037-8C01-9EECADE7791E}"/>
                </a:ext>
              </a:extLst>
            </p:cNvPr>
            <p:cNvGrpSpPr/>
            <p:nvPr/>
          </p:nvGrpSpPr>
          <p:grpSpPr>
            <a:xfrm>
              <a:off x="-101291" y="3207224"/>
              <a:ext cx="2225377" cy="443552"/>
              <a:chOff x="1141" y="0"/>
              <a:chExt cx="2225377" cy="443552"/>
            </a:xfrm>
          </p:grpSpPr>
          <p:sp>
            <p:nvSpPr>
              <p:cNvPr id="25" name="Arrow: Pentagon 24">
                <a:extLst>
                  <a:ext uri="{FF2B5EF4-FFF2-40B4-BE49-F238E27FC236}">
                    <a16:creationId xmlns:a16="http://schemas.microsoft.com/office/drawing/2014/main" id="{7BB78623-BB6C-4128-A78D-8B69B36A17E7}"/>
                  </a:ext>
                </a:extLst>
              </p:cNvPr>
              <p:cNvSpPr/>
              <p:nvPr/>
            </p:nvSpPr>
            <p:spPr>
              <a:xfrm>
                <a:off x="1141" y="0"/>
                <a:ext cx="2225377" cy="443552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Arrow: Pentagon 4">
                <a:extLst>
                  <a:ext uri="{FF2B5EF4-FFF2-40B4-BE49-F238E27FC236}">
                    <a16:creationId xmlns:a16="http://schemas.microsoft.com/office/drawing/2014/main" id="{C30F4365-C33F-469A-8F2E-8BF837C0AAFA}"/>
                  </a:ext>
                </a:extLst>
              </p:cNvPr>
              <p:cNvSpPr txBox="1"/>
              <p:nvPr/>
            </p:nvSpPr>
            <p:spPr>
              <a:xfrm>
                <a:off x="1141" y="0"/>
                <a:ext cx="2114489" cy="44355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000" b="1" i="0" u="none" strike="noStrike" kern="1200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不可論斷</a:t>
                </a:r>
                <a:endParaRPr lang="en-US" sz="2000" b="1" i="0" u="none" strike="noStrike" kern="1200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8BA615-2444-4C5D-9D91-B8D4E8BB487B}"/>
                </a:ext>
              </a:extLst>
            </p:cNvPr>
            <p:cNvGrpSpPr/>
            <p:nvPr/>
          </p:nvGrpSpPr>
          <p:grpSpPr>
            <a:xfrm>
              <a:off x="1679010" y="3207224"/>
              <a:ext cx="2225377" cy="443552"/>
              <a:chOff x="1781442" y="0"/>
              <a:chExt cx="2225377" cy="443552"/>
            </a:xfrm>
          </p:grpSpPr>
          <p:sp>
            <p:nvSpPr>
              <p:cNvPr id="23" name="Arrow: Chevron 22">
                <a:extLst>
                  <a:ext uri="{FF2B5EF4-FFF2-40B4-BE49-F238E27FC236}">
                    <a16:creationId xmlns:a16="http://schemas.microsoft.com/office/drawing/2014/main" id="{5BF26629-B3AE-4C70-9AB4-1677D5586F6B}"/>
                  </a:ext>
                </a:extLst>
              </p:cNvPr>
              <p:cNvSpPr/>
              <p:nvPr/>
            </p:nvSpPr>
            <p:spPr>
              <a:xfrm>
                <a:off x="1781442" y="0"/>
                <a:ext cx="2225377" cy="443552"/>
              </a:xfrm>
              <a:prstGeom prst="chevron">
                <a:avLst/>
              </a:prstGeom>
              <a:solidFill>
                <a:srgbClr val="FFC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Arrow: Chevron 6">
                <a:extLst>
                  <a:ext uri="{FF2B5EF4-FFF2-40B4-BE49-F238E27FC236}">
                    <a16:creationId xmlns:a16="http://schemas.microsoft.com/office/drawing/2014/main" id="{FF1024F5-BE93-4EDD-B7EE-9356D0EB8070}"/>
                  </a:ext>
                </a:extLst>
              </p:cNvPr>
              <p:cNvSpPr txBox="1"/>
              <p:nvPr/>
            </p:nvSpPr>
            <p:spPr>
              <a:xfrm>
                <a:off x="2003218" y="0"/>
                <a:ext cx="1781825" cy="4435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000" b="1" i="0" u="none" strike="noStrike" kern="1200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rPr>
                  <a:t>沒有資格</a:t>
                </a:r>
                <a:endParaRPr lang="en-US" sz="2000" b="1" i="0" u="none" strike="noStrike" kern="1200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68C124-B56F-4F9D-97E2-EE7D7953D01A}"/>
                </a:ext>
              </a:extLst>
            </p:cNvPr>
            <p:cNvGrpSpPr/>
            <p:nvPr/>
          </p:nvGrpSpPr>
          <p:grpSpPr>
            <a:xfrm>
              <a:off x="3459312" y="3207224"/>
              <a:ext cx="2225377" cy="443552"/>
              <a:chOff x="3561744" y="0"/>
              <a:chExt cx="2225377" cy="443552"/>
            </a:xfrm>
          </p:grpSpPr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482E8BA9-C68A-4A6F-ACBF-0EBB8FF8BFB0}"/>
                  </a:ext>
                </a:extLst>
              </p:cNvPr>
              <p:cNvSpPr/>
              <p:nvPr/>
            </p:nvSpPr>
            <p:spPr>
              <a:xfrm>
                <a:off x="3561744" y="0"/>
                <a:ext cx="2225377" cy="443552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Arrow: Chevron 8">
                <a:extLst>
                  <a:ext uri="{FF2B5EF4-FFF2-40B4-BE49-F238E27FC236}">
                    <a16:creationId xmlns:a16="http://schemas.microsoft.com/office/drawing/2014/main" id="{CECC9413-024D-4491-89BB-0798EF22DA65}"/>
                  </a:ext>
                </a:extLst>
              </p:cNvPr>
              <p:cNvSpPr txBox="1"/>
              <p:nvPr/>
            </p:nvSpPr>
            <p:spPr>
              <a:xfrm>
                <a:off x="3783520" y="0"/>
                <a:ext cx="1781825" cy="4435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rPr>
                  <a:t>分辨好歹</a:t>
                </a:r>
                <a:endParaRPr lang="en-SG" altLang="zh-TW" sz="2000" b="1" i="0" u="none" strike="noStrike" kern="1200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B72380D-B485-46C9-8169-93B12E5B3684}"/>
                </a:ext>
              </a:extLst>
            </p:cNvPr>
            <p:cNvGrpSpPr/>
            <p:nvPr/>
          </p:nvGrpSpPr>
          <p:grpSpPr>
            <a:xfrm>
              <a:off x="5239614" y="3207224"/>
              <a:ext cx="2225377" cy="443552"/>
              <a:chOff x="5342046" y="0"/>
              <a:chExt cx="2225377" cy="443552"/>
            </a:xfrm>
          </p:grpSpPr>
          <p:sp>
            <p:nvSpPr>
              <p:cNvPr id="19" name="Arrow: Chevron 18">
                <a:extLst>
                  <a:ext uri="{FF2B5EF4-FFF2-40B4-BE49-F238E27FC236}">
                    <a16:creationId xmlns:a16="http://schemas.microsoft.com/office/drawing/2014/main" id="{0703BE3E-2D90-42BD-936D-CC9EA48DEB12}"/>
                  </a:ext>
                </a:extLst>
              </p:cNvPr>
              <p:cNvSpPr/>
              <p:nvPr/>
            </p:nvSpPr>
            <p:spPr>
              <a:xfrm>
                <a:off x="5342046" y="0"/>
                <a:ext cx="2225377" cy="443552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Arrow: Chevron 10">
                <a:extLst>
                  <a:ext uri="{FF2B5EF4-FFF2-40B4-BE49-F238E27FC236}">
                    <a16:creationId xmlns:a16="http://schemas.microsoft.com/office/drawing/2014/main" id="{0C91ACD8-E1A9-4F7E-8E6D-D663DFDEDE66}"/>
                  </a:ext>
                </a:extLst>
              </p:cNvPr>
              <p:cNvSpPr txBox="1"/>
              <p:nvPr/>
            </p:nvSpPr>
            <p:spPr>
              <a:xfrm>
                <a:off x="5563822" y="0"/>
                <a:ext cx="1781825" cy="4435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rPr>
                  <a:t>分辨之道</a:t>
                </a:r>
                <a:endParaRPr lang="en-SG" altLang="zh-TW" sz="2000" b="1" i="0" u="none" strike="noStrike" kern="1200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2FE3847-0834-479A-95C4-EF86CB6B776F}"/>
                </a:ext>
              </a:extLst>
            </p:cNvPr>
            <p:cNvGrpSpPr/>
            <p:nvPr/>
          </p:nvGrpSpPr>
          <p:grpSpPr>
            <a:xfrm>
              <a:off x="7019915" y="3207224"/>
              <a:ext cx="2225377" cy="443552"/>
              <a:chOff x="7122347" y="0"/>
              <a:chExt cx="2225377" cy="443552"/>
            </a:xfrm>
          </p:grpSpPr>
          <p:sp>
            <p:nvSpPr>
              <p:cNvPr id="17" name="Arrow: Chevron 16">
                <a:extLst>
                  <a:ext uri="{FF2B5EF4-FFF2-40B4-BE49-F238E27FC236}">
                    <a16:creationId xmlns:a16="http://schemas.microsoft.com/office/drawing/2014/main" id="{6840EB07-78F1-4C13-9366-574EA41C2A4E}"/>
                  </a:ext>
                </a:extLst>
              </p:cNvPr>
              <p:cNvSpPr/>
              <p:nvPr/>
            </p:nvSpPr>
            <p:spPr>
              <a:xfrm>
                <a:off x="7122347" y="0"/>
                <a:ext cx="2225377" cy="443552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Arrow: Chevron 12">
                <a:extLst>
                  <a:ext uri="{FF2B5EF4-FFF2-40B4-BE49-F238E27FC236}">
                    <a16:creationId xmlns:a16="http://schemas.microsoft.com/office/drawing/2014/main" id="{1AE95E5B-01BE-4E43-B834-2DF5AD3675B3}"/>
                  </a:ext>
                </a:extLst>
              </p:cNvPr>
              <p:cNvSpPr txBox="1"/>
              <p:nvPr/>
            </p:nvSpPr>
            <p:spPr>
              <a:xfrm>
                <a:off x="7344123" y="0"/>
                <a:ext cx="1781825" cy="4435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rPr>
                  <a:t>推己及人</a:t>
                </a:r>
                <a:endParaRPr lang="en-SG" altLang="zh-TW" sz="2000" b="1" i="0" u="none" strike="noStrike" kern="1200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27356B1C-0B9E-434A-BFF7-B1410F088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478196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ED0DE8A-A476-47AF-A372-701DAC2E45EC}"/>
              </a:ext>
            </a:extLst>
          </p:cNvPr>
          <p:cNvSpPr txBox="1"/>
          <p:nvPr/>
        </p:nvSpPr>
        <p:spPr>
          <a:xfrm>
            <a:off x="890375" y="850542"/>
            <a:ext cx="73635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黑奴贸易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约有</a:t>
            </a:r>
            <a:r>
              <a:rPr lang="en-US" altLang="zh-CN" sz="2800" b="1" dirty="0">
                <a:solidFill>
                  <a:schemeClr val="bg1"/>
                </a:solidFill>
              </a:rPr>
              <a:t>1200</a:t>
            </a:r>
            <a:r>
              <a:rPr lang="zh-CN" altLang="en-US" sz="2800" b="1" dirty="0">
                <a:solidFill>
                  <a:schemeClr val="bg1"/>
                </a:solidFill>
              </a:rPr>
              <a:t>万非洲人运到美洲为奴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超过</a:t>
            </a:r>
            <a:r>
              <a:rPr lang="en-US" altLang="zh-CN" sz="2800" b="1" dirty="0">
                <a:solidFill>
                  <a:schemeClr val="bg1"/>
                </a:solidFill>
              </a:rPr>
              <a:t>1000</a:t>
            </a:r>
            <a:r>
              <a:rPr lang="zh-CN" altLang="en-US" sz="2800" b="1" dirty="0">
                <a:solidFill>
                  <a:schemeClr val="bg1"/>
                </a:solidFill>
              </a:rPr>
              <a:t>万在航运中死亡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在掠夺、抗补中让命的更是难以计算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35BD6B2B-30F4-4A67-9E93-203156C77B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4294" y="3238003"/>
            <a:ext cx="5324743" cy="2837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4422978-5F42-468A-B77D-1F99F6365681}"/>
              </a:ext>
            </a:extLst>
          </p:cNvPr>
          <p:cNvGrpSpPr/>
          <p:nvPr/>
        </p:nvGrpSpPr>
        <p:grpSpPr>
          <a:xfrm>
            <a:off x="-101143" y="850542"/>
            <a:ext cx="9346583" cy="6124754"/>
            <a:chOff x="-101143" y="850542"/>
            <a:chExt cx="9346583" cy="612475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C7143AC-AFC7-43D7-8708-8EEB7BFB41C6}"/>
                </a:ext>
              </a:extLst>
            </p:cNvPr>
            <p:cNvGrpSpPr/>
            <p:nvPr/>
          </p:nvGrpSpPr>
          <p:grpSpPr>
            <a:xfrm>
              <a:off x="-101143" y="6414448"/>
              <a:ext cx="9346583" cy="443552"/>
              <a:chOff x="-101291" y="3207224"/>
              <a:chExt cx="9346583" cy="44355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AB51F90-4EAC-4042-ABDD-FFC0BD27D10A}"/>
                  </a:ext>
                </a:extLst>
              </p:cNvPr>
              <p:cNvGrpSpPr/>
              <p:nvPr/>
            </p:nvGrpSpPr>
            <p:grpSpPr>
              <a:xfrm>
                <a:off x="-101291" y="3207224"/>
                <a:ext cx="2225377" cy="443552"/>
                <a:chOff x="1141" y="0"/>
                <a:chExt cx="2225377" cy="443552"/>
              </a:xfrm>
            </p:grpSpPr>
            <p:sp>
              <p:nvSpPr>
                <p:cNvPr id="46" name="Arrow: Pentagon 45">
                  <a:extLst>
                    <a:ext uri="{FF2B5EF4-FFF2-40B4-BE49-F238E27FC236}">
                      <a16:creationId xmlns:a16="http://schemas.microsoft.com/office/drawing/2014/main" id="{8C47E9F5-CE12-4323-B5B7-270BB6329554}"/>
                    </a:ext>
                  </a:extLst>
                </p:cNvPr>
                <p:cNvSpPr/>
                <p:nvPr/>
              </p:nvSpPr>
              <p:spPr>
                <a:xfrm>
                  <a:off x="1141" y="0"/>
                  <a:ext cx="2225377" cy="443552"/>
                </a:xfrm>
                <a:prstGeom prst="homePlat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Arrow: Pentagon 4">
                  <a:extLst>
                    <a:ext uri="{FF2B5EF4-FFF2-40B4-BE49-F238E27FC236}">
                      <a16:creationId xmlns:a16="http://schemas.microsoft.com/office/drawing/2014/main" id="{55768735-FDD6-49A7-A215-C9BA89D26AD1}"/>
                    </a:ext>
                  </a:extLst>
                </p:cNvPr>
                <p:cNvSpPr txBox="1"/>
                <p:nvPr/>
              </p:nvSpPr>
              <p:spPr>
                <a:xfrm>
                  <a:off x="1141" y="0"/>
                  <a:ext cx="2114489" cy="443552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不可論斷</a:t>
                  </a:r>
                  <a:endParaRPr lang="en-US" sz="2000" b="1" i="0" u="none" strike="noStrike" kern="1200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CA82251-CB6F-4D70-BC23-5E36D7FDC7C0}"/>
                  </a:ext>
                </a:extLst>
              </p:cNvPr>
              <p:cNvGrpSpPr/>
              <p:nvPr/>
            </p:nvGrpSpPr>
            <p:grpSpPr>
              <a:xfrm>
                <a:off x="1679010" y="3207224"/>
                <a:ext cx="2225377" cy="443552"/>
                <a:chOff x="1781442" y="0"/>
                <a:chExt cx="2225377" cy="443552"/>
              </a:xfrm>
            </p:grpSpPr>
            <p:sp>
              <p:nvSpPr>
                <p:cNvPr id="44" name="Arrow: Chevron 43">
                  <a:extLst>
                    <a:ext uri="{FF2B5EF4-FFF2-40B4-BE49-F238E27FC236}">
                      <a16:creationId xmlns:a16="http://schemas.microsoft.com/office/drawing/2014/main" id="{B233CB85-8615-47D0-91FD-6804F23D8EA7}"/>
                    </a:ext>
                  </a:extLst>
                </p:cNvPr>
                <p:cNvSpPr/>
                <p:nvPr/>
              </p:nvSpPr>
              <p:spPr>
                <a:xfrm>
                  <a:off x="1781442" y="0"/>
                  <a:ext cx="2225377" cy="443552"/>
                </a:xfrm>
                <a:prstGeom prst="chevron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" name="Arrow: Chevron 6">
                  <a:extLst>
                    <a:ext uri="{FF2B5EF4-FFF2-40B4-BE49-F238E27FC236}">
                      <a16:creationId xmlns:a16="http://schemas.microsoft.com/office/drawing/2014/main" id="{77DD58A7-7381-4729-B0D5-970FE3D5ABF0}"/>
                    </a:ext>
                  </a:extLst>
                </p:cNvPr>
                <p:cNvSpPr txBox="1"/>
                <p:nvPr/>
              </p:nvSpPr>
              <p:spPr>
                <a:xfrm>
                  <a:off x="2003218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沒有資格</a:t>
                  </a:r>
                  <a:endParaRPr 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4DCEFD1-31CA-4F4A-8DE4-155D5EE2BDF5}"/>
                  </a:ext>
                </a:extLst>
              </p:cNvPr>
              <p:cNvGrpSpPr/>
              <p:nvPr/>
            </p:nvGrpSpPr>
            <p:grpSpPr>
              <a:xfrm>
                <a:off x="3459312" y="3207224"/>
                <a:ext cx="2225377" cy="443552"/>
                <a:chOff x="3561744" y="0"/>
                <a:chExt cx="2225377" cy="443552"/>
              </a:xfrm>
            </p:grpSpPr>
            <p:sp>
              <p:nvSpPr>
                <p:cNvPr id="42" name="Arrow: Chevron 41">
                  <a:extLst>
                    <a:ext uri="{FF2B5EF4-FFF2-40B4-BE49-F238E27FC236}">
                      <a16:creationId xmlns:a16="http://schemas.microsoft.com/office/drawing/2014/main" id="{BD254403-5E50-42A2-AF2C-2F09E7B0BF97}"/>
                    </a:ext>
                  </a:extLst>
                </p:cNvPr>
                <p:cNvSpPr/>
                <p:nvPr/>
              </p:nvSpPr>
              <p:spPr>
                <a:xfrm>
                  <a:off x="3561744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3" name="Arrow: Chevron 8">
                  <a:extLst>
                    <a:ext uri="{FF2B5EF4-FFF2-40B4-BE49-F238E27FC236}">
                      <a16:creationId xmlns:a16="http://schemas.microsoft.com/office/drawing/2014/main" id="{3EF40DAE-0CFF-4B23-BB9B-6A9A9C969768}"/>
                    </a:ext>
                  </a:extLst>
                </p:cNvPr>
                <p:cNvSpPr txBox="1"/>
                <p:nvPr/>
              </p:nvSpPr>
              <p:spPr>
                <a:xfrm>
                  <a:off x="3783520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分辨好歹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B7F9BE0-18AC-4006-97F6-E1C9A7F2A8AB}"/>
                  </a:ext>
                </a:extLst>
              </p:cNvPr>
              <p:cNvGrpSpPr/>
              <p:nvPr/>
            </p:nvGrpSpPr>
            <p:grpSpPr>
              <a:xfrm>
                <a:off x="5239614" y="3207224"/>
                <a:ext cx="2225377" cy="443552"/>
                <a:chOff x="5342046" y="0"/>
                <a:chExt cx="2225377" cy="443552"/>
              </a:xfrm>
            </p:grpSpPr>
            <p:sp>
              <p:nvSpPr>
                <p:cNvPr id="40" name="Arrow: Chevron 39">
                  <a:extLst>
                    <a:ext uri="{FF2B5EF4-FFF2-40B4-BE49-F238E27FC236}">
                      <a16:creationId xmlns:a16="http://schemas.microsoft.com/office/drawing/2014/main" id="{D0E469D6-930B-497C-84EB-0B5185331E27}"/>
                    </a:ext>
                  </a:extLst>
                </p:cNvPr>
                <p:cNvSpPr/>
                <p:nvPr/>
              </p:nvSpPr>
              <p:spPr>
                <a:xfrm>
                  <a:off x="5342046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1" name="Arrow: Chevron 10">
                  <a:extLst>
                    <a:ext uri="{FF2B5EF4-FFF2-40B4-BE49-F238E27FC236}">
                      <a16:creationId xmlns:a16="http://schemas.microsoft.com/office/drawing/2014/main" id="{42D00CF4-FA94-4B8A-BD48-3C3A2A01BFE6}"/>
                    </a:ext>
                  </a:extLst>
                </p:cNvPr>
                <p:cNvSpPr txBox="1"/>
                <p:nvPr/>
              </p:nvSpPr>
              <p:spPr>
                <a:xfrm>
                  <a:off x="5563822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分辨之道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EF93B4C-CE2F-4570-B1B8-8F270E399381}"/>
                  </a:ext>
                </a:extLst>
              </p:cNvPr>
              <p:cNvGrpSpPr/>
              <p:nvPr/>
            </p:nvGrpSpPr>
            <p:grpSpPr>
              <a:xfrm>
                <a:off x="7019915" y="3207224"/>
                <a:ext cx="2225377" cy="443552"/>
                <a:chOff x="7122347" y="0"/>
                <a:chExt cx="2225377" cy="443552"/>
              </a:xfrm>
            </p:grpSpPr>
            <p:sp>
              <p:nvSpPr>
                <p:cNvPr id="38" name="Arrow: Chevron 37">
                  <a:extLst>
                    <a:ext uri="{FF2B5EF4-FFF2-40B4-BE49-F238E27FC236}">
                      <a16:creationId xmlns:a16="http://schemas.microsoft.com/office/drawing/2014/main" id="{5D6E6C43-628A-44E4-A4B2-02DAAE16E6B6}"/>
                    </a:ext>
                  </a:extLst>
                </p:cNvPr>
                <p:cNvSpPr/>
                <p:nvPr/>
              </p:nvSpPr>
              <p:spPr>
                <a:xfrm>
                  <a:off x="7122347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" name="Arrow: Chevron 12">
                  <a:extLst>
                    <a:ext uri="{FF2B5EF4-FFF2-40B4-BE49-F238E27FC236}">
                      <a16:creationId xmlns:a16="http://schemas.microsoft.com/office/drawing/2014/main" id="{CD28CD7B-B65D-4B89-9239-A03B6808ABCD}"/>
                    </a:ext>
                  </a:extLst>
                </p:cNvPr>
                <p:cNvSpPr txBox="1"/>
                <p:nvPr/>
              </p:nvSpPr>
              <p:spPr>
                <a:xfrm>
                  <a:off x="7344123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推己及人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F8D53D-FCFD-40E5-8AD1-856D508FCFC9}"/>
                </a:ext>
              </a:extLst>
            </p:cNvPr>
            <p:cNvSpPr txBox="1"/>
            <p:nvPr/>
          </p:nvSpPr>
          <p:spPr>
            <a:xfrm>
              <a:off x="890375" y="850542"/>
              <a:ext cx="7363549" cy="612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000"/>
                  </a:solidFill>
                </a:rPr>
                <a:t>【</a:t>
              </a:r>
              <a:r>
                <a:rPr lang="zh-TW" altLang="en-US" sz="2800" b="1" dirty="0">
                  <a:solidFill>
                    <a:srgbClr val="FFC000"/>
                  </a:solidFill>
                </a:rPr>
                <a:t>教会解释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】</a:t>
              </a:r>
            </a:p>
            <a:p>
              <a:endParaRPr lang="en-GB" altLang="zh-TW" sz="2800" b="1" dirty="0">
                <a:solidFill>
                  <a:schemeClr val="bg1"/>
                </a:solidFill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</a:rPr>
                <a:t>当时，整个欧洲与美洲大陆都信奉基督</a:t>
              </a:r>
              <a:r>
                <a:rPr lang="zh-TW" altLang="en-US" sz="2800" b="1" dirty="0">
                  <a:solidFill>
                    <a:schemeClr val="bg1"/>
                  </a:solidFill>
                </a:rPr>
                <a:t>。</a:t>
              </a:r>
              <a:endParaRPr lang="en-GB" altLang="zh-TW" sz="2800" b="1" dirty="0">
                <a:solidFill>
                  <a:schemeClr val="bg1"/>
                </a:solidFill>
              </a:endParaRPr>
            </a:p>
            <a:p>
              <a:r>
                <a:rPr lang="zh-TW" altLang="en-US" sz="2800" b="1" dirty="0">
                  <a:solidFill>
                    <a:schemeClr val="bg1"/>
                  </a:solidFill>
                </a:rPr>
                <a:t>教会怎么说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？</a:t>
              </a:r>
              <a:endParaRPr lang="zh-TW" altLang="en-US" sz="2800" b="1" dirty="0">
                <a:solidFill>
                  <a:schemeClr val="bg1"/>
                </a:solidFill>
              </a:endParaRPr>
            </a:p>
            <a:p>
              <a:endParaRPr lang="en-SG" altLang="zh-TW" sz="2800" b="1" dirty="0">
                <a:solidFill>
                  <a:schemeClr val="bg1"/>
                </a:solidFill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</a:rPr>
                <a:t>公元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300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年，</a:t>
              </a:r>
              <a:r>
                <a:rPr lang="zh-TW" altLang="en-US" sz="2800" b="1" dirty="0">
                  <a:solidFill>
                    <a:schemeClr val="bg1"/>
                  </a:solidFill>
                </a:rPr>
                <a:t>岗各拉会议 </a:t>
              </a:r>
              <a:r>
                <a:rPr lang="en-US" altLang="zh-TW" sz="2800" b="1" dirty="0" err="1">
                  <a:solidFill>
                    <a:schemeClr val="bg1"/>
                  </a:solidFill>
                </a:rPr>
                <a:t>Couneil</a:t>
              </a:r>
              <a:r>
                <a:rPr lang="en-US" altLang="zh-TW" sz="2800" b="1" dirty="0">
                  <a:solidFill>
                    <a:schemeClr val="bg1"/>
                  </a:solidFill>
                </a:rPr>
                <a:t> of </a:t>
              </a:r>
              <a:r>
                <a:rPr lang="en-US" altLang="zh-TW" sz="2800" b="1" dirty="0" err="1">
                  <a:solidFill>
                    <a:schemeClr val="bg1"/>
                  </a:solidFill>
                </a:rPr>
                <a:t>Gangra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：</a:t>
              </a:r>
              <a:endParaRPr lang="en-US" altLang="zh-TW" sz="2800" b="1" dirty="0">
                <a:solidFill>
                  <a:schemeClr val="bg1"/>
                </a:solidFill>
              </a:endParaRPr>
            </a:p>
            <a:p>
              <a:r>
                <a:rPr lang="zh-TW" altLang="en-US" sz="2800" b="1" dirty="0">
                  <a:solidFill>
                    <a:schemeClr val="bg1"/>
                  </a:solidFill>
                </a:rPr>
                <a:t>任何人如果教导奴隶不尊重与不侍奉他的主人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，</a:t>
              </a:r>
              <a:endParaRPr lang="en-GB" altLang="zh-TW" sz="2800" b="1" dirty="0">
                <a:solidFill>
                  <a:schemeClr val="bg1"/>
                </a:solidFill>
              </a:endParaRPr>
            </a:p>
            <a:p>
              <a:r>
                <a:rPr lang="zh-TW" altLang="en-US" sz="2800" b="1" dirty="0">
                  <a:solidFill>
                    <a:schemeClr val="bg1"/>
                  </a:solidFill>
                </a:rPr>
                <a:t>或使他脱离奴隶制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，</a:t>
              </a:r>
              <a:r>
                <a:rPr lang="zh-TW" altLang="en-US" sz="2800" b="1" dirty="0">
                  <a:solidFill>
                    <a:schemeClr val="bg1"/>
                  </a:solidFill>
                </a:rPr>
                <a:t>这个人是可被诅咒的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。</a:t>
              </a:r>
              <a:endParaRPr lang="en-GB" altLang="zh-CN" sz="2800" b="1" dirty="0">
                <a:solidFill>
                  <a:schemeClr val="bg1"/>
                </a:solidFill>
              </a:endParaRPr>
            </a:p>
            <a:p>
              <a:endParaRPr lang="en-GB" altLang="zh-TW" sz="2800" b="1" dirty="0">
                <a:solidFill>
                  <a:schemeClr val="bg1"/>
                </a:solidFill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</a:rPr>
                <a:t>这议案纳入教会法律，被教会不断引用长达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1400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年</a:t>
              </a:r>
            </a:p>
            <a:p>
              <a:endParaRPr lang="zh-TW" altLang="en-US" sz="2800" b="1" dirty="0">
                <a:solidFill>
                  <a:schemeClr val="bg1"/>
                </a:solidFill>
              </a:endParaRPr>
            </a:p>
            <a:p>
              <a:endParaRPr lang="en-SG" sz="2800" b="1" dirty="0">
                <a:solidFill>
                  <a:schemeClr val="bg1"/>
                </a:solidFill>
              </a:endParaRPr>
            </a:p>
            <a:p>
              <a:endParaRPr lang="en-SG" sz="28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1FC4BAE-1B73-4494-9497-B6FF3EB47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821087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B8E1C3-2F0D-4D86-92FD-6AA0B6E7E6F9}"/>
              </a:ext>
            </a:extLst>
          </p:cNvPr>
          <p:cNvGrpSpPr/>
          <p:nvPr/>
        </p:nvGrpSpPr>
        <p:grpSpPr>
          <a:xfrm>
            <a:off x="-101143" y="850542"/>
            <a:ext cx="9346583" cy="6007458"/>
            <a:chOff x="-101143" y="850542"/>
            <a:chExt cx="9346583" cy="60074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5A18D2-C248-4389-9137-BEE39AE0CF46}"/>
                </a:ext>
              </a:extLst>
            </p:cNvPr>
            <p:cNvGrpSpPr/>
            <p:nvPr/>
          </p:nvGrpSpPr>
          <p:grpSpPr>
            <a:xfrm>
              <a:off x="-101143" y="6414448"/>
              <a:ext cx="9346583" cy="443552"/>
              <a:chOff x="-101291" y="3207224"/>
              <a:chExt cx="9346583" cy="44355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3A9F0D7-53ED-4F26-AA40-E81E2F8B4129}"/>
                  </a:ext>
                </a:extLst>
              </p:cNvPr>
              <p:cNvGrpSpPr/>
              <p:nvPr/>
            </p:nvGrpSpPr>
            <p:grpSpPr>
              <a:xfrm>
                <a:off x="-101291" y="3207224"/>
                <a:ext cx="2225377" cy="443552"/>
                <a:chOff x="1141" y="0"/>
                <a:chExt cx="2225377" cy="443552"/>
              </a:xfrm>
            </p:grpSpPr>
            <p:sp>
              <p:nvSpPr>
                <p:cNvPr id="25" name="Arrow: Pentagon 24">
                  <a:extLst>
                    <a:ext uri="{FF2B5EF4-FFF2-40B4-BE49-F238E27FC236}">
                      <a16:creationId xmlns:a16="http://schemas.microsoft.com/office/drawing/2014/main" id="{3D3B87FF-7A2E-4A00-AFD1-A90AD3006F0B}"/>
                    </a:ext>
                  </a:extLst>
                </p:cNvPr>
                <p:cNvSpPr/>
                <p:nvPr/>
              </p:nvSpPr>
              <p:spPr>
                <a:xfrm>
                  <a:off x="1141" y="0"/>
                  <a:ext cx="2225377" cy="443552"/>
                </a:xfrm>
                <a:prstGeom prst="homePlat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6" name="Arrow: Pentagon 4">
                  <a:extLst>
                    <a:ext uri="{FF2B5EF4-FFF2-40B4-BE49-F238E27FC236}">
                      <a16:creationId xmlns:a16="http://schemas.microsoft.com/office/drawing/2014/main" id="{16318AC2-3F72-4FF4-8458-E51370C68C16}"/>
                    </a:ext>
                  </a:extLst>
                </p:cNvPr>
                <p:cNvSpPr txBox="1"/>
                <p:nvPr/>
              </p:nvSpPr>
              <p:spPr>
                <a:xfrm>
                  <a:off x="1141" y="0"/>
                  <a:ext cx="2114489" cy="443552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不可論斷</a:t>
                  </a:r>
                  <a:endParaRPr lang="en-US" sz="2000" b="1" i="0" u="none" strike="noStrike" kern="1200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080D46-C816-4967-908A-6A45646F41BC}"/>
                  </a:ext>
                </a:extLst>
              </p:cNvPr>
              <p:cNvGrpSpPr/>
              <p:nvPr/>
            </p:nvGrpSpPr>
            <p:grpSpPr>
              <a:xfrm>
                <a:off x="1679010" y="3207224"/>
                <a:ext cx="2225377" cy="443552"/>
                <a:chOff x="1781442" y="0"/>
                <a:chExt cx="2225377" cy="443552"/>
              </a:xfrm>
            </p:grpSpPr>
            <p:sp>
              <p:nvSpPr>
                <p:cNvPr id="23" name="Arrow: Chevron 22">
                  <a:extLst>
                    <a:ext uri="{FF2B5EF4-FFF2-40B4-BE49-F238E27FC236}">
                      <a16:creationId xmlns:a16="http://schemas.microsoft.com/office/drawing/2014/main" id="{19408EFC-A4B8-450D-9DFC-E0BAB0E390AE}"/>
                    </a:ext>
                  </a:extLst>
                </p:cNvPr>
                <p:cNvSpPr/>
                <p:nvPr/>
              </p:nvSpPr>
              <p:spPr>
                <a:xfrm>
                  <a:off x="1781442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4" name="Arrow: Chevron 6">
                  <a:extLst>
                    <a:ext uri="{FF2B5EF4-FFF2-40B4-BE49-F238E27FC236}">
                      <a16:creationId xmlns:a16="http://schemas.microsoft.com/office/drawing/2014/main" id="{92FDC111-1D5A-4EB8-85A0-6D53C6E365A7}"/>
                    </a:ext>
                  </a:extLst>
                </p:cNvPr>
                <p:cNvSpPr txBox="1"/>
                <p:nvPr/>
              </p:nvSpPr>
              <p:spPr>
                <a:xfrm>
                  <a:off x="2003218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沒有資格</a:t>
                  </a:r>
                  <a:endParaRPr 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B520999-AB81-4C92-AFC0-5F1BA63F1EEB}"/>
                  </a:ext>
                </a:extLst>
              </p:cNvPr>
              <p:cNvGrpSpPr/>
              <p:nvPr/>
            </p:nvGrpSpPr>
            <p:grpSpPr>
              <a:xfrm>
                <a:off x="3459312" y="3207224"/>
                <a:ext cx="2225377" cy="443552"/>
                <a:chOff x="3561744" y="0"/>
                <a:chExt cx="2225377" cy="443552"/>
              </a:xfrm>
            </p:grpSpPr>
            <p:sp>
              <p:nvSpPr>
                <p:cNvPr id="21" name="Arrow: Chevron 20">
                  <a:extLst>
                    <a:ext uri="{FF2B5EF4-FFF2-40B4-BE49-F238E27FC236}">
                      <a16:creationId xmlns:a16="http://schemas.microsoft.com/office/drawing/2014/main" id="{23C92E56-D533-4622-AEFC-8BFDB25D84D9}"/>
                    </a:ext>
                  </a:extLst>
                </p:cNvPr>
                <p:cNvSpPr/>
                <p:nvPr/>
              </p:nvSpPr>
              <p:spPr>
                <a:xfrm>
                  <a:off x="3561744" y="0"/>
                  <a:ext cx="2225377" cy="443552"/>
                </a:xfrm>
                <a:prstGeom prst="chevron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" name="Arrow: Chevron 8">
                  <a:extLst>
                    <a:ext uri="{FF2B5EF4-FFF2-40B4-BE49-F238E27FC236}">
                      <a16:creationId xmlns:a16="http://schemas.microsoft.com/office/drawing/2014/main" id="{D65EBF0D-971E-40CA-8B54-F737C4250150}"/>
                    </a:ext>
                  </a:extLst>
                </p:cNvPr>
                <p:cNvSpPr txBox="1"/>
                <p:nvPr/>
              </p:nvSpPr>
              <p:spPr>
                <a:xfrm>
                  <a:off x="3783520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分辨好歹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8A22D96-84BF-40E1-85E7-C582923D7246}"/>
                  </a:ext>
                </a:extLst>
              </p:cNvPr>
              <p:cNvGrpSpPr/>
              <p:nvPr/>
            </p:nvGrpSpPr>
            <p:grpSpPr>
              <a:xfrm>
                <a:off x="5239614" y="3207224"/>
                <a:ext cx="2225377" cy="443552"/>
                <a:chOff x="5342046" y="0"/>
                <a:chExt cx="2225377" cy="443552"/>
              </a:xfrm>
            </p:grpSpPr>
            <p:sp>
              <p:nvSpPr>
                <p:cNvPr id="19" name="Arrow: Chevron 18">
                  <a:extLst>
                    <a:ext uri="{FF2B5EF4-FFF2-40B4-BE49-F238E27FC236}">
                      <a16:creationId xmlns:a16="http://schemas.microsoft.com/office/drawing/2014/main" id="{AF8F7985-D695-4EE5-821C-2D86C974A524}"/>
                    </a:ext>
                  </a:extLst>
                </p:cNvPr>
                <p:cNvSpPr/>
                <p:nvPr/>
              </p:nvSpPr>
              <p:spPr>
                <a:xfrm>
                  <a:off x="5342046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" name="Arrow: Chevron 10">
                  <a:extLst>
                    <a:ext uri="{FF2B5EF4-FFF2-40B4-BE49-F238E27FC236}">
                      <a16:creationId xmlns:a16="http://schemas.microsoft.com/office/drawing/2014/main" id="{40EF4912-9048-4CCA-9D07-287C0FCC35A8}"/>
                    </a:ext>
                  </a:extLst>
                </p:cNvPr>
                <p:cNvSpPr txBox="1"/>
                <p:nvPr/>
              </p:nvSpPr>
              <p:spPr>
                <a:xfrm>
                  <a:off x="5563822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分辨之道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4D6DF77-4E88-45E6-8405-826FC39380B1}"/>
                  </a:ext>
                </a:extLst>
              </p:cNvPr>
              <p:cNvGrpSpPr/>
              <p:nvPr/>
            </p:nvGrpSpPr>
            <p:grpSpPr>
              <a:xfrm>
                <a:off x="7019915" y="3207224"/>
                <a:ext cx="2225377" cy="443552"/>
                <a:chOff x="7122347" y="0"/>
                <a:chExt cx="2225377" cy="443552"/>
              </a:xfrm>
            </p:grpSpPr>
            <p:sp>
              <p:nvSpPr>
                <p:cNvPr id="17" name="Arrow: Chevron 16">
                  <a:extLst>
                    <a:ext uri="{FF2B5EF4-FFF2-40B4-BE49-F238E27FC236}">
                      <a16:creationId xmlns:a16="http://schemas.microsoft.com/office/drawing/2014/main" id="{CFD52B0A-9EC5-4DCF-9953-5C01EEF1D91B}"/>
                    </a:ext>
                  </a:extLst>
                </p:cNvPr>
                <p:cNvSpPr/>
                <p:nvPr/>
              </p:nvSpPr>
              <p:spPr>
                <a:xfrm>
                  <a:off x="7122347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8" name="Arrow: Chevron 12">
                  <a:extLst>
                    <a:ext uri="{FF2B5EF4-FFF2-40B4-BE49-F238E27FC236}">
                      <a16:creationId xmlns:a16="http://schemas.microsoft.com/office/drawing/2014/main" id="{E4A073D3-F181-4798-B98E-8F83227DBF8A}"/>
                    </a:ext>
                  </a:extLst>
                </p:cNvPr>
                <p:cNvSpPr txBox="1"/>
                <p:nvPr/>
              </p:nvSpPr>
              <p:spPr>
                <a:xfrm>
                  <a:off x="7344123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推己及人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CC290F-A84C-4E04-89B2-9EAEA39CC9DE}"/>
                </a:ext>
              </a:extLst>
            </p:cNvPr>
            <p:cNvSpPr txBox="1"/>
            <p:nvPr/>
          </p:nvSpPr>
          <p:spPr>
            <a:xfrm>
              <a:off x="890375" y="850542"/>
              <a:ext cx="7363549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000"/>
                  </a:solidFill>
                </a:rPr>
                <a:t>【</a:t>
              </a:r>
              <a:r>
                <a:rPr lang="zh-TW" altLang="en-US" sz="2800" b="1" dirty="0">
                  <a:solidFill>
                    <a:srgbClr val="FFC000"/>
                  </a:solidFill>
                </a:rPr>
                <a:t>经文误解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】</a:t>
              </a:r>
            </a:p>
            <a:p>
              <a:endParaRPr lang="en-GB" altLang="zh-CN" sz="2800" b="1" dirty="0">
                <a:solidFill>
                  <a:schemeClr val="bg1"/>
                </a:solidFill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</a:rPr>
                <a:t>社会支持奴隶制的两大理由：</a:t>
              </a:r>
            </a:p>
            <a:p>
              <a:r>
                <a:rPr lang="zh-CN" altLang="en-US" sz="2800" b="1" dirty="0">
                  <a:solidFill>
                    <a:schemeClr val="bg1"/>
                  </a:solidFill>
                </a:rPr>
                <a:t>现实需求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+ 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教会说圣经支持奴隶制</a:t>
              </a:r>
              <a:endParaRPr lang="en-GB" altLang="zh-CN" sz="2800" b="1" dirty="0">
                <a:solidFill>
                  <a:schemeClr val="bg1"/>
                </a:solidFill>
              </a:endParaRPr>
            </a:p>
            <a:p>
              <a:endParaRPr lang="en-GB" altLang="zh-CN" sz="2800" b="1" dirty="0">
                <a:solidFill>
                  <a:schemeClr val="bg1"/>
                </a:solidFill>
              </a:endParaRPr>
            </a:p>
            <a:p>
              <a:r>
                <a:rPr lang="en-US" altLang="zh-TW" sz="2800" b="1" dirty="0">
                  <a:solidFill>
                    <a:srgbClr val="FFC000"/>
                  </a:solidFill>
                </a:rPr>
                <a:t>【</a:t>
              </a:r>
              <a:r>
                <a:rPr lang="zh-CN" altLang="en-US" sz="2800" b="1" dirty="0">
                  <a:solidFill>
                    <a:srgbClr val="FFC000"/>
                  </a:solidFill>
                </a:rPr>
                <a:t>教会错误引用</a:t>
              </a:r>
              <a:r>
                <a:rPr lang="zh-TW" altLang="en-US" sz="2800" b="1" dirty="0">
                  <a:solidFill>
                    <a:srgbClr val="FFC000"/>
                  </a:solidFill>
                </a:rPr>
                <a:t>经文</a:t>
              </a:r>
              <a:r>
                <a:rPr lang="en-GB" altLang="zh-TW" sz="2800" b="1" dirty="0">
                  <a:solidFill>
                    <a:srgbClr val="FFC000"/>
                  </a:solidFill>
                </a:rPr>
                <a:t>-1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】</a:t>
              </a:r>
            </a:p>
            <a:p>
              <a:endParaRPr lang="en-GB" altLang="zh-CN" sz="2800" b="1" dirty="0">
                <a:solidFill>
                  <a:schemeClr val="bg1"/>
                </a:solidFill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</a:rPr>
                <a:t>出埃及记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21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章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节：如果你买希伯来人做奴隶，他要服侍你六年，到第七年他可以自由出去不必补偿女儿</a:t>
              </a:r>
            </a:p>
            <a:p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D7841D66-8CAF-4308-991A-3D49001A7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665084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-150" y="0"/>
            <a:ext cx="9144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AA5DE7-1984-46C4-A313-FF4F1D3DD2F3}"/>
              </a:ext>
            </a:extLst>
          </p:cNvPr>
          <p:cNvGrpSpPr/>
          <p:nvPr/>
        </p:nvGrpSpPr>
        <p:grpSpPr>
          <a:xfrm>
            <a:off x="-102433" y="850542"/>
            <a:ext cx="9348866" cy="6007458"/>
            <a:chOff x="-102433" y="850542"/>
            <a:chExt cx="9348866" cy="600745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2CA122-9C27-4DCA-9636-87E01D205C77}"/>
                </a:ext>
              </a:extLst>
            </p:cNvPr>
            <p:cNvSpPr txBox="1"/>
            <p:nvPr/>
          </p:nvSpPr>
          <p:spPr>
            <a:xfrm>
              <a:off x="890375" y="850542"/>
              <a:ext cx="7363549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000"/>
                  </a:solidFill>
                </a:rPr>
                <a:t>【</a:t>
              </a:r>
              <a:r>
                <a:rPr lang="zh-TW" altLang="en-US" sz="2800" b="1" dirty="0">
                  <a:solidFill>
                    <a:srgbClr val="FFC000"/>
                  </a:solidFill>
                </a:rPr>
                <a:t>经文误解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】</a:t>
              </a:r>
            </a:p>
            <a:p>
              <a:endParaRPr lang="en-GB" altLang="zh-CN" sz="2800" b="1" dirty="0">
                <a:solidFill>
                  <a:schemeClr val="bg1"/>
                </a:solidFill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</a:rPr>
                <a:t>社会支持奴隶制的两大理由：</a:t>
              </a:r>
            </a:p>
            <a:p>
              <a:r>
                <a:rPr lang="zh-CN" altLang="en-US" sz="2800" b="1" dirty="0">
                  <a:solidFill>
                    <a:schemeClr val="bg1"/>
                  </a:solidFill>
                </a:rPr>
                <a:t>现实需求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+ 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教会说圣经支持奴隶制</a:t>
              </a:r>
              <a:endParaRPr lang="en-GB" altLang="zh-CN" sz="2800" b="1" dirty="0">
                <a:solidFill>
                  <a:schemeClr val="bg1"/>
                </a:solidFill>
              </a:endParaRPr>
            </a:p>
            <a:p>
              <a:endParaRPr lang="en-GB" altLang="zh-CN" sz="2800" b="1" dirty="0">
                <a:solidFill>
                  <a:schemeClr val="bg1"/>
                </a:solidFill>
              </a:endParaRPr>
            </a:p>
            <a:p>
              <a:r>
                <a:rPr lang="en-US" altLang="zh-TW" sz="2800" b="1" dirty="0">
                  <a:solidFill>
                    <a:srgbClr val="FFC000"/>
                  </a:solidFill>
                </a:rPr>
                <a:t>【</a:t>
              </a:r>
              <a:r>
                <a:rPr lang="zh-CN" altLang="en-US" sz="2800" b="1" dirty="0">
                  <a:solidFill>
                    <a:srgbClr val="FFC000"/>
                  </a:solidFill>
                </a:rPr>
                <a:t>教会错误引用</a:t>
              </a:r>
              <a:r>
                <a:rPr lang="zh-TW" altLang="en-US" sz="2800" b="1" dirty="0">
                  <a:solidFill>
                    <a:srgbClr val="FFC000"/>
                  </a:solidFill>
                </a:rPr>
                <a:t>经文</a:t>
              </a:r>
              <a:r>
                <a:rPr lang="en-GB" altLang="zh-TW" sz="2800" b="1" dirty="0">
                  <a:solidFill>
                    <a:srgbClr val="FFC000"/>
                  </a:solidFill>
                </a:rPr>
                <a:t>-2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】</a:t>
              </a:r>
            </a:p>
            <a:p>
              <a:endParaRPr lang="en-GB" altLang="zh-CN" sz="2800" b="1" dirty="0">
                <a:solidFill>
                  <a:schemeClr val="bg1"/>
                </a:solidFill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</a:rPr>
                <a:t>以弗所书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6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章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5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节：你们做仆人的，要存善敬畏、战兢和真诚的心，听从世上的主人，好像听从基督一样</a:t>
              </a:r>
            </a:p>
            <a:p>
              <a:endParaRPr lang="zh-CN" altLang="en-US" sz="2800" b="1" dirty="0">
                <a:solidFill>
                  <a:schemeClr val="bg1"/>
                </a:solidFill>
              </a:endParaRPr>
            </a:p>
            <a:p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57" name="Diagram 56">
              <a:extLst>
                <a:ext uri="{FF2B5EF4-FFF2-40B4-BE49-F238E27FC236}">
                  <a16:creationId xmlns:a16="http://schemas.microsoft.com/office/drawing/2014/main" id="{FE49E3C0-949C-476B-9225-3FEDE47D448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6755262"/>
                </p:ext>
              </p:extLst>
            </p:nvPr>
          </p:nvGraphicFramePr>
          <p:xfrm>
            <a:off x="-102433" y="6414448"/>
            <a:ext cx="9348866" cy="4435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CFFD87-FC6A-472C-8F1F-9619ED735C3C}"/>
              </a:ext>
            </a:extLst>
          </p:cNvPr>
          <p:cNvSpPr txBox="1"/>
          <p:nvPr/>
        </p:nvSpPr>
        <p:spPr>
          <a:xfrm>
            <a:off x="890375" y="850542"/>
            <a:ext cx="7363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经文误解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社会支持奴隶制的两大理由：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现实需求 </a:t>
            </a:r>
            <a:r>
              <a:rPr lang="en-US" altLang="zh-CN" sz="2800" b="1" dirty="0">
                <a:solidFill>
                  <a:schemeClr val="bg1"/>
                </a:solidFill>
              </a:rPr>
              <a:t>+ </a:t>
            </a:r>
            <a:r>
              <a:rPr lang="zh-CN" altLang="en-US" sz="2800" b="1" dirty="0">
                <a:solidFill>
                  <a:schemeClr val="bg1"/>
                </a:solidFill>
              </a:rPr>
              <a:t>教会说圣经支持奴隶制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CN" altLang="en-US" sz="2800" b="1" dirty="0">
                <a:solidFill>
                  <a:srgbClr val="FFC000"/>
                </a:solidFill>
              </a:rPr>
              <a:t>教会偏差教导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奴隶制度是正当的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奴隶需听从主人就和听从基督一样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绝对禁止奴隶造反的训令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D3B4CCF0-A366-40F9-A8A9-B32698C7B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502313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E8611-B9E8-4D64-9DFD-22C378CFFA86}"/>
              </a:ext>
            </a:extLst>
          </p:cNvPr>
          <p:cNvSpPr txBox="1"/>
          <p:nvPr/>
        </p:nvSpPr>
        <p:spPr>
          <a:xfrm>
            <a:off x="890375" y="850542"/>
            <a:ext cx="736354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教會反思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1866</a:t>
            </a:r>
            <a:r>
              <a:rPr lang="zh-CN" altLang="en-US" sz="2800" b="1" dirty="0">
                <a:solidFill>
                  <a:schemeClr val="bg1"/>
                </a:solidFill>
              </a:rPr>
              <a:t>年，天主教仍然宣称奴隶制并不违反自然与神的法律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1890 </a:t>
            </a:r>
            <a:r>
              <a:rPr lang="zh-CN" altLang="en-US" sz="2800" b="1" dirty="0">
                <a:solidFill>
                  <a:schemeClr val="bg1"/>
                </a:solidFill>
              </a:rPr>
              <a:t>利奥十三世 </a:t>
            </a:r>
            <a:r>
              <a:rPr lang="en-US" altLang="zh-CN" sz="2800" b="1" dirty="0">
                <a:solidFill>
                  <a:schemeClr val="bg1"/>
                </a:solidFill>
              </a:rPr>
              <a:t>Pope Leo XIII</a:t>
            </a:r>
            <a:r>
              <a:rPr lang="zh-CN" altLang="en-US" sz="2800" b="1" dirty="0">
                <a:solidFill>
                  <a:schemeClr val="bg1"/>
                </a:solidFill>
              </a:rPr>
              <a:t>，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严厉谴责这种违背良知的贸易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1965 </a:t>
            </a:r>
            <a:r>
              <a:rPr lang="zh-CN" altLang="en-US" sz="2800" b="1" dirty="0">
                <a:solidFill>
                  <a:schemeClr val="bg1"/>
                </a:solidFill>
              </a:rPr>
              <a:t>梵谛冈会议，义正词严地抨击奴隶制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今日，全面废除长达</a:t>
            </a:r>
            <a:r>
              <a:rPr lang="en-US" altLang="zh-CN" sz="2800" b="1" dirty="0">
                <a:solidFill>
                  <a:schemeClr val="bg1"/>
                </a:solidFill>
              </a:rPr>
              <a:t>600</a:t>
            </a:r>
            <a:r>
              <a:rPr lang="zh-CN" altLang="en-US" sz="2800" b="1" dirty="0">
                <a:solidFill>
                  <a:schemeClr val="bg1"/>
                </a:solidFill>
              </a:rPr>
              <a:t>的奴隶制度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813E1C80-7E11-40F7-839C-016A3487A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926966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617996-3BC9-4E6C-9AE1-F063929FCD0E}"/>
              </a:ext>
            </a:extLst>
          </p:cNvPr>
          <p:cNvSpPr txBox="1"/>
          <p:nvPr/>
        </p:nvSpPr>
        <p:spPr>
          <a:xfrm>
            <a:off x="890376" y="850542"/>
            <a:ext cx="56673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教會反思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黑奴被教会教导：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黑奴是低等、落后、不文明的人种，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需再教育、医疗、改造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黑奴竟然认同把他们逼入绝地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的主人的好意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7725E3A4-D3FF-437F-94B3-840EC3077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687327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0CBFFA8A-4FFE-496F-BE2C-2E2BDF7DC4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9538" y="2901018"/>
            <a:ext cx="3049406" cy="30494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aml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2331</Words>
  <Application>Microsoft Office PowerPoint</Application>
  <PresentationFormat>On-screen Show (4:3)</PresentationFormat>
  <Paragraphs>264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Nixie One</vt:lpstr>
      <vt:lpstr>Raleway</vt:lpstr>
      <vt:lpstr>Hamlet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馬太福音</dc:title>
  <dc:creator>Sonic Wang</dc:creator>
  <cp:lastModifiedBy>Wang Kuan-Kai</cp:lastModifiedBy>
  <cp:revision>21</cp:revision>
  <dcterms:modified xsi:type="dcterms:W3CDTF">2020-01-19T06:15:50Z</dcterms:modified>
</cp:coreProperties>
</file>