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103aea1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103aea1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103aea1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103aea1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103aea1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103aea1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103aea1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103aea1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103aea12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103aea12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103aea1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103aea1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d103aea12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d103aea12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103aea1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103aea1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d103aea12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d103aea12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d103aea12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d103aea12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103aea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103aea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103aea12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103aea12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103aea12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103aea12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103aea1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103aea1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103aea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103aea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103aea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103aea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103aea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103aea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103aea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103aea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103aea1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103aea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103aea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103aea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林瑩昇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遇到的問題 - 坎坷的車斗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=&gt; 提高車斗抬高高度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=&gt; 把車體內的障礙物包起來 (順~)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23613" l="0" r="0" t="29857"/>
          <a:stretch/>
        </p:blipFill>
        <p:spPr>
          <a:xfrm>
            <a:off x="4466475" y="1060750"/>
            <a:ext cx="3721175" cy="359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 - 接力的眼淚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根本接不過去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14351" l="0" r="0" t="40276"/>
          <a:stretch/>
        </p:blipFill>
        <p:spPr>
          <a:xfrm>
            <a:off x="4847450" y="1641000"/>
            <a:ext cx="3296426" cy="310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 rotWithShape="1">
          <a:blip r:embed="rId4">
            <a:alphaModFix/>
          </a:blip>
          <a:srcRect b="9953" l="0" r="0" t="26156"/>
          <a:stretch/>
        </p:blipFill>
        <p:spPr>
          <a:xfrm>
            <a:off x="518925" y="1641000"/>
            <a:ext cx="3650400" cy="310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 - 接力的眼淚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/>
              <a:t>把球倒進容器內的難度已經很高了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其實也可以試著把球倒進第一組的車子裡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 - </a:t>
            </a:r>
            <a:r>
              <a:rPr lang="zh-TW"/>
              <a:t>循跡的限制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 control </a:t>
            </a:r>
            <a:r>
              <a:rPr lang="zh-TW"/>
              <a:t>變化極少，建議放棄（only PD）理論與實際差別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車體本身限制：循跡模組與輪距太短，無法順利過大彎，煩請Lily修正？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15769" l="0" r="0" t="30315"/>
          <a:stretch/>
        </p:blipFill>
        <p:spPr>
          <a:xfrm>
            <a:off x="601275" y="2169775"/>
            <a:ext cx="5152123" cy="2083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5"/>
          <p:cNvCxnSpPr/>
          <p:nvPr/>
        </p:nvCxnSpPr>
        <p:spPr>
          <a:xfrm>
            <a:off x="1694325" y="3293575"/>
            <a:ext cx="2965200" cy="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 - 循跡的限制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車體本身限制：循跡模組與輪距太短，無法順利過大彎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車體本身限制：</a:t>
            </a:r>
            <a:r>
              <a:rPr lang="zh-TW"/>
              <a:t>裝上紅外線模組後無法調整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15769" l="0" r="0" t="30315"/>
          <a:stretch/>
        </p:blipFill>
        <p:spPr>
          <a:xfrm>
            <a:off x="601275" y="2169775"/>
            <a:ext cx="5152123" cy="20833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6"/>
          <p:cNvCxnSpPr/>
          <p:nvPr/>
        </p:nvCxnSpPr>
        <p:spPr>
          <a:xfrm>
            <a:off x="6587150" y="1711625"/>
            <a:ext cx="829800" cy="8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6"/>
          <p:cNvCxnSpPr/>
          <p:nvPr/>
        </p:nvCxnSpPr>
        <p:spPr>
          <a:xfrm flipH="1">
            <a:off x="4443425" y="1737550"/>
            <a:ext cx="821100" cy="985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最後的成果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19257" l="0" r="0" t="0"/>
          <a:stretch/>
        </p:blipFill>
        <p:spPr>
          <a:xfrm>
            <a:off x="2643188" y="495250"/>
            <a:ext cx="3857626" cy="41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Rpi 、遙控：吳兩原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車斗設計、舵機：林瑩昇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循跡控制：鄭謹譯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創意：設計一個可以裝卸貨物的車斗，除了舵機還可以使用什麼？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團隊合作：把任務模組化，每個人負責一個部分再兜起來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創意設計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使用越容易/簡單的component與技術分數越高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ex: 舵機 &lt; 更複雜的模組, 雷切 &lt; 3D列印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避免軍備競賽～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鼓勵學生土炮解決問題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團隊合作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小組最後需報告整組project的實作方式（類似MakeNTU Demo）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助教與教授需確保每一位組員都對至少一部分的內容熟悉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構想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基本架構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遇到的困難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連線的困難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厲害的車體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坎坷的車斗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接力的眼淚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循跡的限制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最後的成果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未來展望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使用RFID</a:t>
            </a:r>
            <a:r>
              <a:rPr lang="zh-TW"/>
              <a:t>判斷是否抵達遙控區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製作一個更robust的測試環境 （ex: 更大的地圖、放球的機構）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構想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與之前連結 : 循跡、arduino模組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學生新學習 : linux, rpi, CAD, servo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想交給學生的東西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學習使用linux based的作業系統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學習上網尋找有用的學習資源，因為這次沒有人手把手教學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學習將腦中的"功能"具象化，然後使用CAD實做出來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簡單了解硬體與軟體的結合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基本架構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原先計畫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for (int i=0;i&lt;numOfCars;i++) {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車子藉由循跡經過地圖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到達指定地點 : 開始遙控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車子與車子接力 : 交換車斗中的貨物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基本架構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最後</a:t>
            </a:r>
            <a:r>
              <a:rPr lang="zh-TW"/>
              <a:t>計畫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while (time hasn’t ran out) {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車子藉由循跡經過地圖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到達指定地點 : 開始遙控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傾倒</a:t>
            </a:r>
            <a:r>
              <a:rPr lang="zh-TW"/>
              <a:t>車斗中的貨物</a:t>
            </a:r>
            <a:r>
              <a:rPr lang="zh-TW"/>
              <a:t>到指定容器中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車子經由循跡回到起點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 - 連線的困難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換成arduino mega後，大家都連不上神奇的藍芽模組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原先的python code只有徐敏倩的電腦可以跑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試過 hc-05 &amp; hc-06 都不行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=&gt; 改用rpi連線 (感謝 lily 超猛車體)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 - </a:t>
            </a:r>
            <a:r>
              <a:rPr lang="zh-TW"/>
              <a:t>厲害的車體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雖然換了一個可以放rpi的車體，但是時間緊迫，沒有相關零件(降壓板,電池)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=&gt; 改</a:t>
            </a:r>
            <a:r>
              <a:rPr lang="zh-TW"/>
              <a:t>把舊車體的零件直接移植到新的上面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=&gt; 自己製作一個電池盒供應5V給rpi (原先用行動電源，可是電流好像不夠?)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0" l="19134" r="25306" t="17362"/>
          <a:stretch/>
        </p:blipFill>
        <p:spPr>
          <a:xfrm rot="-5400000">
            <a:off x="3655250" y="1535900"/>
            <a:ext cx="1607351" cy="42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遇到的困難 - </a:t>
            </a:r>
            <a:r>
              <a:rPr lang="zh-TW"/>
              <a:t>坎坷的車斗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原先的設計造成車體內的"障礙物"太多，卸貨非常不順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11172" l="0" r="0" t="34723"/>
          <a:stretch/>
        </p:blipFill>
        <p:spPr>
          <a:xfrm>
            <a:off x="2297875" y="1595450"/>
            <a:ext cx="4405352" cy="317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