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77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1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0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267E-FB4E-4625-B662-21623374B0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C53F8-18F2-45C5-9EA8-1F121463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-152400"/>
            <a:ext cx="12926063" cy="711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3951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Journey To Mars</a:t>
            </a:r>
            <a:endParaRPr lang="en-US" sz="4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5410200"/>
            <a:ext cx="1993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By Mike Zhu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Ben Zhang</a:t>
            </a:r>
            <a:endParaRPr lang="en-US"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333345"/>
            <a:ext cx="527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Fly Across Space in 3 Awesome Spaceships</a:t>
            </a:r>
            <a:endParaRPr lang="en-US" sz="2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340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334996"/>
            <a:ext cx="41263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Fly</a:t>
            </a:r>
            <a:r>
              <a:rPr lang="en-US" sz="25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3 awesome spaceships</a:t>
            </a:r>
            <a:endParaRPr lang="en-US" sz="25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4" y="1700718"/>
            <a:ext cx="283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0" y="2812395"/>
            <a:ext cx="2524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3202920"/>
            <a:ext cx="3295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" y="812050"/>
            <a:ext cx="369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Equipped with 3 </a:t>
            </a:r>
            <a:r>
              <a:rPr lang="en-US" sz="25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unique</a:t>
            </a:r>
            <a:r>
              <a:rPr lang="en-US" sz="2500" dirty="0" smtClean="0">
                <a:solidFill>
                  <a:schemeClr val="bg1"/>
                </a:solidFill>
                <a:latin typeface="Rockwell" panose="02060603020205020403" pitchFamily="18" charset="0"/>
              </a:rPr>
              <a:t/>
            </a:r>
            <a:br>
              <a:rPr lang="en-US" sz="2500" dirty="0" smtClean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25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weapons</a:t>
            </a:r>
            <a:endParaRPr lang="en-US" sz="25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953000"/>
            <a:ext cx="3133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87792" y="4281609"/>
            <a:ext cx="46475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Vaporize</a:t>
            </a:r>
            <a:r>
              <a:rPr lang="en-US" sz="25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Dangerous Asteroids</a:t>
            </a:r>
            <a:endParaRPr lang="en-US" sz="25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2059" name="Picture 11" descr="https://media.giphy.com/media/7bo4SopjOVWIU/giphy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03" y="1251697"/>
            <a:ext cx="19597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212541" y="425182"/>
            <a:ext cx="2563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Exterminate</a:t>
            </a:r>
            <a:endParaRPr lang="en-US" sz="2400" dirty="0" smtClean="0">
              <a:solidFill>
                <a:schemeClr val="bg1"/>
              </a:solidFill>
              <a:latin typeface="Bauhaus 93" panose="04030905020B02020C02" pitchFamily="82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the hostile aliens</a:t>
            </a:r>
            <a:endParaRPr lang="en-US"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2061" name="Picture 13" descr="http://cdnmo.coveritlive.com/media/image/201409/phpoarqlhmar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53861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203576" y="4068378"/>
            <a:ext cx="2303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Conquer </a:t>
            </a:r>
            <a:r>
              <a:rPr lang="en-US" sz="2500" dirty="0">
                <a:solidFill>
                  <a:schemeClr val="bg1"/>
                </a:solidFill>
                <a:latin typeface="Bauhaus 93" panose="04030905020B02020C02" pitchFamily="82" charset="0"/>
              </a:rPr>
              <a:t>Mars!</a:t>
            </a:r>
          </a:p>
        </p:txBody>
      </p:sp>
    </p:spTree>
    <p:extLst>
      <p:ext uri="{BB962C8B-B14F-4D97-AF65-F5344CB8AC3E}">
        <p14:creationId xmlns:p14="http://schemas.microsoft.com/office/powerpoint/2010/main" val="602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Yankai</dc:creator>
  <cp:lastModifiedBy>Yankai</cp:lastModifiedBy>
  <cp:revision>5</cp:revision>
  <dcterms:created xsi:type="dcterms:W3CDTF">2016-06-17T00:15:37Z</dcterms:created>
  <dcterms:modified xsi:type="dcterms:W3CDTF">2016-06-17T02:05:40Z</dcterms:modified>
</cp:coreProperties>
</file>