
<file path=[Content_Types].xml><?xml version="1.0" encoding="utf-8"?>
<Types xmlns="http://schemas.openxmlformats.org/package/2006/content-types"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955A-C16F-4D8B-94E6-8F498AF385A5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8FE1-B799-4659-94FA-8B5B39309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6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955A-C16F-4D8B-94E6-8F498AF385A5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8FE1-B799-4659-94FA-8B5B39309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7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955A-C16F-4D8B-94E6-8F498AF385A5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8FE1-B799-4659-94FA-8B5B39309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0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955A-C16F-4D8B-94E6-8F498AF385A5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8FE1-B799-4659-94FA-8B5B39309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6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955A-C16F-4D8B-94E6-8F498AF385A5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8FE1-B799-4659-94FA-8B5B39309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2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955A-C16F-4D8B-94E6-8F498AF385A5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8FE1-B799-4659-94FA-8B5B39309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3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955A-C16F-4D8B-94E6-8F498AF385A5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8FE1-B799-4659-94FA-8B5B39309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9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955A-C16F-4D8B-94E6-8F498AF385A5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8FE1-B799-4659-94FA-8B5B39309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955A-C16F-4D8B-94E6-8F498AF385A5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8FE1-B799-4659-94FA-8B5B39309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0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955A-C16F-4D8B-94E6-8F498AF385A5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8FE1-B799-4659-94FA-8B5B39309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4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955A-C16F-4D8B-94E6-8F498AF385A5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8FE1-B799-4659-94FA-8B5B39309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4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C955A-C16F-4D8B-94E6-8F498AF385A5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A8FE1-B799-4659-94FA-8B5B39309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9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-6927"/>
            <a:ext cx="9144000" cy="8925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anose="020B0A04020102020204" pitchFamily="34" charset="0"/>
              </a:rPr>
              <a:t>CTYPO! </a:t>
            </a:r>
            <a:r>
              <a:rPr 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(Cheesy Typing Youth Playable Operation!)</a:t>
            </a:r>
          </a:p>
          <a:p>
            <a:pPr algn="ctr"/>
            <a:r>
              <a:rPr 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Keyboard Typing Test Program (KTTP)</a:t>
            </a:r>
            <a:endParaRPr lang="en-US" sz="2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8825" y="2967335"/>
            <a:ext cx="42263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Your text here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7" name="TextBox1" r:id="rId2" imgW="9144000" imgH="6019920"/>
        </mc:Choice>
        <mc:Fallback>
          <p:control name="TextBox1" r:id="rId2" imgW="9144000" imgH="6019920">
            <p:pic>
              <p:nvPicPr>
                <p:cNvPr id="0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838200"/>
                  <a:ext cx="9144000" cy="6019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9288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2020-02-18T00:01:13Z</dcterms:created>
  <dcterms:modified xsi:type="dcterms:W3CDTF">2020-03-12T22:24:43Z</dcterms:modified>
</cp:coreProperties>
</file>