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8849-509D-4B77-A6D1-73F0A02B663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18A-4FBF-4B45-A4B5-CD0A5498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8849-509D-4B77-A6D1-73F0A02B663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18A-4FBF-4B45-A4B5-CD0A5498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8849-509D-4B77-A6D1-73F0A02B663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18A-4FBF-4B45-A4B5-CD0A5498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6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8849-509D-4B77-A6D1-73F0A02B663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18A-4FBF-4B45-A4B5-CD0A5498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8849-509D-4B77-A6D1-73F0A02B663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18A-4FBF-4B45-A4B5-CD0A5498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5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8849-509D-4B77-A6D1-73F0A02B663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18A-4FBF-4B45-A4B5-CD0A5498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2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8849-509D-4B77-A6D1-73F0A02B663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18A-4FBF-4B45-A4B5-CD0A5498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2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8849-509D-4B77-A6D1-73F0A02B663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18A-4FBF-4B45-A4B5-CD0A5498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3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8849-509D-4B77-A6D1-73F0A02B663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18A-4FBF-4B45-A4B5-CD0A5498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8849-509D-4B77-A6D1-73F0A02B663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18A-4FBF-4B45-A4B5-CD0A5498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1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8849-509D-4B77-A6D1-73F0A02B663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18A-4FBF-4B45-A4B5-CD0A5498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8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B8849-509D-4B77-A6D1-73F0A02B663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7E18A-4FBF-4B45-A4B5-CD0A5498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2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647084" y="4613564"/>
            <a:ext cx="2959677" cy="3886200"/>
          </a:xfrm>
          <a:prstGeom prst="ellipse">
            <a:avLst/>
          </a:prstGeom>
          <a:ln>
            <a:solidFill>
              <a:schemeClr val="accent1"/>
            </a:solidFill>
          </a:ln>
          <a:scene3d>
            <a:camera prst="perspectiveRigh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D.U.M.M.Y.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rot="5400000">
            <a:off x="2781300" y="2895600"/>
            <a:ext cx="2705100" cy="25527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scene3d>
            <a:camera prst="perspectiveAbove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:)</a:t>
            </a:r>
          </a:p>
        </p:txBody>
      </p:sp>
      <p:sp>
        <p:nvSpPr>
          <p:cNvPr id="7" name="Oval 6"/>
          <p:cNvSpPr/>
          <p:nvPr/>
        </p:nvSpPr>
        <p:spPr>
          <a:xfrm rot="2381434">
            <a:off x="885344" y="4051588"/>
            <a:ext cx="2705100" cy="112395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64999">
                <a:srgbClr val="F0EBD5"/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60000"/>
                <a:lumOff val="40000"/>
              </a:schemeClr>
            </a:solidFill>
          </a:ln>
          <a:scene3d>
            <a:camera prst="perspectiveAbove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 </a:t>
            </a:r>
          </a:p>
        </p:txBody>
      </p:sp>
      <p:sp>
        <p:nvSpPr>
          <p:cNvPr id="9" name="Oval 8"/>
          <p:cNvSpPr/>
          <p:nvPr/>
        </p:nvSpPr>
        <p:spPr>
          <a:xfrm rot="8152413">
            <a:off x="4254210" y="4051589"/>
            <a:ext cx="2705100" cy="112395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64999">
                <a:srgbClr val="F0EBD5"/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60000"/>
                <a:lumOff val="40000"/>
              </a:schemeClr>
            </a:solidFill>
          </a:ln>
          <a:scene3d>
            <a:camera prst="perspectiveAbove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6158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 rev="1"/>
      <p:bldP spid="4" grpId="0" build="allAtOnce" animBg="1" rev="1"/>
      <p:bldP spid="7" grpId="0" uiExpand="1" build="allAtOnce" animBg="1" rev="1"/>
      <p:bldP spid="9" grpId="0" build="allAtOnce" animBg="1" rev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15177</TotalTime>
  <Words>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2020-02-18T00:17:04Z</dcterms:created>
  <dcterms:modified xsi:type="dcterms:W3CDTF">2020-02-28T13:18:08Z</dcterms:modified>
</cp:coreProperties>
</file>