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4CA22-4036-4549-ACAD-AAA46E8144C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9580F-446C-436E-9F1A-D30683F610C3}">
      <dgm:prSet phldrT="[Text]"/>
      <dgm:spPr/>
      <dgm:t>
        <a:bodyPr/>
        <a:lstStyle/>
        <a:p>
          <a:r>
            <a:rPr lang="en-US" dirty="0" smtClean="0"/>
            <a:t>Goofy</a:t>
          </a:r>
          <a:endParaRPr lang="en-US" dirty="0"/>
        </a:p>
      </dgm:t>
    </dgm:pt>
    <dgm:pt modelId="{9CEC6C98-71BE-41AA-A96E-33A4BB8A9296}" type="parTrans" cxnId="{2337B9B3-72B1-42B1-ADE8-BBB92EC994CD}">
      <dgm:prSet/>
      <dgm:spPr/>
      <dgm:t>
        <a:bodyPr/>
        <a:lstStyle/>
        <a:p>
          <a:endParaRPr lang="en-US"/>
        </a:p>
      </dgm:t>
    </dgm:pt>
    <dgm:pt modelId="{A395C02B-F848-4669-98E3-C8925329D83A}" type="sibTrans" cxnId="{2337B9B3-72B1-42B1-ADE8-BBB92EC994CD}">
      <dgm:prSet/>
      <dgm:spPr/>
      <dgm:t>
        <a:bodyPr/>
        <a:lstStyle/>
        <a:p>
          <a:endParaRPr lang="en-US"/>
        </a:p>
      </dgm:t>
    </dgm:pt>
    <dgm:pt modelId="{C7993C5D-D269-48CA-8EAF-AC2496F207BC}">
      <dgm:prSet phldrT="[Text]"/>
      <dgm:spPr/>
      <dgm:t>
        <a:bodyPr/>
        <a:lstStyle/>
        <a:p>
          <a:r>
            <a:rPr lang="en-US" dirty="0" err="1" smtClean="0"/>
            <a:t>Goofyhead</a:t>
          </a:r>
          <a:endParaRPr lang="en-US" dirty="0"/>
        </a:p>
      </dgm:t>
    </dgm:pt>
    <dgm:pt modelId="{61CD2627-69BE-4BDD-BA76-109140D528DD}" type="parTrans" cxnId="{38780D6F-D4F7-43B5-B8F9-04D1CA26C9BC}">
      <dgm:prSet/>
      <dgm:spPr/>
      <dgm:t>
        <a:bodyPr/>
        <a:lstStyle/>
        <a:p>
          <a:endParaRPr lang="en-US"/>
        </a:p>
      </dgm:t>
    </dgm:pt>
    <dgm:pt modelId="{6DE07333-C8DF-48F9-B739-20DAFE30C0EE}" type="sibTrans" cxnId="{38780D6F-D4F7-43B5-B8F9-04D1CA26C9BC}">
      <dgm:prSet/>
      <dgm:spPr/>
      <dgm:t>
        <a:bodyPr/>
        <a:lstStyle/>
        <a:p>
          <a:endParaRPr lang="en-US"/>
        </a:p>
      </dgm:t>
    </dgm:pt>
    <dgm:pt modelId="{27EC1827-342C-4815-9631-7B6D53FDCFB3}">
      <dgm:prSet phldrT="[Text]"/>
      <dgm:spPr/>
      <dgm:t>
        <a:bodyPr/>
        <a:lstStyle/>
        <a:p>
          <a:r>
            <a:rPr lang="en-US" dirty="0" err="1" smtClean="0"/>
            <a:t>Goofyface</a:t>
          </a:r>
          <a:endParaRPr lang="en-US" dirty="0"/>
        </a:p>
      </dgm:t>
    </dgm:pt>
    <dgm:pt modelId="{0EE8D6F8-C87C-4C92-9AAE-484166528452}" type="parTrans" cxnId="{C1EE4A7E-B2A8-46F8-BCFB-7D371181851E}">
      <dgm:prSet/>
      <dgm:spPr/>
      <dgm:t>
        <a:bodyPr/>
        <a:lstStyle/>
        <a:p>
          <a:endParaRPr lang="en-US"/>
        </a:p>
      </dgm:t>
    </dgm:pt>
    <dgm:pt modelId="{16F9532C-DBC5-4B3D-9796-898700D7CFF6}" type="sibTrans" cxnId="{C1EE4A7E-B2A8-46F8-BCFB-7D371181851E}">
      <dgm:prSet/>
      <dgm:spPr/>
      <dgm:t>
        <a:bodyPr/>
        <a:lstStyle/>
        <a:p>
          <a:endParaRPr lang="en-US"/>
        </a:p>
      </dgm:t>
    </dgm:pt>
    <dgm:pt modelId="{FF9E8A0C-36A7-4378-91D9-91B07D4C6210}">
      <dgm:prSet phldrT="[Text]"/>
      <dgm:spPr/>
      <dgm:t>
        <a:bodyPr/>
        <a:lstStyle/>
        <a:p>
          <a:r>
            <a:rPr lang="en-US" dirty="0" smtClean="0"/>
            <a:t>Chipmunks</a:t>
          </a:r>
          <a:endParaRPr lang="en-US" dirty="0"/>
        </a:p>
      </dgm:t>
    </dgm:pt>
    <dgm:pt modelId="{B5034D25-76BA-493C-9C54-E89C24A08B38}" type="parTrans" cxnId="{BCC2AA22-607C-48BB-ADE0-FD8A6224646B}">
      <dgm:prSet/>
      <dgm:spPr/>
      <dgm:t>
        <a:bodyPr/>
        <a:lstStyle/>
        <a:p>
          <a:endParaRPr lang="en-US"/>
        </a:p>
      </dgm:t>
    </dgm:pt>
    <dgm:pt modelId="{3160BF38-694E-4C91-ABA5-C63EDD77FEE4}" type="sibTrans" cxnId="{BCC2AA22-607C-48BB-ADE0-FD8A6224646B}">
      <dgm:prSet/>
      <dgm:spPr/>
      <dgm:t>
        <a:bodyPr/>
        <a:lstStyle/>
        <a:p>
          <a:endParaRPr lang="en-US"/>
        </a:p>
      </dgm:t>
    </dgm:pt>
    <dgm:pt modelId="{F8C68A64-785A-4882-838B-6FDE14B2B853}">
      <dgm:prSet phldrT="[Text]"/>
      <dgm:spPr/>
      <dgm:t>
        <a:bodyPr/>
        <a:lstStyle/>
        <a:p>
          <a:r>
            <a:rPr lang="en-US" dirty="0" err="1" smtClean="0"/>
            <a:t>Chipmunkshead</a:t>
          </a:r>
          <a:endParaRPr lang="en-US" dirty="0"/>
        </a:p>
      </dgm:t>
    </dgm:pt>
    <dgm:pt modelId="{6EF435CA-1F94-4D74-8755-9F7156FD9E57}" type="parTrans" cxnId="{FB9E2000-9EEC-4064-9239-672804DCA336}">
      <dgm:prSet/>
      <dgm:spPr/>
      <dgm:t>
        <a:bodyPr/>
        <a:lstStyle/>
        <a:p>
          <a:endParaRPr lang="en-US"/>
        </a:p>
      </dgm:t>
    </dgm:pt>
    <dgm:pt modelId="{CAAF254B-57B6-42DE-AD57-D87EC400B511}" type="sibTrans" cxnId="{FB9E2000-9EEC-4064-9239-672804DCA336}">
      <dgm:prSet/>
      <dgm:spPr/>
      <dgm:t>
        <a:bodyPr/>
        <a:lstStyle/>
        <a:p>
          <a:endParaRPr lang="en-US"/>
        </a:p>
      </dgm:t>
    </dgm:pt>
    <dgm:pt modelId="{535D0C74-3769-4587-A533-FA8F585CE209}">
      <dgm:prSet phldrT="[Text]"/>
      <dgm:spPr/>
      <dgm:t>
        <a:bodyPr/>
        <a:lstStyle/>
        <a:p>
          <a:r>
            <a:rPr lang="en-US" dirty="0" err="1" smtClean="0"/>
            <a:t>Chipmunkface</a:t>
          </a:r>
          <a:endParaRPr lang="en-US" dirty="0"/>
        </a:p>
      </dgm:t>
    </dgm:pt>
    <dgm:pt modelId="{13451351-7889-4666-B047-BD0058C0BAD6}" type="parTrans" cxnId="{2EE7FC24-9CFA-44B8-8CE9-689875B3BA9D}">
      <dgm:prSet/>
      <dgm:spPr/>
      <dgm:t>
        <a:bodyPr/>
        <a:lstStyle/>
        <a:p>
          <a:endParaRPr lang="en-US"/>
        </a:p>
      </dgm:t>
    </dgm:pt>
    <dgm:pt modelId="{87F04348-9FD3-4A31-9350-9B056ACC284B}" type="sibTrans" cxnId="{2EE7FC24-9CFA-44B8-8CE9-689875B3BA9D}">
      <dgm:prSet/>
      <dgm:spPr/>
      <dgm:t>
        <a:bodyPr/>
        <a:lstStyle/>
        <a:p>
          <a:endParaRPr lang="en-US"/>
        </a:p>
      </dgm:t>
    </dgm:pt>
    <dgm:pt modelId="{D6724D7C-F378-4353-B1D0-4D41F80449F0}">
      <dgm:prSet phldrT="[Text]"/>
      <dgm:spPr/>
      <dgm:t>
        <a:bodyPr/>
        <a:lstStyle/>
        <a:p>
          <a:r>
            <a:rPr lang="en-US" dirty="0" smtClean="0"/>
            <a:t>Pig</a:t>
          </a:r>
          <a:endParaRPr lang="en-US" dirty="0"/>
        </a:p>
      </dgm:t>
    </dgm:pt>
    <dgm:pt modelId="{C75DB7BB-3629-4558-9C1A-B8033B03C9DB}" type="parTrans" cxnId="{1333C1F9-39FC-4D6E-AA08-A8A512A6C830}">
      <dgm:prSet/>
      <dgm:spPr/>
      <dgm:t>
        <a:bodyPr/>
        <a:lstStyle/>
        <a:p>
          <a:endParaRPr lang="en-US"/>
        </a:p>
      </dgm:t>
    </dgm:pt>
    <dgm:pt modelId="{2060A46F-2384-4374-A4BC-526F04F0A2DF}" type="sibTrans" cxnId="{1333C1F9-39FC-4D6E-AA08-A8A512A6C830}">
      <dgm:prSet/>
      <dgm:spPr/>
      <dgm:t>
        <a:bodyPr/>
        <a:lstStyle/>
        <a:p>
          <a:endParaRPr lang="en-US"/>
        </a:p>
      </dgm:t>
    </dgm:pt>
    <dgm:pt modelId="{2AFDA75E-5297-4081-BF88-FEE43F91FEC2}">
      <dgm:prSet phldrT="[Text]"/>
      <dgm:spPr/>
      <dgm:t>
        <a:bodyPr/>
        <a:lstStyle/>
        <a:p>
          <a:r>
            <a:rPr lang="en-US" dirty="0" err="1" smtClean="0"/>
            <a:t>Pighead</a:t>
          </a:r>
          <a:endParaRPr lang="en-US" dirty="0"/>
        </a:p>
      </dgm:t>
    </dgm:pt>
    <dgm:pt modelId="{069F95EA-72EF-41A6-AC9A-8E239AB6D999}" type="parTrans" cxnId="{CE9B7E0B-91DA-4488-A0B8-D1CFC8CDE972}">
      <dgm:prSet/>
      <dgm:spPr/>
      <dgm:t>
        <a:bodyPr/>
        <a:lstStyle/>
        <a:p>
          <a:endParaRPr lang="en-US"/>
        </a:p>
      </dgm:t>
    </dgm:pt>
    <dgm:pt modelId="{15ECD2F8-FD93-4EF1-9D42-8CFD08698148}" type="sibTrans" cxnId="{CE9B7E0B-91DA-4488-A0B8-D1CFC8CDE972}">
      <dgm:prSet/>
      <dgm:spPr/>
      <dgm:t>
        <a:bodyPr/>
        <a:lstStyle/>
        <a:p>
          <a:endParaRPr lang="en-US"/>
        </a:p>
      </dgm:t>
    </dgm:pt>
    <dgm:pt modelId="{0E702A57-9A4A-48F1-BD9D-F7BDB628949D}">
      <dgm:prSet phldrT="[Text]"/>
      <dgm:spPr/>
      <dgm:t>
        <a:bodyPr/>
        <a:lstStyle/>
        <a:p>
          <a:r>
            <a:rPr lang="en-US" dirty="0" err="1" smtClean="0"/>
            <a:t>Pigface</a:t>
          </a:r>
          <a:endParaRPr lang="en-US" dirty="0"/>
        </a:p>
      </dgm:t>
    </dgm:pt>
    <dgm:pt modelId="{CE830F98-5007-4720-9891-C5BDE18E3D7F}" type="parTrans" cxnId="{A5EDA0A3-2A55-4E68-8072-BBEE14FF4BF1}">
      <dgm:prSet/>
      <dgm:spPr/>
      <dgm:t>
        <a:bodyPr/>
        <a:lstStyle/>
        <a:p>
          <a:endParaRPr lang="en-US"/>
        </a:p>
      </dgm:t>
    </dgm:pt>
    <dgm:pt modelId="{BBD403F8-18C2-4ED5-89A2-5FC5D230EFAE}" type="sibTrans" cxnId="{A5EDA0A3-2A55-4E68-8072-BBEE14FF4BF1}">
      <dgm:prSet/>
      <dgm:spPr/>
      <dgm:t>
        <a:bodyPr/>
        <a:lstStyle/>
        <a:p>
          <a:endParaRPr lang="en-US"/>
        </a:p>
      </dgm:t>
    </dgm:pt>
    <dgm:pt modelId="{9ADAD417-1685-481B-9176-36E9CF761509}">
      <dgm:prSet phldrT="[Text]"/>
      <dgm:spPr/>
      <dgm:t>
        <a:bodyPr/>
        <a:lstStyle/>
        <a:p>
          <a:r>
            <a:rPr lang="en-US" dirty="0" smtClean="0"/>
            <a:t>Birdie</a:t>
          </a:r>
          <a:endParaRPr lang="en-US" dirty="0"/>
        </a:p>
      </dgm:t>
    </dgm:pt>
    <dgm:pt modelId="{5F48E1B4-477B-41D0-82ED-BA1EEA899B61}" type="parTrans" cxnId="{93B6AD57-43B0-4308-9291-E886CB00326A}">
      <dgm:prSet/>
      <dgm:spPr/>
      <dgm:t>
        <a:bodyPr/>
        <a:lstStyle/>
        <a:p>
          <a:endParaRPr lang="en-US"/>
        </a:p>
      </dgm:t>
    </dgm:pt>
    <dgm:pt modelId="{8ACD2385-E58B-4ED1-A567-5144E486942A}" type="sibTrans" cxnId="{93B6AD57-43B0-4308-9291-E886CB00326A}">
      <dgm:prSet/>
      <dgm:spPr/>
      <dgm:t>
        <a:bodyPr/>
        <a:lstStyle/>
        <a:p>
          <a:endParaRPr lang="en-US"/>
        </a:p>
      </dgm:t>
    </dgm:pt>
    <dgm:pt modelId="{6C568799-3E1F-4096-BE7D-32106D5A9666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0B338498-81FA-4562-B03F-83607E0B1DB1}" type="parTrans" cxnId="{5F8A61A1-4D64-4AB8-9ECE-727F26352532}">
      <dgm:prSet/>
      <dgm:spPr/>
      <dgm:t>
        <a:bodyPr/>
        <a:lstStyle/>
        <a:p>
          <a:endParaRPr lang="en-US"/>
        </a:p>
      </dgm:t>
    </dgm:pt>
    <dgm:pt modelId="{F7C2FF00-C6FF-402B-9222-DED85D42DF61}" type="sibTrans" cxnId="{5F8A61A1-4D64-4AB8-9ECE-727F26352532}">
      <dgm:prSet/>
      <dgm:spPr/>
      <dgm:t>
        <a:bodyPr/>
        <a:lstStyle/>
        <a:p>
          <a:endParaRPr lang="en-US"/>
        </a:p>
      </dgm:t>
    </dgm:pt>
    <dgm:pt modelId="{8ABFAA71-BAC7-4DBB-BD0D-1A9653E2C302}">
      <dgm:prSet phldrT="[Text]"/>
      <dgm:spPr/>
      <dgm:t>
        <a:bodyPr/>
        <a:lstStyle/>
        <a:p>
          <a:r>
            <a:rPr lang="en-US" dirty="0" err="1" smtClean="0"/>
            <a:t>Squrriel</a:t>
          </a:r>
          <a:r>
            <a:rPr lang="en-US" dirty="0" smtClean="0"/>
            <a:t>/</a:t>
          </a:r>
          <a:r>
            <a:rPr lang="en-US" dirty="0" err="1" smtClean="0"/>
            <a:t>Squrrielhead</a:t>
          </a:r>
          <a:endParaRPr lang="en-US" dirty="0"/>
        </a:p>
      </dgm:t>
    </dgm:pt>
    <dgm:pt modelId="{17BDE812-F01C-4426-81EB-178FF5EC8824}" type="parTrans" cxnId="{DD8BC9A4-1A1B-42C8-9700-40DB70AA2558}">
      <dgm:prSet/>
      <dgm:spPr/>
      <dgm:t>
        <a:bodyPr/>
        <a:lstStyle/>
        <a:p>
          <a:endParaRPr lang="en-US"/>
        </a:p>
      </dgm:t>
    </dgm:pt>
    <dgm:pt modelId="{4AC4DA33-B38A-4D5E-A547-54E320054E26}" type="sibTrans" cxnId="{DD8BC9A4-1A1B-42C8-9700-40DB70AA2558}">
      <dgm:prSet/>
      <dgm:spPr/>
      <dgm:t>
        <a:bodyPr/>
        <a:lstStyle/>
        <a:p>
          <a:endParaRPr lang="en-US"/>
        </a:p>
      </dgm:t>
    </dgm:pt>
    <dgm:pt modelId="{4BF9722B-FDAE-4D18-946E-D6793128F888}">
      <dgm:prSet phldrT="[Text]"/>
      <dgm:spPr/>
      <dgm:t>
        <a:bodyPr/>
        <a:lstStyle/>
        <a:p>
          <a:r>
            <a:rPr lang="en-US" dirty="0" smtClean="0"/>
            <a:t>Bee</a:t>
          </a:r>
          <a:endParaRPr lang="en-US" dirty="0"/>
        </a:p>
      </dgm:t>
    </dgm:pt>
    <dgm:pt modelId="{5334B7E2-A60B-4253-B26B-A691511425DA}" type="parTrans" cxnId="{F73D2E2E-70A9-4AD3-A53A-27F066CB6820}">
      <dgm:prSet/>
      <dgm:spPr/>
      <dgm:t>
        <a:bodyPr/>
        <a:lstStyle/>
        <a:p>
          <a:endParaRPr lang="en-US"/>
        </a:p>
      </dgm:t>
    </dgm:pt>
    <dgm:pt modelId="{2EACCBB7-F679-4789-A291-203483117C48}" type="sibTrans" cxnId="{F73D2E2E-70A9-4AD3-A53A-27F066CB6820}">
      <dgm:prSet/>
      <dgm:spPr/>
      <dgm:t>
        <a:bodyPr/>
        <a:lstStyle/>
        <a:p>
          <a:endParaRPr lang="en-US"/>
        </a:p>
      </dgm:t>
    </dgm:pt>
    <dgm:pt modelId="{7D4DDD2E-D341-4C42-A50E-D9166D6E00FE}">
      <dgm:prSet phldrT="[Text]"/>
      <dgm:spPr/>
      <dgm:t>
        <a:bodyPr/>
        <a:lstStyle/>
        <a:p>
          <a:r>
            <a:rPr lang="en-US" dirty="0" smtClean="0"/>
            <a:t>Chicken/</a:t>
          </a:r>
          <a:r>
            <a:rPr lang="en-US" dirty="0" err="1" smtClean="0"/>
            <a:t>Chickenhead</a:t>
          </a:r>
          <a:endParaRPr lang="en-US" dirty="0"/>
        </a:p>
      </dgm:t>
    </dgm:pt>
    <dgm:pt modelId="{12DD3A8E-F2B1-4744-8C0C-8FC4A7312126}" type="parTrans" cxnId="{9B158E8D-DD10-4FB0-9BFE-F866B61D7ACA}">
      <dgm:prSet/>
      <dgm:spPr/>
      <dgm:t>
        <a:bodyPr/>
        <a:lstStyle/>
        <a:p>
          <a:endParaRPr lang="en-US"/>
        </a:p>
      </dgm:t>
    </dgm:pt>
    <dgm:pt modelId="{AC1CA297-39B3-4194-BB9C-493B30607DB6}" type="sibTrans" cxnId="{9B158E8D-DD10-4FB0-9BFE-F866B61D7ACA}">
      <dgm:prSet/>
      <dgm:spPr/>
      <dgm:t>
        <a:bodyPr/>
        <a:lstStyle/>
        <a:p>
          <a:endParaRPr lang="en-US"/>
        </a:p>
      </dgm:t>
    </dgm:pt>
    <dgm:pt modelId="{E9E5811D-ACF3-4AB4-90D7-D046EEA9813C}" type="pres">
      <dgm:prSet presAssocID="{99D4CA22-4036-4549-ACAD-AAA46E8144CF}" presName="linear" presStyleCnt="0">
        <dgm:presLayoutVars>
          <dgm:dir/>
          <dgm:resizeHandles val="exact"/>
        </dgm:presLayoutVars>
      </dgm:prSet>
      <dgm:spPr/>
    </dgm:pt>
    <dgm:pt modelId="{F01E29FB-DB1C-40C5-97B3-BE283D0CED85}" type="pres">
      <dgm:prSet presAssocID="{9CB9580F-446C-436E-9F1A-D30683F610C3}" presName="comp" presStyleCnt="0"/>
      <dgm:spPr/>
    </dgm:pt>
    <dgm:pt modelId="{9EF6BF18-5C85-41B0-9197-C438869FBA43}" type="pres">
      <dgm:prSet presAssocID="{9CB9580F-446C-436E-9F1A-D30683F610C3}" presName="box" presStyleLbl="node1" presStyleIdx="0" presStyleCnt="8" custLinFactNeighborX="-1075" custLinFactNeighborY="-57274"/>
      <dgm:spPr/>
    </dgm:pt>
    <dgm:pt modelId="{DE9C7EB3-36C6-48D9-BB15-CE27D194D118}" type="pres">
      <dgm:prSet presAssocID="{9CB9580F-446C-436E-9F1A-D30683F610C3}" presName="img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8CF050D4-9876-4056-BD1D-604FBD4EC720}" type="pres">
      <dgm:prSet presAssocID="{9CB9580F-446C-436E-9F1A-D30683F610C3}" presName="text" presStyleLbl="node1" presStyleIdx="0" presStyleCnt="8">
        <dgm:presLayoutVars>
          <dgm:bulletEnabled val="1"/>
        </dgm:presLayoutVars>
      </dgm:prSet>
      <dgm:spPr/>
    </dgm:pt>
    <dgm:pt modelId="{4A9F4D1E-B684-415E-A7EE-5908CFB63916}" type="pres">
      <dgm:prSet presAssocID="{A395C02B-F848-4669-98E3-C8925329D83A}" presName="spacer" presStyleCnt="0"/>
      <dgm:spPr/>
    </dgm:pt>
    <dgm:pt modelId="{260DA8FA-F7E9-4001-A3D4-0E9E2794D67F}" type="pres">
      <dgm:prSet presAssocID="{FF9E8A0C-36A7-4378-91D9-91B07D4C6210}" presName="comp" presStyleCnt="0"/>
      <dgm:spPr/>
    </dgm:pt>
    <dgm:pt modelId="{28F7E44A-EDF8-4E0E-8B92-CE534954543F}" type="pres">
      <dgm:prSet presAssocID="{FF9E8A0C-36A7-4378-91D9-91B07D4C6210}" presName="box" presStyleLbl="node1" presStyleIdx="1" presStyleCnt="8"/>
      <dgm:spPr/>
      <dgm:t>
        <a:bodyPr/>
        <a:lstStyle/>
        <a:p>
          <a:endParaRPr lang="en-US"/>
        </a:p>
      </dgm:t>
    </dgm:pt>
    <dgm:pt modelId="{9DD6E86B-F402-4D6A-9E8F-3EFC99EBE6C0}" type="pres">
      <dgm:prSet presAssocID="{FF9E8A0C-36A7-4378-91D9-91B07D4C6210}" presName="img" presStyleLbl="f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C93FABDA-75EC-4372-8ACD-A0A3DD4CA36F}" type="pres">
      <dgm:prSet presAssocID="{FF9E8A0C-36A7-4378-91D9-91B07D4C6210}" presName="text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B5C94-202D-44D5-99E9-13456E2146C3}" type="pres">
      <dgm:prSet presAssocID="{3160BF38-694E-4C91-ABA5-C63EDD77FEE4}" presName="spacer" presStyleCnt="0"/>
      <dgm:spPr/>
    </dgm:pt>
    <dgm:pt modelId="{109C2E1B-8F1D-4966-9962-5953E5A6664B}" type="pres">
      <dgm:prSet presAssocID="{D6724D7C-F378-4353-B1D0-4D41F80449F0}" presName="comp" presStyleCnt="0"/>
      <dgm:spPr/>
    </dgm:pt>
    <dgm:pt modelId="{B4BC0FCF-69CD-401C-89A7-382135AB13C4}" type="pres">
      <dgm:prSet presAssocID="{D6724D7C-F378-4353-B1D0-4D41F80449F0}" presName="box" presStyleLbl="node1" presStyleIdx="2" presStyleCnt="8"/>
      <dgm:spPr/>
      <dgm:t>
        <a:bodyPr/>
        <a:lstStyle/>
        <a:p>
          <a:endParaRPr lang="en-US"/>
        </a:p>
      </dgm:t>
    </dgm:pt>
    <dgm:pt modelId="{C52299F0-800F-48E4-93AA-9E06905B8085}" type="pres">
      <dgm:prSet presAssocID="{D6724D7C-F378-4353-B1D0-4D41F80449F0}" presName="img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A12C608-5C2D-4DC0-9E07-940011D30403}" type="pres">
      <dgm:prSet presAssocID="{D6724D7C-F378-4353-B1D0-4D41F80449F0}" presName="text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C008F-5A5C-4D60-84DC-D4E5DA688BE5}" type="pres">
      <dgm:prSet presAssocID="{2060A46F-2384-4374-A4BC-526F04F0A2DF}" presName="spacer" presStyleCnt="0"/>
      <dgm:spPr/>
    </dgm:pt>
    <dgm:pt modelId="{EE5A921A-5AD0-4690-9F9D-4CF605E46C71}" type="pres">
      <dgm:prSet presAssocID="{9ADAD417-1685-481B-9176-36E9CF761509}" presName="comp" presStyleCnt="0"/>
      <dgm:spPr/>
    </dgm:pt>
    <dgm:pt modelId="{46F7B6D8-9632-4957-BB80-CDA5ABCEC8F1}" type="pres">
      <dgm:prSet presAssocID="{9ADAD417-1685-481B-9176-36E9CF761509}" presName="box" presStyleLbl="node1" presStyleIdx="3" presStyleCnt="8"/>
      <dgm:spPr/>
      <dgm:t>
        <a:bodyPr/>
        <a:lstStyle/>
        <a:p>
          <a:endParaRPr lang="en-US"/>
        </a:p>
      </dgm:t>
    </dgm:pt>
    <dgm:pt modelId="{5B12A774-B415-40F4-B8D0-02874545ECD8}" type="pres">
      <dgm:prSet presAssocID="{9ADAD417-1685-481B-9176-36E9CF761509}" presName="img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CB182C7D-D2CA-49D6-8A3A-E224A5EC9208}" type="pres">
      <dgm:prSet presAssocID="{9ADAD417-1685-481B-9176-36E9CF761509}" presName="text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9E168-A52C-4E87-8E02-5FAF366DF488}" type="pres">
      <dgm:prSet presAssocID="{8ACD2385-E58B-4ED1-A567-5144E486942A}" presName="spacer" presStyleCnt="0"/>
      <dgm:spPr/>
    </dgm:pt>
    <dgm:pt modelId="{638D9FA4-3F72-4A02-9EC2-2F1A0982431A}" type="pres">
      <dgm:prSet presAssocID="{6C568799-3E1F-4096-BE7D-32106D5A9666}" presName="comp" presStyleCnt="0"/>
      <dgm:spPr/>
    </dgm:pt>
    <dgm:pt modelId="{92C72E56-BBD5-46DC-ADBB-FD4819E89D8F}" type="pres">
      <dgm:prSet presAssocID="{6C568799-3E1F-4096-BE7D-32106D5A9666}" presName="box" presStyleLbl="node1" presStyleIdx="4" presStyleCnt="8"/>
      <dgm:spPr/>
    </dgm:pt>
    <dgm:pt modelId="{DBDE8C96-0315-45D4-88E2-72548F41FE88}" type="pres">
      <dgm:prSet presAssocID="{6C568799-3E1F-4096-BE7D-32106D5A9666}" presName="img" presStyleLbl="f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8000" b="-68000"/>
          </a:stretch>
        </a:blipFill>
      </dgm:spPr>
    </dgm:pt>
    <dgm:pt modelId="{5D03D27A-F7C6-470E-A703-1A64A29EF951}" type="pres">
      <dgm:prSet presAssocID="{6C568799-3E1F-4096-BE7D-32106D5A9666}" presName="text" presStyleLbl="node1" presStyleIdx="4" presStyleCnt="8">
        <dgm:presLayoutVars>
          <dgm:bulletEnabled val="1"/>
        </dgm:presLayoutVars>
      </dgm:prSet>
      <dgm:spPr/>
    </dgm:pt>
    <dgm:pt modelId="{09CAD7DE-2F0D-4375-9512-726BED6A1B53}" type="pres">
      <dgm:prSet presAssocID="{F7C2FF00-C6FF-402B-9222-DED85D42DF61}" presName="spacer" presStyleCnt="0"/>
      <dgm:spPr/>
    </dgm:pt>
    <dgm:pt modelId="{79E0565F-BBFD-4A9C-B5F6-AD3D10C3BE6A}" type="pres">
      <dgm:prSet presAssocID="{8ABFAA71-BAC7-4DBB-BD0D-1A9653E2C302}" presName="comp" presStyleCnt="0"/>
      <dgm:spPr/>
    </dgm:pt>
    <dgm:pt modelId="{9F52DB3E-F4BB-4FF7-970E-A9EE750D2C4A}" type="pres">
      <dgm:prSet presAssocID="{8ABFAA71-BAC7-4DBB-BD0D-1A9653E2C302}" presName="box" presStyleLbl="node1" presStyleIdx="5" presStyleCnt="8"/>
      <dgm:spPr/>
      <dgm:t>
        <a:bodyPr/>
        <a:lstStyle/>
        <a:p>
          <a:endParaRPr lang="en-US"/>
        </a:p>
      </dgm:t>
    </dgm:pt>
    <dgm:pt modelId="{BBB76650-F79A-4500-958B-4927E6640035}" type="pres">
      <dgm:prSet presAssocID="{8ABFAA71-BAC7-4DBB-BD0D-1A9653E2C302}" presName="img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</dgm:spPr>
    </dgm:pt>
    <dgm:pt modelId="{427A09A4-7C08-411B-8554-CBA36AECF21A}" type="pres">
      <dgm:prSet presAssocID="{8ABFAA71-BAC7-4DBB-BD0D-1A9653E2C302}" presName="text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4F5B6-DB77-4580-8E80-E3820886FA75}" type="pres">
      <dgm:prSet presAssocID="{4AC4DA33-B38A-4D5E-A547-54E320054E26}" presName="spacer" presStyleCnt="0"/>
      <dgm:spPr/>
    </dgm:pt>
    <dgm:pt modelId="{F94F375D-5630-40AC-A268-953D017412FA}" type="pres">
      <dgm:prSet presAssocID="{7D4DDD2E-D341-4C42-A50E-D9166D6E00FE}" presName="comp" presStyleCnt="0"/>
      <dgm:spPr/>
    </dgm:pt>
    <dgm:pt modelId="{729F4015-9D3B-41E2-B3F8-9300306D9052}" type="pres">
      <dgm:prSet presAssocID="{7D4DDD2E-D341-4C42-A50E-D9166D6E00FE}" presName="box" presStyleLbl="node1" presStyleIdx="6" presStyleCnt="8"/>
      <dgm:spPr/>
      <dgm:t>
        <a:bodyPr/>
        <a:lstStyle/>
        <a:p>
          <a:endParaRPr lang="en-US"/>
        </a:p>
      </dgm:t>
    </dgm:pt>
    <dgm:pt modelId="{A1458336-F2EB-4461-AD6B-C3336BE14104}" type="pres">
      <dgm:prSet presAssocID="{7D4DDD2E-D341-4C42-A50E-D9166D6E00FE}" presName="img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CCE6EAB8-235E-490B-BD02-D00C3A22318A}" type="pres">
      <dgm:prSet presAssocID="{7D4DDD2E-D341-4C42-A50E-D9166D6E00FE}" presName="text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032AA-C73E-40C7-8059-9D82B07D0FA1}" type="pres">
      <dgm:prSet presAssocID="{AC1CA297-39B3-4194-BB9C-493B30607DB6}" presName="spacer" presStyleCnt="0"/>
      <dgm:spPr/>
    </dgm:pt>
    <dgm:pt modelId="{533B11F5-0D27-48B2-83AD-9856CFC1CF21}" type="pres">
      <dgm:prSet presAssocID="{4BF9722B-FDAE-4D18-946E-D6793128F888}" presName="comp" presStyleCnt="0"/>
      <dgm:spPr/>
    </dgm:pt>
    <dgm:pt modelId="{5E2A4AC1-E88C-4DFB-A2BE-93647A4EDAD5}" type="pres">
      <dgm:prSet presAssocID="{4BF9722B-FDAE-4D18-946E-D6793128F888}" presName="box" presStyleLbl="node1" presStyleIdx="7" presStyleCnt="8"/>
      <dgm:spPr/>
      <dgm:t>
        <a:bodyPr/>
        <a:lstStyle/>
        <a:p>
          <a:endParaRPr lang="en-US"/>
        </a:p>
      </dgm:t>
    </dgm:pt>
    <dgm:pt modelId="{92B8CCCA-5F3D-4B10-BD99-DFD500E37825}" type="pres">
      <dgm:prSet presAssocID="{4BF9722B-FDAE-4D18-946E-D6793128F888}" presName="img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3000" b="-93000"/>
          </a:stretch>
        </a:blipFill>
      </dgm:spPr>
    </dgm:pt>
    <dgm:pt modelId="{696B839F-8664-4254-B6FB-AE1A7BB62890}" type="pres">
      <dgm:prSet presAssocID="{4BF9722B-FDAE-4D18-946E-D6793128F888}" presName="text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58E8D-DD10-4FB0-9BFE-F866B61D7ACA}" srcId="{99D4CA22-4036-4549-ACAD-AAA46E8144CF}" destId="{7D4DDD2E-D341-4C42-A50E-D9166D6E00FE}" srcOrd="6" destOrd="0" parTransId="{12DD3A8E-F2B1-4744-8C0C-8FC4A7312126}" sibTransId="{AC1CA297-39B3-4194-BB9C-493B30607DB6}"/>
    <dgm:cxn modelId="{828F6DF4-1B93-418E-84EC-2E05ACCDDD35}" type="presOf" srcId="{0E702A57-9A4A-48F1-BD9D-F7BDB628949D}" destId="{5A12C608-5C2D-4DC0-9E07-940011D30403}" srcOrd="1" destOrd="2" presId="urn:microsoft.com/office/officeart/2005/8/layout/vList4"/>
    <dgm:cxn modelId="{2CE4C848-50EB-4270-B8A6-E6D012BEDE60}" type="presOf" srcId="{F8C68A64-785A-4882-838B-6FDE14B2B853}" destId="{28F7E44A-EDF8-4E0E-8B92-CE534954543F}" srcOrd="0" destOrd="1" presId="urn:microsoft.com/office/officeart/2005/8/layout/vList4"/>
    <dgm:cxn modelId="{CC0E4451-99D4-4B30-BB02-5F4CA45B494F}" type="presOf" srcId="{9ADAD417-1685-481B-9176-36E9CF761509}" destId="{46F7B6D8-9632-4957-BB80-CDA5ABCEC8F1}" srcOrd="0" destOrd="0" presId="urn:microsoft.com/office/officeart/2005/8/layout/vList4"/>
    <dgm:cxn modelId="{25BAC79E-3A3A-4E01-B854-5A8C1F6726DE}" type="presOf" srcId="{7D4DDD2E-D341-4C42-A50E-D9166D6E00FE}" destId="{729F4015-9D3B-41E2-B3F8-9300306D9052}" srcOrd="0" destOrd="0" presId="urn:microsoft.com/office/officeart/2005/8/layout/vList4"/>
    <dgm:cxn modelId="{C1EE4A7E-B2A8-46F8-BCFB-7D371181851E}" srcId="{9CB9580F-446C-436E-9F1A-D30683F610C3}" destId="{27EC1827-342C-4815-9631-7B6D53FDCFB3}" srcOrd="1" destOrd="0" parTransId="{0EE8D6F8-C87C-4C92-9AAE-484166528452}" sibTransId="{16F9532C-DBC5-4B3D-9796-898700D7CFF6}"/>
    <dgm:cxn modelId="{EFADF0B6-7A57-4C07-9C0C-95D72C5ECB07}" type="presOf" srcId="{6C568799-3E1F-4096-BE7D-32106D5A9666}" destId="{92C72E56-BBD5-46DC-ADBB-FD4819E89D8F}" srcOrd="0" destOrd="0" presId="urn:microsoft.com/office/officeart/2005/8/layout/vList4"/>
    <dgm:cxn modelId="{79F15ADE-C9C2-4807-A108-FD76A9611D1D}" type="presOf" srcId="{FF9E8A0C-36A7-4378-91D9-91B07D4C6210}" destId="{C93FABDA-75EC-4372-8ACD-A0A3DD4CA36F}" srcOrd="1" destOrd="0" presId="urn:microsoft.com/office/officeart/2005/8/layout/vList4"/>
    <dgm:cxn modelId="{74EDBB6E-8B2B-4D46-80ED-117FB1B5B799}" type="presOf" srcId="{9CB9580F-446C-436E-9F1A-D30683F610C3}" destId="{8CF050D4-9876-4056-BD1D-604FBD4EC720}" srcOrd="1" destOrd="0" presId="urn:microsoft.com/office/officeart/2005/8/layout/vList4"/>
    <dgm:cxn modelId="{C81EA8A5-EEE3-41FC-A5EF-F9F52FAD8878}" type="presOf" srcId="{D6724D7C-F378-4353-B1D0-4D41F80449F0}" destId="{B4BC0FCF-69CD-401C-89A7-382135AB13C4}" srcOrd="0" destOrd="0" presId="urn:microsoft.com/office/officeart/2005/8/layout/vList4"/>
    <dgm:cxn modelId="{401A7E64-3B15-434F-B319-A28E87E0B517}" type="presOf" srcId="{0E702A57-9A4A-48F1-BD9D-F7BDB628949D}" destId="{B4BC0FCF-69CD-401C-89A7-382135AB13C4}" srcOrd="0" destOrd="2" presId="urn:microsoft.com/office/officeart/2005/8/layout/vList4"/>
    <dgm:cxn modelId="{A5EDA0A3-2A55-4E68-8072-BBEE14FF4BF1}" srcId="{D6724D7C-F378-4353-B1D0-4D41F80449F0}" destId="{0E702A57-9A4A-48F1-BD9D-F7BDB628949D}" srcOrd="1" destOrd="0" parTransId="{CE830F98-5007-4720-9891-C5BDE18E3D7F}" sibTransId="{BBD403F8-18C2-4ED5-89A2-5FC5D230EFAE}"/>
    <dgm:cxn modelId="{744087A7-A4C9-4057-85E2-88D3222D5892}" type="presOf" srcId="{535D0C74-3769-4587-A533-FA8F585CE209}" destId="{C93FABDA-75EC-4372-8ACD-A0A3DD4CA36F}" srcOrd="1" destOrd="2" presId="urn:microsoft.com/office/officeart/2005/8/layout/vList4"/>
    <dgm:cxn modelId="{1CD51C91-57BB-4A6E-B724-037EC12485D5}" type="presOf" srcId="{8ABFAA71-BAC7-4DBB-BD0D-1A9653E2C302}" destId="{9F52DB3E-F4BB-4FF7-970E-A9EE750D2C4A}" srcOrd="0" destOrd="0" presId="urn:microsoft.com/office/officeart/2005/8/layout/vList4"/>
    <dgm:cxn modelId="{D264F79D-36F3-4957-989E-8BD5EAB6CB91}" type="presOf" srcId="{27EC1827-342C-4815-9631-7B6D53FDCFB3}" destId="{9EF6BF18-5C85-41B0-9197-C438869FBA43}" srcOrd="0" destOrd="2" presId="urn:microsoft.com/office/officeart/2005/8/layout/vList4"/>
    <dgm:cxn modelId="{1F695082-4FA1-4EFE-B6E6-9868A9A521E5}" type="presOf" srcId="{F8C68A64-785A-4882-838B-6FDE14B2B853}" destId="{C93FABDA-75EC-4372-8ACD-A0A3DD4CA36F}" srcOrd="1" destOrd="1" presId="urn:microsoft.com/office/officeart/2005/8/layout/vList4"/>
    <dgm:cxn modelId="{4E1D918D-B1B4-4ECE-BC64-9A6CEC1EB91B}" type="presOf" srcId="{27EC1827-342C-4815-9631-7B6D53FDCFB3}" destId="{8CF050D4-9876-4056-BD1D-604FBD4EC720}" srcOrd="1" destOrd="2" presId="urn:microsoft.com/office/officeart/2005/8/layout/vList4"/>
    <dgm:cxn modelId="{2337B9B3-72B1-42B1-ADE8-BBB92EC994CD}" srcId="{99D4CA22-4036-4549-ACAD-AAA46E8144CF}" destId="{9CB9580F-446C-436E-9F1A-D30683F610C3}" srcOrd="0" destOrd="0" parTransId="{9CEC6C98-71BE-41AA-A96E-33A4BB8A9296}" sibTransId="{A395C02B-F848-4669-98E3-C8925329D83A}"/>
    <dgm:cxn modelId="{2EE7FC24-9CFA-44B8-8CE9-689875B3BA9D}" srcId="{FF9E8A0C-36A7-4378-91D9-91B07D4C6210}" destId="{535D0C74-3769-4587-A533-FA8F585CE209}" srcOrd="1" destOrd="0" parTransId="{13451351-7889-4666-B047-BD0058C0BAD6}" sibTransId="{87F04348-9FD3-4A31-9350-9B056ACC284B}"/>
    <dgm:cxn modelId="{306EA108-3C69-4204-B848-E7786E8A1204}" type="presOf" srcId="{D6724D7C-F378-4353-B1D0-4D41F80449F0}" destId="{5A12C608-5C2D-4DC0-9E07-940011D30403}" srcOrd="1" destOrd="0" presId="urn:microsoft.com/office/officeart/2005/8/layout/vList4"/>
    <dgm:cxn modelId="{38780D6F-D4F7-43B5-B8F9-04D1CA26C9BC}" srcId="{9CB9580F-446C-436E-9F1A-D30683F610C3}" destId="{C7993C5D-D269-48CA-8EAF-AC2496F207BC}" srcOrd="0" destOrd="0" parTransId="{61CD2627-69BE-4BDD-BA76-109140D528DD}" sibTransId="{6DE07333-C8DF-48F9-B739-20DAFE30C0EE}"/>
    <dgm:cxn modelId="{FCF9F2C7-C6E6-4E0E-BEA4-C33DC94DB77E}" type="presOf" srcId="{99D4CA22-4036-4549-ACAD-AAA46E8144CF}" destId="{E9E5811D-ACF3-4AB4-90D7-D046EEA9813C}" srcOrd="0" destOrd="0" presId="urn:microsoft.com/office/officeart/2005/8/layout/vList4"/>
    <dgm:cxn modelId="{B6B6CE29-FE3D-447E-A58A-29961BB3E927}" type="presOf" srcId="{7D4DDD2E-D341-4C42-A50E-D9166D6E00FE}" destId="{CCE6EAB8-235E-490B-BD02-D00C3A22318A}" srcOrd="1" destOrd="0" presId="urn:microsoft.com/office/officeart/2005/8/layout/vList4"/>
    <dgm:cxn modelId="{7425244E-EAB5-47F8-BCBD-8783B59AB833}" type="presOf" srcId="{4BF9722B-FDAE-4D18-946E-D6793128F888}" destId="{696B839F-8664-4254-B6FB-AE1A7BB62890}" srcOrd="1" destOrd="0" presId="urn:microsoft.com/office/officeart/2005/8/layout/vList4"/>
    <dgm:cxn modelId="{02E442D8-62E5-405F-A499-A62CFFF51D3C}" type="presOf" srcId="{9CB9580F-446C-436E-9F1A-D30683F610C3}" destId="{9EF6BF18-5C85-41B0-9197-C438869FBA43}" srcOrd="0" destOrd="0" presId="urn:microsoft.com/office/officeart/2005/8/layout/vList4"/>
    <dgm:cxn modelId="{FB9E2000-9EEC-4064-9239-672804DCA336}" srcId="{FF9E8A0C-36A7-4378-91D9-91B07D4C6210}" destId="{F8C68A64-785A-4882-838B-6FDE14B2B853}" srcOrd="0" destOrd="0" parTransId="{6EF435CA-1F94-4D74-8755-9F7156FD9E57}" sibTransId="{CAAF254B-57B6-42DE-AD57-D87EC400B511}"/>
    <dgm:cxn modelId="{19391452-C6ED-4012-BF38-A790B2DD1989}" type="presOf" srcId="{C7993C5D-D269-48CA-8EAF-AC2496F207BC}" destId="{8CF050D4-9876-4056-BD1D-604FBD4EC720}" srcOrd="1" destOrd="1" presId="urn:microsoft.com/office/officeart/2005/8/layout/vList4"/>
    <dgm:cxn modelId="{CE9B7E0B-91DA-4488-A0B8-D1CFC8CDE972}" srcId="{D6724D7C-F378-4353-B1D0-4D41F80449F0}" destId="{2AFDA75E-5297-4081-BF88-FEE43F91FEC2}" srcOrd="0" destOrd="0" parTransId="{069F95EA-72EF-41A6-AC9A-8E239AB6D999}" sibTransId="{15ECD2F8-FD93-4EF1-9D42-8CFD08698148}"/>
    <dgm:cxn modelId="{E47575DD-88D8-41F6-8776-706C321EA25E}" type="presOf" srcId="{6C568799-3E1F-4096-BE7D-32106D5A9666}" destId="{5D03D27A-F7C6-470E-A703-1A64A29EF951}" srcOrd="1" destOrd="0" presId="urn:microsoft.com/office/officeart/2005/8/layout/vList4"/>
    <dgm:cxn modelId="{72AADC52-52BB-4900-AC61-681B698FF745}" type="presOf" srcId="{C7993C5D-D269-48CA-8EAF-AC2496F207BC}" destId="{9EF6BF18-5C85-41B0-9197-C438869FBA43}" srcOrd="0" destOrd="1" presId="urn:microsoft.com/office/officeart/2005/8/layout/vList4"/>
    <dgm:cxn modelId="{93B6AD57-43B0-4308-9291-E886CB00326A}" srcId="{99D4CA22-4036-4549-ACAD-AAA46E8144CF}" destId="{9ADAD417-1685-481B-9176-36E9CF761509}" srcOrd="3" destOrd="0" parTransId="{5F48E1B4-477B-41D0-82ED-BA1EEA899B61}" sibTransId="{8ACD2385-E58B-4ED1-A567-5144E486942A}"/>
    <dgm:cxn modelId="{BCC2AA22-607C-48BB-ADE0-FD8A6224646B}" srcId="{99D4CA22-4036-4549-ACAD-AAA46E8144CF}" destId="{FF9E8A0C-36A7-4378-91D9-91B07D4C6210}" srcOrd="1" destOrd="0" parTransId="{B5034D25-76BA-493C-9C54-E89C24A08B38}" sibTransId="{3160BF38-694E-4C91-ABA5-C63EDD77FEE4}"/>
    <dgm:cxn modelId="{1333C1F9-39FC-4D6E-AA08-A8A512A6C830}" srcId="{99D4CA22-4036-4549-ACAD-AAA46E8144CF}" destId="{D6724D7C-F378-4353-B1D0-4D41F80449F0}" srcOrd="2" destOrd="0" parTransId="{C75DB7BB-3629-4558-9C1A-B8033B03C9DB}" sibTransId="{2060A46F-2384-4374-A4BC-526F04F0A2DF}"/>
    <dgm:cxn modelId="{F73D2E2E-70A9-4AD3-A53A-27F066CB6820}" srcId="{99D4CA22-4036-4549-ACAD-AAA46E8144CF}" destId="{4BF9722B-FDAE-4D18-946E-D6793128F888}" srcOrd="7" destOrd="0" parTransId="{5334B7E2-A60B-4253-B26B-A691511425DA}" sibTransId="{2EACCBB7-F679-4789-A291-203483117C48}"/>
    <dgm:cxn modelId="{5F8A61A1-4D64-4AB8-9ECE-727F26352532}" srcId="{99D4CA22-4036-4549-ACAD-AAA46E8144CF}" destId="{6C568799-3E1F-4096-BE7D-32106D5A9666}" srcOrd="4" destOrd="0" parTransId="{0B338498-81FA-4562-B03F-83607E0B1DB1}" sibTransId="{F7C2FF00-C6FF-402B-9222-DED85D42DF61}"/>
    <dgm:cxn modelId="{E2F91CBF-5A4D-4E95-AECA-E76FFD1E3F98}" type="presOf" srcId="{9ADAD417-1685-481B-9176-36E9CF761509}" destId="{CB182C7D-D2CA-49D6-8A3A-E224A5EC9208}" srcOrd="1" destOrd="0" presId="urn:microsoft.com/office/officeart/2005/8/layout/vList4"/>
    <dgm:cxn modelId="{E48E8AC2-95CF-4300-8628-7AA0716D2851}" type="presOf" srcId="{4BF9722B-FDAE-4D18-946E-D6793128F888}" destId="{5E2A4AC1-E88C-4DFB-A2BE-93647A4EDAD5}" srcOrd="0" destOrd="0" presId="urn:microsoft.com/office/officeart/2005/8/layout/vList4"/>
    <dgm:cxn modelId="{DD8BC9A4-1A1B-42C8-9700-40DB70AA2558}" srcId="{99D4CA22-4036-4549-ACAD-AAA46E8144CF}" destId="{8ABFAA71-BAC7-4DBB-BD0D-1A9653E2C302}" srcOrd="5" destOrd="0" parTransId="{17BDE812-F01C-4426-81EB-178FF5EC8824}" sibTransId="{4AC4DA33-B38A-4D5E-A547-54E320054E26}"/>
    <dgm:cxn modelId="{7E31CE2C-A63F-47B7-8A25-3ED0C0F501AC}" type="presOf" srcId="{8ABFAA71-BAC7-4DBB-BD0D-1A9653E2C302}" destId="{427A09A4-7C08-411B-8554-CBA36AECF21A}" srcOrd="1" destOrd="0" presId="urn:microsoft.com/office/officeart/2005/8/layout/vList4"/>
    <dgm:cxn modelId="{C7807DC1-776B-41D0-A23C-10CF31610B4D}" type="presOf" srcId="{2AFDA75E-5297-4081-BF88-FEE43F91FEC2}" destId="{B4BC0FCF-69CD-401C-89A7-382135AB13C4}" srcOrd="0" destOrd="1" presId="urn:microsoft.com/office/officeart/2005/8/layout/vList4"/>
    <dgm:cxn modelId="{5BE8E204-ECE7-47CE-B4C6-BCF95DE2585B}" type="presOf" srcId="{FF9E8A0C-36A7-4378-91D9-91B07D4C6210}" destId="{28F7E44A-EDF8-4E0E-8B92-CE534954543F}" srcOrd="0" destOrd="0" presId="urn:microsoft.com/office/officeart/2005/8/layout/vList4"/>
    <dgm:cxn modelId="{8FE56F86-D122-498D-8F0A-B5900192A196}" type="presOf" srcId="{535D0C74-3769-4587-A533-FA8F585CE209}" destId="{28F7E44A-EDF8-4E0E-8B92-CE534954543F}" srcOrd="0" destOrd="2" presId="urn:microsoft.com/office/officeart/2005/8/layout/vList4"/>
    <dgm:cxn modelId="{AD9EAFF6-446B-4D15-8808-DDCB26D8EB6C}" type="presOf" srcId="{2AFDA75E-5297-4081-BF88-FEE43F91FEC2}" destId="{5A12C608-5C2D-4DC0-9E07-940011D30403}" srcOrd="1" destOrd="1" presId="urn:microsoft.com/office/officeart/2005/8/layout/vList4"/>
    <dgm:cxn modelId="{AC830932-580E-46C4-8C5D-C588071BDA2B}" type="presParOf" srcId="{E9E5811D-ACF3-4AB4-90D7-D046EEA9813C}" destId="{F01E29FB-DB1C-40C5-97B3-BE283D0CED85}" srcOrd="0" destOrd="0" presId="urn:microsoft.com/office/officeart/2005/8/layout/vList4"/>
    <dgm:cxn modelId="{5EBDB4A1-E6FC-438C-9047-7359CD006776}" type="presParOf" srcId="{F01E29FB-DB1C-40C5-97B3-BE283D0CED85}" destId="{9EF6BF18-5C85-41B0-9197-C438869FBA43}" srcOrd="0" destOrd="0" presId="urn:microsoft.com/office/officeart/2005/8/layout/vList4"/>
    <dgm:cxn modelId="{2C1FF002-30D5-40B7-992A-41F9634449E0}" type="presParOf" srcId="{F01E29FB-DB1C-40C5-97B3-BE283D0CED85}" destId="{DE9C7EB3-36C6-48D9-BB15-CE27D194D118}" srcOrd="1" destOrd="0" presId="urn:microsoft.com/office/officeart/2005/8/layout/vList4"/>
    <dgm:cxn modelId="{408E9F5F-5EC8-4C1F-A722-5318067DD1AA}" type="presParOf" srcId="{F01E29FB-DB1C-40C5-97B3-BE283D0CED85}" destId="{8CF050D4-9876-4056-BD1D-604FBD4EC720}" srcOrd="2" destOrd="0" presId="urn:microsoft.com/office/officeart/2005/8/layout/vList4"/>
    <dgm:cxn modelId="{B7BB591A-01EF-432D-BAC9-A9A0D202E22E}" type="presParOf" srcId="{E9E5811D-ACF3-4AB4-90D7-D046EEA9813C}" destId="{4A9F4D1E-B684-415E-A7EE-5908CFB63916}" srcOrd="1" destOrd="0" presId="urn:microsoft.com/office/officeart/2005/8/layout/vList4"/>
    <dgm:cxn modelId="{5ECDF58A-60CB-42D1-9AF2-DF3B128D830A}" type="presParOf" srcId="{E9E5811D-ACF3-4AB4-90D7-D046EEA9813C}" destId="{260DA8FA-F7E9-4001-A3D4-0E9E2794D67F}" srcOrd="2" destOrd="0" presId="urn:microsoft.com/office/officeart/2005/8/layout/vList4"/>
    <dgm:cxn modelId="{6F96C869-4118-484D-ADD6-D712AAB63F5F}" type="presParOf" srcId="{260DA8FA-F7E9-4001-A3D4-0E9E2794D67F}" destId="{28F7E44A-EDF8-4E0E-8B92-CE534954543F}" srcOrd="0" destOrd="0" presId="urn:microsoft.com/office/officeart/2005/8/layout/vList4"/>
    <dgm:cxn modelId="{DEDE37E3-788C-4BDF-9184-C34DADB22FB9}" type="presParOf" srcId="{260DA8FA-F7E9-4001-A3D4-0E9E2794D67F}" destId="{9DD6E86B-F402-4D6A-9E8F-3EFC99EBE6C0}" srcOrd="1" destOrd="0" presId="urn:microsoft.com/office/officeart/2005/8/layout/vList4"/>
    <dgm:cxn modelId="{7023C1A6-DF98-4FE7-9E79-BA11A5E6B80D}" type="presParOf" srcId="{260DA8FA-F7E9-4001-A3D4-0E9E2794D67F}" destId="{C93FABDA-75EC-4372-8ACD-A0A3DD4CA36F}" srcOrd="2" destOrd="0" presId="urn:microsoft.com/office/officeart/2005/8/layout/vList4"/>
    <dgm:cxn modelId="{7D1B4969-7C50-487D-BA12-062222136070}" type="presParOf" srcId="{E9E5811D-ACF3-4AB4-90D7-D046EEA9813C}" destId="{90DB5C94-202D-44D5-99E9-13456E2146C3}" srcOrd="3" destOrd="0" presId="urn:microsoft.com/office/officeart/2005/8/layout/vList4"/>
    <dgm:cxn modelId="{1EC60199-786C-410C-AA56-A55AEB658AA4}" type="presParOf" srcId="{E9E5811D-ACF3-4AB4-90D7-D046EEA9813C}" destId="{109C2E1B-8F1D-4966-9962-5953E5A6664B}" srcOrd="4" destOrd="0" presId="urn:microsoft.com/office/officeart/2005/8/layout/vList4"/>
    <dgm:cxn modelId="{93A948BD-63E3-48D0-B6E4-3792B21475CB}" type="presParOf" srcId="{109C2E1B-8F1D-4966-9962-5953E5A6664B}" destId="{B4BC0FCF-69CD-401C-89A7-382135AB13C4}" srcOrd="0" destOrd="0" presId="urn:microsoft.com/office/officeart/2005/8/layout/vList4"/>
    <dgm:cxn modelId="{C5B18879-6D98-468C-B32A-D827290326D2}" type="presParOf" srcId="{109C2E1B-8F1D-4966-9962-5953E5A6664B}" destId="{C52299F0-800F-48E4-93AA-9E06905B8085}" srcOrd="1" destOrd="0" presId="urn:microsoft.com/office/officeart/2005/8/layout/vList4"/>
    <dgm:cxn modelId="{72E53BCD-B567-4FF1-B282-A827081789AD}" type="presParOf" srcId="{109C2E1B-8F1D-4966-9962-5953E5A6664B}" destId="{5A12C608-5C2D-4DC0-9E07-940011D30403}" srcOrd="2" destOrd="0" presId="urn:microsoft.com/office/officeart/2005/8/layout/vList4"/>
    <dgm:cxn modelId="{A2DDABFC-FF0B-4CC5-B4E7-BE8AA401C25D}" type="presParOf" srcId="{E9E5811D-ACF3-4AB4-90D7-D046EEA9813C}" destId="{161C008F-5A5C-4D60-84DC-D4E5DA688BE5}" srcOrd="5" destOrd="0" presId="urn:microsoft.com/office/officeart/2005/8/layout/vList4"/>
    <dgm:cxn modelId="{24D19507-00D5-4F9F-8548-C55AF398FB5F}" type="presParOf" srcId="{E9E5811D-ACF3-4AB4-90D7-D046EEA9813C}" destId="{EE5A921A-5AD0-4690-9F9D-4CF605E46C71}" srcOrd="6" destOrd="0" presId="urn:microsoft.com/office/officeart/2005/8/layout/vList4"/>
    <dgm:cxn modelId="{1C442142-3884-4DF2-B65A-7B756456E639}" type="presParOf" srcId="{EE5A921A-5AD0-4690-9F9D-4CF605E46C71}" destId="{46F7B6D8-9632-4957-BB80-CDA5ABCEC8F1}" srcOrd="0" destOrd="0" presId="urn:microsoft.com/office/officeart/2005/8/layout/vList4"/>
    <dgm:cxn modelId="{55327764-78FC-4B3B-BF35-6D954CCE269E}" type="presParOf" srcId="{EE5A921A-5AD0-4690-9F9D-4CF605E46C71}" destId="{5B12A774-B415-40F4-B8D0-02874545ECD8}" srcOrd="1" destOrd="0" presId="urn:microsoft.com/office/officeart/2005/8/layout/vList4"/>
    <dgm:cxn modelId="{B95D83AA-0D45-49C6-9110-E7B746D0228E}" type="presParOf" srcId="{EE5A921A-5AD0-4690-9F9D-4CF605E46C71}" destId="{CB182C7D-D2CA-49D6-8A3A-E224A5EC9208}" srcOrd="2" destOrd="0" presId="urn:microsoft.com/office/officeart/2005/8/layout/vList4"/>
    <dgm:cxn modelId="{B9FE2E22-10F9-4442-8DDE-82194B5E3A11}" type="presParOf" srcId="{E9E5811D-ACF3-4AB4-90D7-D046EEA9813C}" destId="{C649E168-A52C-4E87-8E02-5FAF366DF488}" srcOrd="7" destOrd="0" presId="urn:microsoft.com/office/officeart/2005/8/layout/vList4"/>
    <dgm:cxn modelId="{BC11780F-86AA-4CF8-8978-F6AC723FCA99}" type="presParOf" srcId="{E9E5811D-ACF3-4AB4-90D7-D046EEA9813C}" destId="{638D9FA4-3F72-4A02-9EC2-2F1A0982431A}" srcOrd="8" destOrd="0" presId="urn:microsoft.com/office/officeart/2005/8/layout/vList4"/>
    <dgm:cxn modelId="{366469AE-C070-4ACF-BB01-73078ED0FF37}" type="presParOf" srcId="{638D9FA4-3F72-4A02-9EC2-2F1A0982431A}" destId="{92C72E56-BBD5-46DC-ADBB-FD4819E89D8F}" srcOrd="0" destOrd="0" presId="urn:microsoft.com/office/officeart/2005/8/layout/vList4"/>
    <dgm:cxn modelId="{BA543B24-233B-4B5D-A972-D55D8E2C2860}" type="presParOf" srcId="{638D9FA4-3F72-4A02-9EC2-2F1A0982431A}" destId="{DBDE8C96-0315-45D4-88E2-72548F41FE88}" srcOrd="1" destOrd="0" presId="urn:microsoft.com/office/officeart/2005/8/layout/vList4"/>
    <dgm:cxn modelId="{482A249D-C15B-4697-8489-7135838F614E}" type="presParOf" srcId="{638D9FA4-3F72-4A02-9EC2-2F1A0982431A}" destId="{5D03D27A-F7C6-470E-A703-1A64A29EF951}" srcOrd="2" destOrd="0" presId="urn:microsoft.com/office/officeart/2005/8/layout/vList4"/>
    <dgm:cxn modelId="{32747BD3-3239-4415-AAA8-BB75A2399B39}" type="presParOf" srcId="{E9E5811D-ACF3-4AB4-90D7-D046EEA9813C}" destId="{09CAD7DE-2F0D-4375-9512-726BED6A1B53}" srcOrd="9" destOrd="0" presId="urn:microsoft.com/office/officeart/2005/8/layout/vList4"/>
    <dgm:cxn modelId="{DE1E42C6-FB02-4732-90BE-22AEDBC92709}" type="presParOf" srcId="{E9E5811D-ACF3-4AB4-90D7-D046EEA9813C}" destId="{79E0565F-BBFD-4A9C-B5F6-AD3D10C3BE6A}" srcOrd="10" destOrd="0" presId="urn:microsoft.com/office/officeart/2005/8/layout/vList4"/>
    <dgm:cxn modelId="{3C810AF0-D1A9-4FAC-8A63-B511E2FE3A57}" type="presParOf" srcId="{79E0565F-BBFD-4A9C-B5F6-AD3D10C3BE6A}" destId="{9F52DB3E-F4BB-4FF7-970E-A9EE750D2C4A}" srcOrd="0" destOrd="0" presId="urn:microsoft.com/office/officeart/2005/8/layout/vList4"/>
    <dgm:cxn modelId="{6589AA61-9E2A-498E-AE76-92D253A7682F}" type="presParOf" srcId="{79E0565F-BBFD-4A9C-B5F6-AD3D10C3BE6A}" destId="{BBB76650-F79A-4500-958B-4927E6640035}" srcOrd="1" destOrd="0" presId="urn:microsoft.com/office/officeart/2005/8/layout/vList4"/>
    <dgm:cxn modelId="{5AED9D03-228D-4911-9EE1-CC4E38C4FBB6}" type="presParOf" srcId="{79E0565F-BBFD-4A9C-B5F6-AD3D10C3BE6A}" destId="{427A09A4-7C08-411B-8554-CBA36AECF21A}" srcOrd="2" destOrd="0" presId="urn:microsoft.com/office/officeart/2005/8/layout/vList4"/>
    <dgm:cxn modelId="{3B5E1C0D-E9EF-4DAB-82CA-A1F7C10B2072}" type="presParOf" srcId="{E9E5811D-ACF3-4AB4-90D7-D046EEA9813C}" destId="{29E4F5B6-DB77-4580-8E80-E3820886FA75}" srcOrd="11" destOrd="0" presId="urn:microsoft.com/office/officeart/2005/8/layout/vList4"/>
    <dgm:cxn modelId="{34EA1A9C-B1EA-43B6-B00C-23C26CE0B7D8}" type="presParOf" srcId="{E9E5811D-ACF3-4AB4-90D7-D046EEA9813C}" destId="{F94F375D-5630-40AC-A268-953D017412FA}" srcOrd="12" destOrd="0" presId="urn:microsoft.com/office/officeart/2005/8/layout/vList4"/>
    <dgm:cxn modelId="{348ABA64-5D51-4DC6-8C59-BBA6F83FFCE5}" type="presParOf" srcId="{F94F375D-5630-40AC-A268-953D017412FA}" destId="{729F4015-9D3B-41E2-B3F8-9300306D9052}" srcOrd="0" destOrd="0" presId="urn:microsoft.com/office/officeart/2005/8/layout/vList4"/>
    <dgm:cxn modelId="{A09AC801-78E6-4CB2-BE8C-E0DE98CF400C}" type="presParOf" srcId="{F94F375D-5630-40AC-A268-953D017412FA}" destId="{A1458336-F2EB-4461-AD6B-C3336BE14104}" srcOrd="1" destOrd="0" presId="urn:microsoft.com/office/officeart/2005/8/layout/vList4"/>
    <dgm:cxn modelId="{0ABE270A-8B5B-4DA3-9786-73689F01B498}" type="presParOf" srcId="{F94F375D-5630-40AC-A268-953D017412FA}" destId="{CCE6EAB8-235E-490B-BD02-D00C3A22318A}" srcOrd="2" destOrd="0" presId="urn:microsoft.com/office/officeart/2005/8/layout/vList4"/>
    <dgm:cxn modelId="{3EA837E1-7768-4109-979E-E59FAA2954AE}" type="presParOf" srcId="{E9E5811D-ACF3-4AB4-90D7-D046EEA9813C}" destId="{F4B032AA-C73E-40C7-8059-9D82B07D0FA1}" srcOrd="13" destOrd="0" presId="urn:microsoft.com/office/officeart/2005/8/layout/vList4"/>
    <dgm:cxn modelId="{6833975D-9272-4FCC-BADA-FC04A29486F1}" type="presParOf" srcId="{E9E5811D-ACF3-4AB4-90D7-D046EEA9813C}" destId="{533B11F5-0D27-48B2-83AD-9856CFC1CF21}" srcOrd="14" destOrd="0" presId="urn:microsoft.com/office/officeart/2005/8/layout/vList4"/>
    <dgm:cxn modelId="{420CCD06-7E85-48D0-9688-A1FDB716AB0F}" type="presParOf" srcId="{533B11F5-0D27-48B2-83AD-9856CFC1CF21}" destId="{5E2A4AC1-E88C-4DFB-A2BE-93647A4EDAD5}" srcOrd="0" destOrd="0" presId="urn:microsoft.com/office/officeart/2005/8/layout/vList4"/>
    <dgm:cxn modelId="{AA3F1F5E-9F10-4103-BA8E-3562E42454AC}" type="presParOf" srcId="{533B11F5-0D27-48B2-83AD-9856CFC1CF21}" destId="{92B8CCCA-5F3D-4B10-BD99-DFD500E37825}" srcOrd="1" destOrd="0" presId="urn:microsoft.com/office/officeart/2005/8/layout/vList4"/>
    <dgm:cxn modelId="{9869E847-FFBA-4D85-B255-C166347D1439}" type="presParOf" srcId="{533B11F5-0D27-48B2-83AD-9856CFC1CF21}" destId="{696B839F-8664-4254-B6FB-AE1A7BB6289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BF18-5C85-41B0-9197-C438869FBA43}">
      <dsp:nvSpPr>
        <dsp:cNvPr id="0" name=""/>
        <dsp:cNvSpPr/>
      </dsp:nvSpPr>
      <dsp:spPr>
        <a:xfrm>
          <a:off x="0" y="0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Goofy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Goofyhead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Goofyface</a:t>
          </a:r>
          <a:endParaRPr lang="en-US" sz="900" kern="1200" dirty="0"/>
        </a:p>
      </dsp:txBody>
      <dsp:txXfrm>
        <a:off x="1483842" y="0"/>
        <a:ext cx="5602757" cy="665224"/>
      </dsp:txXfrm>
    </dsp:sp>
    <dsp:sp modelId="{DE9C7EB3-36C6-48D9-BB15-CE27D194D118}">
      <dsp:nvSpPr>
        <dsp:cNvPr id="0" name=""/>
        <dsp:cNvSpPr/>
      </dsp:nvSpPr>
      <dsp:spPr>
        <a:xfrm>
          <a:off x="66522" y="66522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7E44A-EDF8-4E0E-8B92-CE534954543F}">
      <dsp:nvSpPr>
        <dsp:cNvPr id="0" name=""/>
        <dsp:cNvSpPr/>
      </dsp:nvSpPr>
      <dsp:spPr>
        <a:xfrm>
          <a:off x="0" y="731746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Chipmunks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Chipmunkshead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Chipmunkface</a:t>
          </a:r>
          <a:endParaRPr lang="en-US" sz="900" kern="1200" dirty="0"/>
        </a:p>
      </dsp:txBody>
      <dsp:txXfrm>
        <a:off x="1483842" y="731746"/>
        <a:ext cx="5602757" cy="665224"/>
      </dsp:txXfrm>
    </dsp:sp>
    <dsp:sp modelId="{9DD6E86B-F402-4D6A-9E8F-3EFC99EBE6C0}">
      <dsp:nvSpPr>
        <dsp:cNvPr id="0" name=""/>
        <dsp:cNvSpPr/>
      </dsp:nvSpPr>
      <dsp:spPr>
        <a:xfrm>
          <a:off x="66522" y="798269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C0FCF-69CD-401C-89A7-382135AB13C4}">
      <dsp:nvSpPr>
        <dsp:cNvPr id="0" name=""/>
        <dsp:cNvSpPr/>
      </dsp:nvSpPr>
      <dsp:spPr>
        <a:xfrm>
          <a:off x="0" y="1463493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Pig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Pighead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Pigface</a:t>
          </a:r>
          <a:endParaRPr lang="en-US" sz="900" kern="1200" dirty="0"/>
        </a:p>
      </dsp:txBody>
      <dsp:txXfrm>
        <a:off x="1483842" y="1463493"/>
        <a:ext cx="5602757" cy="665224"/>
      </dsp:txXfrm>
    </dsp:sp>
    <dsp:sp modelId="{C52299F0-800F-48E4-93AA-9E06905B8085}">
      <dsp:nvSpPr>
        <dsp:cNvPr id="0" name=""/>
        <dsp:cNvSpPr/>
      </dsp:nvSpPr>
      <dsp:spPr>
        <a:xfrm>
          <a:off x="66522" y="1530016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7B6D8-9632-4957-BB80-CDA5ABCEC8F1}">
      <dsp:nvSpPr>
        <dsp:cNvPr id="0" name=""/>
        <dsp:cNvSpPr/>
      </dsp:nvSpPr>
      <dsp:spPr>
        <a:xfrm>
          <a:off x="0" y="2195240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Birdie</a:t>
          </a:r>
          <a:endParaRPr lang="en-US" sz="1200" kern="1200" dirty="0"/>
        </a:p>
      </dsp:txBody>
      <dsp:txXfrm>
        <a:off x="1483842" y="2195240"/>
        <a:ext cx="5602757" cy="665224"/>
      </dsp:txXfrm>
    </dsp:sp>
    <dsp:sp modelId="{5B12A774-B415-40F4-B8D0-02874545ECD8}">
      <dsp:nvSpPr>
        <dsp:cNvPr id="0" name=""/>
        <dsp:cNvSpPr/>
      </dsp:nvSpPr>
      <dsp:spPr>
        <a:xfrm>
          <a:off x="66522" y="2261763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2E56-BBD5-46DC-ADBB-FD4819E89D8F}">
      <dsp:nvSpPr>
        <dsp:cNvPr id="0" name=""/>
        <dsp:cNvSpPr/>
      </dsp:nvSpPr>
      <dsp:spPr>
        <a:xfrm>
          <a:off x="0" y="2926987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Cat</a:t>
          </a:r>
          <a:endParaRPr lang="en-US" sz="1200" kern="1200" dirty="0"/>
        </a:p>
      </dsp:txBody>
      <dsp:txXfrm>
        <a:off x="1483842" y="2926987"/>
        <a:ext cx="5602757" cy="665224"/>
      </dsp:txXfrm>
    </dsp:sp>
    <dsp:sp modelId="{DBDE8C96-0315-45D4-88E2-72548F41FE88}">
      <dsp:nvSpPr>
        <dsp:cNvPr id="0" name=""/>
        <dsp:cNvSpPr/>
      </dsp:nvSpPr>
      <dsp:spPr>
        <a:xfrm>
          <a:off x="66522" y="2993510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8000" b="-6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2DB3E-F4BB-4FF7-970E-A9EE750D2C4A}">
      <dsp:nvSpPr>
        <dsp:cNvPr id="0" name=""/>
        <dsp:cNvSpPr/>
      </dsp:nvSpPr>
      <dsp:spPr>
        <a:xfrm>
          <a:off x="0" y="3658734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Squrriel</a:t>
          </a:r>
          <a:r>
            <a:rPr lang="en-US" sz="1200" kern="1200" dirty="0" smtClean="0"/>
            <a:t>/</a:t>
          </a:r>
          <a:r>
            <a:rPr lang="en-US" sz="1200" kern="1200" dirty="0" err="1" smtClean="0"/>
            <a:t>Squrrielhead</a:t>
          </a:r>
          <a:endParaRPr lang="en-US" sz="1200" kern="1200" dirty="0"/>
        </a:p>
      </dsp:txBody>
      <dsp:txXfrm>
        <a:off x="1483842" y="3658734"/>
        <a:ext cx="5602757" cy="665224"/>
      </dsp:txXfrm>
    </dsp:sp>
    <dsp:sp modelId="{BBB76650-F79A-4500-958B-4927E6640035}">
      <dsp:nvSpPr>
        <dsp:cNvPr id="0" name=""/>
        <dsp:cNvSpPr/>
      </dsp:nvSpPr>
      <dsp:spPr>
        <a:xfrm>
          <a:off x="66522" y="3725257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F4015-9D3B-41E2-B3F8-9300306D9052}">
      <dsp:nvSpPr>
        <dsp:cNvPr id="0" name=""/>
        <dsp:cNvSpPr/>
      </dsp:nvSpPr>
      <dsp:spPr>
        <a:xfrm>
          <a:off x="0" y="4390481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Chicken/</a:t>
          </a:r>
          <a:r>
            <a:rPr lang="en-US" sz="1200" kern="1200" dirty="0" err="1" smtClean="0"/>
            <a:t>Chickenhead</a:t>
          </a:r>
          <a:endParaRPr lang="en-US" sz="1200" kern="1200" dirty="0"/>
        </a:p>
      </dsp:txBody>
      <dsp:txXfrm>
        <a:off x="1483842" y="4390481"/>
        <a:ext cx="5602757" cy="665224"/>
      </dsp:txXfrm>
    </dsp:sp>
    <dsp:sp modelId="{A1458336-F2EB-4461-AD6B-C3336BE14104}">
      <dsp:nvSpPr>
        <dsp:cNvPr id="0" name=""/>
        <dsp:cNvSpPr/>
      </dsp:nvSpPr>
      <dsp:spPr>
        <a:xfrm>
          <a:off x="66522" y="4457004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A4AC1-E88C-4DFB-A2BE-93647A4EDAD5}">
      <dsp:nvSpPr>
        <dsp:cNvPr id="0" name=""/>
        <dsp:cNvSpPr/>
      </dsp:nvSpPr>
      <dsp:spPr>
        <a:xfrm>
          <a:off x="0" y="5122228"/>
          <a:ext cx="7086600" cy="665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Bee</a:t>
          </a:r>
          <a:endParaRPr lang="en-US" sz="1200" kern="1200" dirty="0"/>
        </a:p>
      </dsp:txBody>
      <dsp:txXfrm>
        <a:off x="1483842" y="5122228"/>
        <a:ext cx="5602757" cy="665224"/>
      </dsp:txXfrm>
    </dsp:sp>
    <dsp:sp modelId="{92B8CCCA-5F3D-4B10-BD99-DFD500E37825}">
      <dsp:nvSpPr>
        <dsp:cNvPr id="0" name=""/>
        <dsp:cNvSpPr/>
      </dsp:nvSpPr>
      <dsp:spPr>
        <a:xfrm>
          <a:off x="66522" y="5188751"/>
          <a:ext cx="1417320" cy="5321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3000" b="-9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3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E3E0-6791-4833-911C-8AFE45E4ED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8506-30AC-479A-864D-3CF49675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133600"/>
            <a:ext cx="548541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DFGGothic-SU" panose="020B0E00000000000000" pitchFamily="50" charset="-128"/>
                <a:ea typeface="DFGGothic-SU" panose="020B0E00000000000000" pitchFamily="50" charset="-128"/>
              </a:rPr>
              <a:t>The School Presentation of Mrs. Galan Class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DFGGothic-SU" panose="020B0E00000000000000" pitchFamily="50" charset="-128"/>
              <a:ea typeface="DFGGothic-SU" panose="020B0E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2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vel 2">
            <a:hlinkClick r:id="rId2" action="ppaction://hlinksldjump"/>
          </p:cNvPr>
          <p:cNvSpPr/>
          <p:nvPr/>
        </p:nvSpPr>
        <p:spPr>
          <a:xfrm>
            <a:off x="2362200" y="2286000"/>
            <a:ext cx="4419600" cy="2209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Replay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0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4172038"/>
              </p:ext>
            </p:extLst>
          </p:nvPr>
        </p:nvGraphicFramePr>
        <p:xfrm>
          <a:off x="1066800" y="685800"/>
          <a:ext cx="7086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200400" y="-152400"/>
            <a:ext cx="2475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Names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4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6720083" cy="5694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400" y="1600200"/>
            <a:ext cx="1797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Amy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4" y="3200400"/>
            <a:ext cx="290079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Color Shiny Day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&quot;No&quot; Symbol 4"/>
          <p:cNvSpPr/>
          <p:nvPr/>
        </p:nvSpPr>
        <p:spPr>
          <a:xfrm>
            <a:off x="533400" y="0"/>
            <a:ext cx="6939398" cy="6705600"/>
          </a:xfrm>
          <a:prstGeom prst="noSmoking">
            <a:avLst>
              <a:gd name="adj" fmla="val 49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9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rash ca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442798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"/>
            <a:ext cx="3121025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6200" y="540657"/>
            <a:ext cx="14661574" cy="632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2581275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150"/>
            <a:ext cx="3276600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98" y="2667000"/>
            <a:ext cx="1424848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3009900"/>
            <a:ext cx="2162175" cy="1752600"/>
          </a:xfrm>
          <a:prstGeom prst="rect">
            <a:avLst/>
          </a:prstGeom>
        </p:spPr>
      </p:pic>
      <p:sp>
        <p:nvSpPr>
          <p:cNvPr id="8" name="&quot;No&quot; Symbol 7"/>
          <p:cNvSpPr/>
          <p:nvPr/>
        </p:nvSpPr>
        <p:spPr>
          <a:xfrm>
            <a:off x="152400" y="57150"/>
            <a:ext cx="3292187" cy="2686050"/>
          </a:xfrm>
          <a:prstGeom prst="noSmoking">
            <a:avLst>
              <a:gd name="adj" fmla="val 98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46" y="2529681"/>
            <a:ext cx="3316287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0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3379">
            <a:off x="4571999" y="2362200"/>
            <a:ext cx="2219325" cy="254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2687" flipH="1">
            <a:off x="2449412" y="2837731"/>
            <a:ext cx="180974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14149 -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750214" cy="5505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09469" y="1371600"/>
            <a:ext cx="1125629" cy="19543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1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sz="121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25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149">
            <a:off x="2552031" y="1332828"/>
            <a:ext cx="3124200" cy="3124200"/>
          </a:xfrm>
          <a:prstGeom prst="rect">
            <a:avLst/>
          </a:prstGeom>
        </p:spPr>
      </p:pic>
      <p:sp>
        <p:nvSpPr>
          <p:cNvPr id="3" name="Bevel 2"/>
          <p:cNvSpPr/>
          <p:nvPr/>
        </p:nvSpPr>
        <p:spPr>
          <a:xfrm>
            <a:off x="2133600" y="2971800"/>
            <a:ext cx="3276600" cy="1600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OLPHI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358140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unched Tape 1"/>
          <p:cNvSpPr/>
          <p:nvPr/>
        </p:nvSpPr>
        <p:spPr>
          <a:xfrm>
            <a:off x="-381000" y="4208318"/>
            <a:ext cx="9829800" cy="417368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9" name="Picture 7" descr="Image result for hialeah gardens element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"/>
            <a:ext cx="3475036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82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8541 L -0.22778 -0.11436 C -0.2757 -0.15926 -0.34653 -0.18287 -0.42066 -0.18287 C -0.50538 -0.18287 -0.57309 -0.15926 -0.62066 -0.11436 L -0.8474 0.08541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8" y="-13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sh Style">
      <a:majorFont>
        <a:latin typeface="DFGGothic-SU"/>
        <a:ea typeface=""/>
        <a:cs typeface=""/>
      </a:majorFont>
      <a:minorFont>
        <a:latin typeface="DFPGothic-S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2019-11-09T02:05:14Z</dcterms:created>
  <dcterms:modified xsi:type="dcterms:W3CDTF">2019-11-09T17:10:30Z</dcterms:modified>
</cp:coreProperties>
</file>