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64" autoAdjust="0"/>
  </p:normalViewPr>
  <p:slideViewPr>
    <p:cSldViewPr showGuides="1">
      <p:cViewPr varScale="1">
        <p:scale>
          <a:sx n="41" d="100"/>
          <a:sy n="41" d="100"/>
        </p:scale>
        <p:origin x="-22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5A34-D630-402C-A04C-C9C97B8AE1A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1465-5271-4E0D-97CB-5BA3DF327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400" b="1" dirty="0" smtClean="0"/>
              <a:t>Overlapping, transparent text</a:t>
            </a:r>
          </a:p>
          <a:p>
            <a:r>
              <a:rPr lang="en-US" sz="1400" b="0" dirty="0" smtClean="0"/>
              <a:t>(Intermediate)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b="1" dirty="0" smtClean="0"/>
              <a:t>Tip</a:t>
            </a:r>
            <a:r>
              <a:rPr lang="en-US" sz="1200" b="0" dirty="0" smtClean="0"/>
              <a:t>: It may be helpful to use the </a:t>
            </a:r>
            <a:r>
              <a:rPr lang="en-US" sz="1200" b="1" dirty="0" smtClean="0"/>
              <a:t>Selection and Visibility </a:t>
            </a:r>
            <a:r>
              <a:rPr lang="en-US" sz="1200" b="0" dirty="0" smtClean="0"/>
              <a:t>pane when reproducing</a:t>
            </a:r>
            <a:r>
              <a:rPr lang="en-US" sz="1200" b="0" baseline="0" dirty="0" smtClean="0"/>
              <a:t> this slide. To open up the </a:t>
            </a:r>
            <a:r>
              <a:rPr lang="en-US" sz="1200" b="1" baseline="0" dirty="0" smtClean="0"/>
              <a:t>Selection and Visibility </a:t>
            </a:r>
            <a:r>
              <a:rPr lang="en-US" sz="1200" b="0" baseline="0" dirty="0" smtClean="0"/>
              <a:t>pane, 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Editing</a:t>
            </a:r>
            <a:r>
              <a:rPr lang="en-US" sz="1200" b="0" baseline="0" dirty="0" smtClean="0"/>
              <a:t> group, click the arrow to the right of </a:t>
            </a:r>
            <a:r>
              <a:rPr lang="en-US" sz="1200" b="1" baseline="0" dirty="0" smtClean="0"/>
              <a:t>Select</a:t>
            </a:r>
            <a:r>
              <a:rPr lang="en-US" sz="1200" b="0" baseline="0" dirty="0" smtClean="0"/>
              <a:t> and select </a:t>
            </a:r>
            <a:r>
              <a:rPr lang="en-US" sz="1200" b="1" baseline="0" dirty="0" smtClean="0"/>
              <a:t>Selection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Pane</a:t>
            </a:r>
            <a:r>
              <a:rPr lang="en-US" sz="1200" b="0" baseline="0" dirty="0" smtClean="0"/>
              <a:t>.</a:t>
            </a:r>
            <a:endParaRPr lang="en-US" sz="1200" b="1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tex</a:t>
            </a:r>
            <a:r>
              <a:rPr lang="en-US" sz="1200" baseline="0" dirty="0" smtClean="0"/>
              <a:t>t effects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dirty="0" smtClean="0"/>
              <a:t>, and then click </a:t>
            </a:r>
            <a:r>
              <a:rPr lang="en-US" sz="1200" b="1" dirty="0" smtClean="0"/>
              <a:t>Blank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Insert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Text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. On the slide, drag to draw a text box on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Enter text (in the example slide,</a:t>
            </a:r>
            <a:r>
              <a:rPr lang="en-US" sz="1200" baseline="0" dirty="0" smtClean="0"/>
              <a:t> it is “transparent”)</a:t>
            </a:r>
            <a:r>
              <a:rPr lang="en-US" sz="1200" dirty="0" smtClean="0"/>
              <a:t>, select the text,</a:t>
            </a:r>
            <a:r>
              <a:rPr lang="en-US" sz="1200" baseline="0" dirty="0" smtClean="0"/>
              <a:t> and then on</a:t>
            </a:r>
            <a:r>
              <a:rPr lang="en-US" sz="1200" dirty="0" smtClean="0"/>
              <a:t>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group,</a:t>
            </a:r>
            <a:r>
              <a:rPr lang="en-US" sz="1200" baseline="0" dirty="0" smtClean="0"/>
              <a:t>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Century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90 pt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Bold</a:t>
            </a:r>
            <a:r>
              <a:rPr lang="en-US" sz="1200" baseline="0" dirty="0" smtClean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bottom right corner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Effects: Text Box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Solid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Click the button next to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White, Background 1 </a:t>
            </a:r>
            <a:r>
              <a:rPr lang="en-US" sz="1200" b="0" baseline="0" dirty="0" smtClean="0"/>
              <a:t>(first row, first option from the left)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Transparency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40%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 the text box and position I on the left</a:t>
            </a:r>
            <a:r>
              <a:rPr lang="en-US" sz="1200" baseline="0" dirty="0" smtClean="0"/>
              <a:t> side.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aseline="0" dirty="0" smtClean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Position the second, duplicate text box on the right side of the slide area.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Right-click</a:t>
            </a:r>
            <a:r>
              <a:rPr lang="en-US" sz="1200" baseline="0" dirty="0" smtClean="0"/>
              <a:t> the text box, select </a:t>
            </a:r>
            <a:r>
              <a:rPr lang="en-US" sz="1200" b="1" baseline="0" dirty="0" smtClean="0"/>
              <a:t>Edit Text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and change the text (in the example above, it is “overlapping”).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Select the second text box, and under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bottom left corner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 </a:t>
            </a:r>
            <a:r>
              <a:rPr lang="en-US" sz="1200" baseline="0" dirty="0" smtClean="0"/>
              <a:t>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 list, under </a:t>
            </a:r>
            <a:r>
              <a:rPr lang="en-US" sz="1200" b="1" baseline="0" dirty="0" smtClean="0"/>
              <a:t>Theme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Black, Text 1 </a:t>
            </a:r>
            <a:r>
              <a:rPr lang="en-US" sz="1200" baseline="0" dirty="0" smtClean="0"/>
              <a:t>(first row, the second option from the left).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Transparency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40%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CTRL, and s</a:t>
            </a:r>
            <a:r>
              <a:rPr lang="en-US" sz="1200" dirty="0" smtClean="0"/>
              <a:t>elect both text boxes.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arrow below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under </a:t>
            </a:r>
            <a:r>
              <a:rPr lang="en-US" sz="1200" b="1" baseline="0" dirty="0" smtClean="0"/>
              <a:t>Position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Objects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</a:t>
            </a:r>
            <a:r>
              <a:rPr lang="en-US" sz="1200" b="1" baseline="0" dirty="0" smtClean="0"/>
              <a:t>Align Selected Objects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</a:t>
            </a:r>
            <a:r>
              <a:rPr lang="en-US" sz="1200" b="1" baseline="0" dirty="0" smtClean="0"/>
              <a:t>Align Top</a:t>
            </a:r>
            <a:r>
              <a:rPr lang="en-US" sz="1200" baseline="0" dirty="0" smtClean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second text box </a:t>
            </a:r>
            <a:r>
              <a:rPr lang="en-US" sz="1200" baseline="0" dirty="0" smtClean="0"/>
              <a:t>(in the example above, it is “overlapping” in black text)</a:t>
            </a:r>
            <a:r>
              <a:rPr lang="en-US" sz="1200" dirty="0" smtClean="0"/>
              <a:t>.</a:t>
            </a:r>
            <a:r>
              <a:rPr lang="en-US" sz="1200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Clipboard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arrow to the right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Duplicate</a:t>
            </a:r>
            <a:r>
              <a:rPr lang="en-US" sz="1200" baseline="0" dirty="0" smtClean="0"/>
              <a:t>.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CTRL, and s</a:t>
            </a:r>
            <a:r>
              <a:rPr lang="en-US" sz="1200" dirty="0" smtClean="0"/>
              <a:t>elect the second</a:t>
            </a:r>
            <a:r>
              <a:rPr lang="en-US" sz="1200" baseline="0" dirty="0" smtClean="0"/>
              <a:t> and the third (black) </a:t>
            </a:r>
            <a:r>
              <a:rPr lang="en-US" sz="1200" dirty="0" smtClean="0"/>
              <a:t>text boxes.</a:t>
            </a:r>
            <a:r>
              <a:rPr lang="en-US" sz="1200" baseline="0" dirty="0" smtClean="0"/>
              <a:t>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arrow below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under </a:t>
            </a:r>
            <a:r>
              <a:rPr lang="en-US" sz="1200" b="1" baseline="0" dirty="0" smtClean="0"/>
              <a:t>Position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Objects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</a:t>
            </a:r>
            <a:r>
              <a:rPr lang="en-US" sz="1200" b="1" baseline="0" dirty="0" smtClean="0"/>
              <a:t>Align Selected Objects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</a:t>
            </a:r>
            <a:r>
              <a:rPr lang="en-US" sz="1200" b="1" baseline="0" dirty="0" smtClean="0"/>
              <a:t>Align Top</a:t>
            </a:r>
            <a:r>
              <a:rPr lang="en-US" sz="1200" baseline="0" dirty="0" smtClean="0"/>
              <a:t>.</a:t>
            </a:r>
            <a:r>
              <a:rPr lang="en-US" sz="1200" dirty="0" smtClean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Select </a:t>
            </a:r>
            <a:r>
              <a:rPr lang="en-US" sz="1200" b="1" dirty="0" smtClean="0"/>
              <a:t>Align</a:t>
            </a:r>
            <a:r>
              <a:rPr lang="en-US" sz="1200" dirty="0" smtClean="0"/>
              <a:t> </a:t>
            </a:r>
            <a:r>
              <a:rPr lang="en-US" sz="1200" b="1" dirty="0" smtClean="0"/>
              <a:t>Left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first (white) text box on the slide. 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the arrow below </a:t>
            </a:r>
            <a:r>
              <a:rPr lang="en-US" sz="1200" b="1" dirty="0" smtClean="0"/>
              <a:t>Arrange</a:t>
            </a:r>
            <a:r>
              <a:rPr lang="en-US" sz="1200" dirty="0" smtClean="0"/>
              <a:t>, under </a:t>
            </a:r>
            <a:r>
              <a:rPr lang="en-US" sz="1200" b="1" dirty="0" smtClean="0"/>
              <a:t>Order</a:t>
            </a:r>
            <a:r>
              <a:rPr lang="en-US" sz="1200" dirty="0" smtClean="0"/>
              <a:t> </a:t>
            </a:r>
            <a:r>
              <a:rPr lang="en-US" sz="1200" b="1" dirty="0" smtClean="0"/>
              <a:t>Objects</a:t>
            </a:r>
            <a:r>
              <a:rPr lang="en-US" sz="1200" dirty="0" smtClean="0"/>
              <a:t> select </a:t>
            </a:r>
            <a:r>
              <a:rPr lang="en-US" sz="1200" b="1" dirty="0" smtClean="0"/>
              <a:t>Bring</a:t>
            </a:r>
            <a:r>
              <a:rPr lang="en-US" sz="1200" dirty="0" smtClean="0"/>
              <a:t> </a:t>
            </a:r>
            <a:r>
              <a:rPr lang="en-US" sz="1200" b="1" dirty="0" smtClean="0"/>
              <a:t>Forward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</a:t>
            </a:r>
            <a:r>
              <a:rPr lang="en-US" sz="1200" baseline="0" dirty="0" smtClean="0"/>
              <a:t> on this slide,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 the </a:t>
            </a:r>
            <a:r>
              <a:rPr lang="en-US" sz="1200" b="1" dirty="0" smtClean="0"/>
              <a:t>Selection and Visibility</a:t>
            </a:r>
            <a:r>
              <a:rPr lang="en-US" sz="1200" dirty="0" smtClean="0"/>
              <a:t> pane, select the second </a:t>
            </a:r>
            <a:r>
              <a:rPr lang="en-US" sz="1200" baseline="0" dirty="0" smtClean="0"/>
              <a:t>text box in the list.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Fade.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0.50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Also on the </a:t>
            </a:r>
            <a:r>
              <a:rPr lang="en-US" sz="1200" b="1" dirty="0" smtClean="0"/>
              <a:t>Animation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Advanced Animation </a:t>
            </a:r>
            <a:r>
              <a:rPr lang="en-US" sz="1200" dirty="0" smtClean="0"/>
              <a:t>group, 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Motion Paths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More Motion Paths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Motion Path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Lines &amp; Curves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Right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Effect Options </a:t>
            </a:r>
            <a:r>
              <a:rPr lang="en-US" sz="1200" b="0" baseline="0" dirty="0" smtClean="0"/>
              <a:t>dialog box. In the Right dialog box,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Start</a:t>
            </a:r>
            <a:r>
              <a:rPr lang="en-US" sz="1200" b="0" baseline="0" dirty="0" smtClean="0"/>
              <a:t> list, select </a:t>
            </a:r>
            <a:r>
              <a:rPr lang="en-US" sz="1200" b="1" baseline="0" dirty="0" smtClean="0"/>
              <a:t>With Previous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Duration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3.00</a:t>
            </a:r>
            <a:r>
              <a:rPr lang="en-US" sz="1200" b="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tab, under </a:t>
            </a:r>
            <a:r>
              <a:rPr lang="en-US" sz="1200" b="1" baseline="0" dirty="0" smtClean="0"/>
              <a:t>Settings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check the box next to </a:t>
            </a:r>
            <a:r>
              <a:rPr lang="en-US" sz="1200" b="1" baseline="0" dirty="0" smtClean="0"/>
              <a:t>Auto-Reverse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  the motion path</a:t>
            </a:r>
            <a:r>
              <a:rPr lang="en-US" sz="1200" b="0" dirty="0" smtClean="0"/>
              <a:t>, p</a:t>
            </a:r>
            <a:r>
              <a:rPr lang="en-US" sz="1200" dirty="0" smtClean="0"/>
              <a:t>ress and hold SHIFT,</a:t>
            </a:r>
            <a:r>
              <a:rPr lang="en-US" sz="1200" baseline="0" dirty="0" smtClean="0"/>
              <a:t> and then do the following:</a:t>
            </a:r>
          </a:p>
          <a:p>
            <a:pPr marL="685800" lvl="1" indent="0">
              <a:buFontTx/>
              <a:buNone/>
            </a:pPr>
            <a:r>
              <a:rPr lang="en-US" sz="1200" b="0" baseline="0" dirty="0" smtClean="0"/>
              <a:t>(Note</a:t>
            </a:r>
            <a:r>
              <a:rPr lang="en-US" sz="1200" b="1" baseline="0" dirty="0" smtClean="0"/>
              <a:t>:</a:t>
            </a:r>
            <a:r>
              <a:rPr lang="en-US" sz="1200" b="0" baseline="0" dirty="0" smtClean="0"/>
              <a:t> To view beyond the edges of the slide, on the </a:t>
            </a:r>
            <a:r>
              <a:rPr lang="en-US" sz="1200" b="1" baseline="0" dirty="0" smtClean="0"/>
              <a:t>View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Zoom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Zoom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Zoom</a:t>
            </a:r>
            <a:r>
              <a:rPr lang="en-US" sz="1200" b="0" baseline="0" dirty="0" smtClean="0"/>
              <a:t> dialog box, under </a:t>
            </a:r>
            <a:r>
              <a:rPr lang="en-US" sz="1200" b="1" baseline="0" dirty="0" smtClean="0"/>
              <a:t>Zoom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out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50%</a:t>
            </a:r>
            <a:r>
              <a:rPr lang="en-US" sz="1200" b="0" baseline="0" dirty="0" smtClean="0"/>
              <a:t>.)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Drag the end point (red arrow) of the motion path approximately 5 inches beyond right edge of slide.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Drag the starting point (green</a:t>
            </a:r>
            <a:r>
              <a:rPr lang="en-US" sz="1200" baseline="0" dirty="0" smtClean="0"/>
              <a:t> </a:t>
            </a:r>
            <a:r>
              <a:rPr lang="en-US" sz="1200" dirty="0" smtClean="0"/>
              <a:t>arrow) of the motion path approximately 5 inches beyond left edge of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 the </a:t>
            </a:r>
            <a:r>
              <a:rPr lang="en-US" sz="1200" b="1" dirty="0" smtClean="0"/>
              <a:t>Selection and Visibility </a:t>
            </a:r>
            <a:r>
              <a:rPr lang="en-US" sz="1200" dirty="0" smtClean="0"/>
              <a:t>pane, select the third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</a:t>
            </a:r>
            <a:r>
              <a:rPr lang="en-US" sz="1200" baseline="0" dirty="0" smtClean="0"/>
              <a:t> box in the 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  <a:endParaRPr lang="en-US" sz="12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0.5 seconds.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box, select </a:t>
            </a:r>
            <a:r>
              <a:rPr lang="en-US" sz="1200" b="1" baseline="0" dirty="0" smtClean="0"/>
              <a:t>0.5 seconds</a:t>
            </a:r>
            <a:r>
              <a:rPr lang="en-US" sz="1200" b="0" baseline="0" dirty="0" smtClean="0"/>
              <a:t>.</a:t>
            </a:r>
            <a:endParaRPr lang="en-US" sz="12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on the </a:t>
            </a:r>
            <a:r>
              <a:rPr lang="en-US" sz="1200" b="1" dirty="0" smtClean="0"/>
              <a:t>Animation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Advanced Animation </a:t>
            </a:r>
            <a:r>
              <a:rPr lang="en-US" sz="1200" dirty="0" smtClean="0"/>
              <a:t>group, 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Motion Paths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More Motion Paths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Motion Path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Lines &amp; Curves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Left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tab, i</a:t>
            </a:r>
            <a:r>
              <a:rPr lang="en-US" sz="1200" b="0" dirty="0" smtClean="0"/>
              <a:t>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</a:t>
            </a:r>
            <a:r>
              <a:rPr lang="en-US" sz="1200" baseline="0" dirty="0" smtClean="0"/>
              <a:t>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</a:t>
            </a:r>
            <a:r>
              <a:rPr lang="en-US" sz="1200" baseline="0" dirty="0" smtClean="0"/>
              <a:t>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0.5 seconds.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3 seconds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  the motion path for the third text box, </a:t>
            </a:r>
            <a:r>
              <a:rPr lang="en-US" sz="1200" b="0" dirty="0" smtClean="0"/>
              <a:t>p</a:t>
            </a:r>
            <a:r>
              <a:rPr lang="en-US" sz="1200" dirty="0" smtClean="0"/>
              <a:t>ress and hold SHIFT,</a:t>
            </a:r>
            <a:r>
              <a:rPr lang="en-US" sz="1200" baseline="0" dirty="0" smtClean="0"/>
              <a:t> and then do the following:</a:t>
            </a:r>
            <a:endParaRPr lang="en-US" sz="12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Drag the end point (red arrow) of the motion path approximately 5 inches beyond left edge of slide.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Drag the starting point (green</a:t>
            </a:r>
            <a:r>
              <a:rPr lang="en-US" sz="1200" baseline="0" dirty="0" smtClean="0"/>
              <a:t> </a:t>
            </a:r>
            <a:r>
              <a:rPr lang="en-US" sz="1200" dirty="0" smtClean="0"/>
              <a:t>arrow) of the motion path approximately 5 inches beyond right edge of slide.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In the </a:t>
            </a:r>
            <a:r>
              <a:rPr lang="en-US" sz="1200" b="1" dirty="0" smtClean="0"/>
              <a:t>Selection and Visibility </a:t>
            </a:r>
            <a:r>
              <a:rPr lang="en-US" sz="1200" dirty="0" smtClean="0"/>
              <a:t>pane, select</a:t>
            </a:r>
            <a:r>
              <a:rPr lang="en-US" sz="1200" baseline="0" dirty="0" smtClean="0"/>
              <a:t> the first text box in the list.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Add Animation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and then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Fade</a:t>
            </a:r>
            <a:r>
              <a:rPr lang="en-US" sz="1200" baseline="0" dirty="0" smtClean="0"/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I</a:t>
            </a:r>
            <a:r>
              <a:rPr lang="en-US" sz="1200" baseline="0" dirty="0" smtClean="0"/>
              <a:t>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In </a:t>
            </a:r>
            <a:r>
              <a:rPr lang="en-US" sz="1200" baseline="0" dirty="0" smtClean="0"/>
              <a:t>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3.5 seconds.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dirty="0" smtClean="0"/>
              <a:t>In </a:t>
            </a:r>
            <a:r>
              <a:rPr lang="en-US" sz="1200" baseline="0" dirty="0" smtClean="0"/>
              <a:t>the </a:t>
            </a:r>
            <a:r>
              <a:rPr lang="en-US" sz="1200" b="1" baseline="0" dirty="0" smtClean="0"/>
              <a:t>Duration </a:t>
            </a:r>
            <a:r>
              <a:rPr lang="en-US" sz="1200" baseline="0" dirty="0" smtClean="0"/>
              <a:t>box, select </a:t>
            </a:r>
            <a:r>
              <a:rPr lang="en-US" sz="1200" b="1" baseline="0" dirty="0" smtClean="0"/>
              <a:t>0.5 seconds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on the </a:t>
            </a:r>
            <a:r>
              <a:rPr lang="en-US" sz="1200" b="1" dirty="0" smtClean="0"/>
              <a:t>Animation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Advanced Animation </a:t>
            </a:r>
            <a:r>
              <a:rPr lang="en-US" sz="1200" dirty="0" smtClean="0"/>
              <a:t>group, 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Add Animation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Motion Paths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More Motion Paths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Motion Path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Lines &amp; Curves</a:t>
            </a:r>
            <a:r>
              <a:rPr lang="en-US" sz="1200" b="0" baseline="0" dirty="0" smtClean="0"/>
              <a:t>, click </a:t>
            </a:r>
            <a:r>
              <a:rPr lang="en-US" sz="1200" b="1" baseline="0" dirty="0" smtClean="0"/>
              <a:t>Right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="0" baseline="0" dirty="0" smtClean="0"/>
              <a:t>.</a:t>
            </a:r>
            <a:r>
              <a:rPr lang="en-US" sz="1200" b="1" baseline="0" dirty="0" smtClean="0"/>
              <a:t> 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Animations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Timing</a:t>
            </a:r>
            <a:r>
              <a:rPr lang="en-US" sz="1200" dirty="0" smtClean="0"/>
              <a:t> group, </a:t>
            </a:r>
            <a:r>
              <a:rPr lang="en-US" sz="1200" b="0" dirty="0" smtClean="0"/>
              <a:t>do the following:</a:t>
            </a:r>
            <a:endParaRPr lang="en-US" sz="1200" b="1" baseline="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dirty="0" smtClean="0"/>
              <a:t>In the </a:t>
            </a:r>
            <a:r>
              <a:rPr lang="en-US" sz="1200" b="1" dirty="0" smtClean="0"/>
              <a:t>Start</a:t>
            </a:r>
            <a:r>
              <a:rPr lang="en-US" sz="1200" b="0" dirty="0" smtClean="0"/>
              <a:t> list,</a:t>
            </a:r>
            <a:r>
              <a:rPr lang="en-US" sz="1200" b="0" baseline="0" dirty="0" smtClean="0"/>
              <a:t> select </a:t>
            </a:r>
            <a:r>
              <a:rPr lang="en-US" sz="1200" b="1" baseline="0" dirty="0" smtClean="0"/>
              <a:t>With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="0" baseline="0" dirty="0" smtClean="0"/>
              <a:t>. </a:t>
            </a:r>
            <a:endParaRPr lang="en-US" sz="12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In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Duration </a:t>
            </a:r>
            <a:r>
              <a:rPr lang="en-US" sz="1200" b="0" baseline="0" dirty="0" smtClean="0"/>
              <a:t>box, </a:t>
            </a:r>
            <a:r>
              <a:rPr lang="en-US" sz="1200" baseline="0" dirty="0" smtClean="0"/>
              <a:t>select </a:t>
            </a:r>
            <a:r>
              <a:rPr lang="en-US" sz="1200" b="1" baseline="0" dirty="0" smtClean="0"/>
              <a:t>3 seconds </a:t>
            </a:r>
            <a:r>
              <a:rPr lang="en-US" sz="1200" baseline="0" dirty="0" smtClean="0"/>
              <a:t>(</a:t>
            </a:r>
            <a:r>
              <a:rPr lang="en-US" sz="1200" b="1" baseline="0" dirty="0" smtClean="0"/>
              <a:t>Slow)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In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3.5 seconds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 the </a:t>
            </a:r>
            <a:r>
              <a:rPr lang="en-US" sz="1200" b="0" dirty="0" smtClean="0"/>
              <a:t>motion path </a:t>
            </a:r>
            <a:r>
              <a:rPr lang="en-US" sz="1200" dirty="0" smtClean="0"/>
              <a:t>for the first</a:t>
            </a:r>
            <a:r>
              <a:rPr lang="en-US" sz="1200" baseline="0" dirty="0" smtClean="0"/>
              <a:t> text box, </a:t>
            </a:r>
            <a:r>
              <a:rPr lang="en-US" sz="1200" b="0" dirty="0" smtClean="0"/>
              <a:t>p</a:t>
            </a:r>
            <a:r>
              <a:rPr lang="en-US" sz="1200" dirty="0" smtClean="0"/>
              <a:t>ress and hold SHIFT,</a:t>
            </a:r>
            <a:r>
              <a:rPr lang="en-US" sz="1200" baseline="0" dirty="0" smtClean="0"/>
              <a:t> and then do the following:</a:t>
            </a:r>
            <a:endParaRPr lang="en-US" sz="12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dirty="0" smtClean="0"/>
              <a:t>Drag the end point (red arrow) of the motion path approximately 5 inches beyond left edge of slide.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Drag the starting point (green</a:t>
            </a:r>
            <a:r>
              <a:rPr lang="en-US" sz="1200" baseline="0" dirty="0" smtClean="0"/>
              <a:t> </a:t>
            </a:r>
            <a:r>
              <a:rPr lang="en-US" sz="1200" dirty="0" smtClean="0"/>
              <a:t>arrow) of the motion path approximately 5 inches beyond right edge of slide.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Down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second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in the slider.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customize the gradient stops that you added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in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dirty="0" smtClean="0">
                <a:solidFill>
                  <a:schemeClr val="accent6"/>
                </a:solidFill>
                <a:latin typeface="+mn-lt"/>
              </a:rPr>
              <a:t>White, Background 1, Darker 35</a:t>
            </a:r>
            <a:r>
              <a:rPr lang="en-US" sz="1200" b="1" baseline="0" dirty="0" smtClean="0">
                <a:solidFill>
                  <a:schemeClr val="accent6"/>
                </a:solidFill>
                <a:latin typeface="+mn-lt"/>
              </a:rPr>
              <a:t>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(fifth row, first option from the left).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in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dirty="0" smtClean="0">
                <a:solidFill>
                  <a:schemeClr val="accent6"/>
                </a:solidFill>
                <a:latin typeface="+mn-lt"/>
              </a:rPr>
              <a:t>Black, Text 1, Lighter 15</a:t>
            </a:r>
            <a:r>
              <a:rPr lang="en-US" sz="1200" b="1" baseline="0" dirty="0" smtClean="0">
                <a:solidFill>
                  <a:schemeClr val="accent6"/>
                </a:solidFill>
                <a:latin typeface="+mn-lt"/>
              </a:rPr>
              <a:t>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(fifth row, second option from the left). </a:t>
            </a:r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99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941" y="-1447800"/>
            <a:ext cx="9513836" cy="144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5419" y="3810000"/>
            <a:ext cx="6702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 smtClean="0">
                <a:solidFill>
                  <a:prstClr val="black">
                    <a:alpha val="60000"/>
                  </a:prstClr>
                </a:solidFill>
                <a:latin typeface="Century Gothic" pitchFamily="34" charset="0"/>
              </a:rPr>
              <a:t>……….GO!!!</a:t>
            </a:r>
            <a:endParaRPr lang="en-US" sz="9000" b="1" spc="-150" dirty="0">
              <a:solidFill>
                <a:prstClr val="black">
                  <a:alpha val="6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810000"/>
            <a:ext cx="4296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 smtClean="0">
                <a:solidFill>
                  <a:prstClr val="white">
                    <a:alpha val="60000"/>
                  </a:prstClr>
                </a:solidFill>
                <a:latin typeface="Century Gothic" pitchFamily="34" charset="0"/>
              </a:rPr>
              <a:t>Ready, </a:t>
            </a:r>
            <a:endParaRPr lang="en-US" sz="9000" b="1" spc="-150" dirty="0">
              <a:solidFill>
                <a:prstClr val="white">
                  <a:alpha val="6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419" y="3810000"/>
            <a:ext cx="3158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spc="-150" dirty="0" smtClean="0">
                <a:solidFill>
                  <a:prstClr val="black">
                    <a:alpha val="60000"/>
                  </a:prstClr>
                </a:solidFill>
                <a:latin typeface="Century Gothic" pitchFamily="34" charset="0"/>
              </a:rPr>
              <a:t>….set</a:t>
            </a:r>
            <a:endParaRPr lang="en-US" sz="9000" b="1" spc="-150" dirty="0">
              <a:solidFill>
                <a:prstClr val="black">
                  <a:alpha val="6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0" y="1447800"/>
            <a:ext cx="4667795" cy="2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8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146 -4.44444E-6 L 1.02188 -4.44444E-6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6128 -4.44444E-6 L -1.03039 -4.44444E-6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03038 -4.44444E-6 L 0.76129 -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  <p:bldP spid="6" grpId="1"/>
      <p:bldP spid="10" grpId="0"/>
      <p:bldP spid="10" grpId="1"/>
    </p:bldLst>
  </p:timing>
</p:sld>
</file>

<file path=ppt/theme/theme1.xml><?xml version="1.0" encoding="utf-8"?>
<a:theme xmlns:a="http://schemas.openxmlformats.org/drawingml/2006/main" name="Overlapping_transparent_text.po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5DBCE57-32AE-401D-B8D4-644D84655D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Overlapping_transparent_text.potx</Template>
  <TotalTime>0</TotalTime>
  <Words>1630</Words>
  <Application>Microsoft Office PowerPoint</Application>
  <PresentationFormat>On-screen Show (4:3)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Overlapping_transparent_text.potx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2019-10-20T20:19:30Z</dcterms:created>
  <dcterms:modified xsi:type="dcterms:W3CDTF">2019-10-20T20:23:03Z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TC024769509991</vt:lpwstr>
  </property>
</Properties>
</file>