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Best</a:t>
            </a:r>
            <a:r>
              <a:rPr lang="en-US" baseline="0" dirty="0" smtClean="0"/>
              <a:t> Favorites</a:t>
            </a:r>
            <a:endParaRPr lang="en-US" dirty="0"/>
          </a:p>
        </c:rich>
      </c:tx>
      <c:layout/>
      <c:overlay val="0"/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Best Games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GD</c:v>
                </c:pt>
                <c:pt idx="1">
                  <c:v>Harry Potter</c:v>
                </c:pt>
                <c:pt idx="2">
                  <c:v>Banjo-Kazooie</c:v>
                </c:pt>
                <c:pt idx="3">
                  <c:v>Conker</c:v>
                </c:pt>
                <c:pt idx="4">
                  <c:v>Mario Kart</c:v>
                </c:pt>
                <c:pt idx="5">
                  <c:v>Talking Tom</c:v>
                </c:pt>
                <c:pt idx="6">
                  <c:v>Sonic Forces</c:v>
                </c:pt>
                <c:pt idx="7">
                  <c:v>Knux Chaotix</c:v>
                </c:pt>
                <c:pt idx="8">
                  <c:v>Sonic Mania Plus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12.1</c:v>
                </c:pt>
                <c:pt idx="1">
                  <c:v>10.5</c:v>
                </c:pt>
                <c:pt idx="2">
                  <c:v>9.9</c:v>
                </c:pt>
                <c:pt idx="3">
                  <c:v>6.3</c:v>
                </c:pt>
                <c:pt idx="4">
                  <c:v>9.1</c:v>
                </c:pt>
                <c:pt idx="5">
                  <c:v>5.7</c:v>
                </c:pt>
                <c:pt idx="6">
                  <c:v>7.9</c:v>
                </c:pt>
                <c:pt idx="7">
                  <c:v>9.3000000000000007</c:v>
                </c:pt>
                <c:pt idx="8">
                  <c:v>11.6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layout>
        <c:manualLayout>
          <c:xMode val="edge"/>
          <c:yMode val="edge"/>
          <c:x val="0.68230757874015746"/>
          <c:y val="0.21322859251968504"/>
          <c:w val="0.31769240538481075"/>
          <c:h val="0.7867713334613660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FCC8C6-F663-4C2C-9D16-5F7854E026E9}" type="doc">
      <dgm:prSet loTypeId="urn:microsoft.com/office/officeart/2005/8/layout/hList7" loCatId="process" qsTypeId="urn:microsoft.com/office/officeart/2005/8/quickstyle/simple1" qsCatId="simple" csTypeId="urn:microsoft.com/office/officeart/2005/8/colors/accent1_2" csCatId="accent1" phldr="1"/>
      <dgm:spPr/>
    </dgm:pt>
    <dgm:pt modelId="{36831C4E-0912-4CDD-AEBF-EEB2538D3B40}">
      <dgm:prSet phldrT="[Text]"/>
      <dgm:spPr/>
      <dgm:t>
        <a:bodyPr/>
        <a:lstStyle/>
        <a:p>
          <a:r>
            <a:rPr lang="en-US" dirty="0" smtClean="0"/>
            <a:t>Dog Man Comic</a:t>
          </a:r>
          <a:endParaRPr lang="en-US" dirty="0"/>
        </a:p>
      </dgm:t>
    </dgm:pt>
    <dgm:pt modelId="{230DFF01-626F-4DDB-92D0-C2AE8F026033}" type="parTrans" cxnId="{0F3AF78B-621C-494A-8D39-47611E1750C9}">
      <dgm:prSet/>
      <dgm:spPr/>
      <dgm:t>
        <a:bodyPr/>
        <a:lstStyle/>
        <a:p>
          <a:endParaRPr lang="en-US"/>
        </a:p>
      </dgm:t>
    </dgm:pt>
    <dgm:pt modelId="{5097A78C-E9A5-4375-A525-738C44BDA72F}" type="sibTrans" cxnId="{0F3AF78B-621C-494A-8D39-47611E1750C9}">
      <dgm:prSet/>
      <dgm:spPr/>
      <dgm:t>
        <a:bodyPr/>
        <a:lstStyle/>
        <a:p>
          <a:endParaRPr lang="en-US"/>
        </a:p>
      </dgm:t>
    </dgm:pt>
    <dgm:pt modelId="{CA5A6C5F-FBC9-4B54-A87D-A08E6B466F24}">
      <dgm:prSet phldrT="[Text]"/>
      <dgm:spPr/>
      <dgm:t>
        <a:bodyPr/>
        <a:lstStyle/>
        <a:p>
          <a:r>
            <a:rPr lang="en-US" dirty="0" smtClean="0"/>
            <a:t>DMTG (Sonic Forces)</a:t>
          </a:r>
          <a:endParaRPr lang="en-US" dirty="0"/>
        </a:p>
      </dgm:t>
    </dgm:pt>
    <dgm:pt modelId="{B4FFC4AA-9547-4D4F-AE88-03C166F4380C}" type="parTrans" cxnId="{4655FCEC-ED45-40BB-98DC-CFD6978B6815}">
      <dgm:prSet/>
      <dgm:spPr/>
      <dgm:t>
        <a:bodyPr/>
        <a:lstStyle/>
        <a:p>
          <a:endParaRPr lang="en-US"/>
        </a:p>
      </dgm:t>
    </dgm:pt>
    <dgm:pt modelId="{2B5E73B4-53EB-4E53-87E6-65E1FC1A584D}" type="sibTrans" cxnId="{4655FCEC-ED45-40BB-98DC-CFD6978B6815}">
      <dgm:prSet/>
      <dgm:spPr/>
      <dgm:t>
        <a:bodyPr/>
        <a:lstStyle/>
        <a:p>
          <a:endParaRPr lang="en-US"/>
        </a:p>
      </dgm:t>
    </dgm:pt>
    <dgm:pt modelId="{24339E93-AEC3-4282-80E0-DE6B42E940B4}">
      <dgm:prSet phldrT="[Text]"/>
      <dgm:spPr/>
      <dgm:t>
        <a:bodyPr/>
        <a:lstStyle/>
        <a:p>
          <a:r>
            <a:rPr lang="en-US" dirty="0" smtClean="0"/>
            <a:t>Dog Man 3D Games</a:t>
          </a:r>
          <a:endParaRPr lang="en-US" dirty="0"/>
        </a:p>
      </dgm:t>
    </dgm:pt>
    <dgm:pt modelId="{042733EF-51C6-467E-9C93-B4478A6D5CEA}" type="parTrans" cxnId="{0383607A-FE87-423C-9FF6-A902F1485BAE}">
      <dgm:prSet/>
      <dgm:spPr/>
      <dgm:t>
        <a:bodyPr/>
        <a:lstStyle/>
        <a:p>
          <a:endParaRPr lang="en-US"/>
        </a:p>
      </dgm:t>
    </dgm:pt>
    <dgm:pt modelId="{01190573-5B1D-4413-B4FC-398011DAFFA3}" type="sibTrans" cxnId="{0383607A-FE87-423C-9FF6-A902F1485BAE}">
      <dgm:prSet/>
      <dgm:spPr/>
      <dgm:t>
        <a:bodyPr/>
        <a:lstStyle/>
        <a:p>
          <a:endParaRPr lang="en-US"/>
        </a:p>
      </dgm:t>
    </dgm:pt>
    <dgm:pt modelId="{920FA433-4C59-4BAE-83E1-543AB6D510A3}" type="pres">
      <dgm:prSet presAssocID="{D9FCC8C6-F663-4C2C-9D16-5F7854E026E9}" presName="Name0" presStyleCnt="0">
        <dgm:presLayoutVars>
          <dgm:dir/>
          <dgm:resizeHandles val="exact"/>
        </dgm:presLayoutVars>
      </dgm:prSet>
      <dgm:spPr/>
    </dgm:pt>
    <dgm:pt modelId="{1BAF8567-C0A1-436D-A2AD-91C7362C819F}" type="pres">
      <dgm:prSet presAssocID="{D9FCC8C6-F663-4C2C-9D16-5F7854E026E9}" presName="fgShape" presStyleLbl="fgShp" presStyleIdx="0" presStyleCnt="1"/>
      <dgm:spPr/>
    </dgm:pt>
    <dgm:pt modelId="{09384B79-27B5-4078-BEF6-770A8F22FF0D}" type="pres">
      <dgm:prSet presAssocID="{D9FCC8C6-F663-4C2C-9D16-5F7854E026E9}" presName="linComp" presStyleCnt="0"/>
      <dgm:spPr/>
    </dgm:pt>
    <dgm:pt modelId="{C09EDB5A-8A97-430F-8E33-9BB2B494DE15}" type="pres">
      <dgm:prSet presAssocID="{36831C4E-0912-4CDD-AEBF-EEB2538D3B40}" presName="compNode" presStyleCnt="0"/>
      <dgm:spPr/>
    </dgm:pt>
    <dgm:pt modelId="{208A925B-D797-4671-84CC-E34D071E8465}" type="pres">
      <dgm:prSet presAssocID="{36831C4E-0912-4CDD-AEBF-EEB2538D3B40}" presName="bkgdShape" presStyleLbl="node1" presStyleIdx="0" presStyleCnt="3"/>
      <dgm:spPr/>
      <dgm:t>
        <a:bodyPr/>
        <a:lstStyle/>
        <a:p>
          <a:endParaRPr lang="en-US"/>
        </a:p>
      </dgm:t>
    </dgm:pt>
    <dgm:pt modelId="{23E8E493-E694-4891-B7FD-B665092ED7AF}" type="pres">
      <dgm:prSet presAssocID="{36831C4E-0912-4CDD-AEBF-EEB2538D3B40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CB8CD5-0EF3-4D06-978D-B7FD78A7CE0F}" type="pres">
      <dgm:prSet presAssocID="{36831C4E-0912-4CDD-AEBF-EEB2538D3B40}" presName="invisiNode" presStyleLbl="node1" presStyleIdx="0" presStyleCnt="3"/>
      <dgm:spPr/>
    </dgm:pt>
    <dgm:pt modelId="{239A01FF-3484-419D-92B6-132E9EDC34C2}" type="pres">
      <dgm:prSet presAssocID="{36831C4E-0912-4CDD-AEBF-EEB2538D3B40}" presName="imagNod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FEA7DF1-4AA0-46AC-ACEE-118DFF85F16B}" type="pres">
      <dgm:prSet presAssocID="{5097A78C-E9A5-4375-A525-738C44BDA72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D68BE29-6374-415D-A2A8-43774855F896}" type="pres">
      <dgm:prSet presAssocID="{CA5A6C5F-FBC9-4B54-A87D-A08E6B466F24}" presName="compNode" presStyleCnt="0"/>
      <dgm:spPr/>
    </dgm:pt>
    <dgm:pt modelId="{CB76FA6D-DA6C-4F1F-9696-96087D3F26A6}" type="pres">
      <dgm:prSet presAssocID="{CA5A6C5F-FBC9-4B54-A87D-A08E6B466F24}" presName="bkgdShape" presStyleLbl="node1" presStyleIdx="1" presStyleCnt="3"/>
      <dgm:spPr/>
      <dgm:t>
        <a:bodyPr/>
        <a:lstStyle/>
        <a:p>
          <a:endParaRPr lang="en-US"/>
        </a:p>
      </dgm:t>
    </dgm:pt>
    <dgm:pt modelId="{21A814C1-9EFD-45E1-A42D-11EFFF56F3C4}" type="pres">
      <dgm:prSet presAssocID="{CA5A6C5F-FBC9-4B54-A87D-A08E6B466F24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743637-CB44-4F61-A906-81FA08CAB736}" type="pres">
      <dgm:prSet presAssocID="{CA5A6C5F-FBC9-4B54-A87D-A08E6B466F24}" presName="invisiNode" presStyleLbl="node1" presStyleIdx="1" presStyleCnt="3"/>
      <dgm:spPr/>
    </dgm:pt>
    <dgm:pt modelId="{E5F755D3-CB07-4692-8177-44CC8F526B5F}" type="pres">
      <dgm:prSet presAssocID="{CA5A6C5F-FBC9-4B54-A87D-A08E6B466F24}" presName="imagNode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ADE326A0-D27F-4A99-A0EA-4AF6F5680075}" type="pres">
      <dgm:prSet presAssocID="{2B5E73B4-53EB-4E53-87E6-65E1FC1A584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78E0FBC-6D49-46E3-B462-CACC2CDDA50E}" type="pres">
      <dgm:prSet presAssocID="{24339E93-AEC3-4282-80E0-DE6B42E940B4}" presName="compNode" presStyleCnt="0"/>
      <dgm:spPr/>
    </dgm:pt>
    <dgm:pt modelId="{46DC036C-C309-46FC-9FEC-8C319B221353}" type="pres">
      <dgm:prSet presAssocID="{24339E93-AEC3-4282-80E0-DE6B42E940B4}" presName="bkgdShape" presStyleLbl="node1" presStyleIdx="2" presStyleCnt="3"/>
      <dgm:spPr/>
      <dgm:t>
        <a:bodyPr/>
        <a:lstStyle/>
        <a:p>
          <a:endParaRPr lang="en-US"/>
        </a:p>
      </dgm:t>
    </dgm:pt>
    <dgm:pt modelId="{7C079DAA-4243-4543-B789-FDD95BAF4577}" type="pres">
      <dgm:prSet presAssocID="{24339E93-AEC3-4282-80E0-DE6B42E940B4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9B65A-C98F-4864-B79E-391FE8B31268}" type="pres">
      <dgm:prSet presAssocID="{24339E93-AEC3-4282-80E0-DE6B42E940B4}" presName="invisiNode" presStyleLbl="node1" presStyleIdx="2" presStyleCnt="3"/>
      <dgm:spPr/>
    </dgm:pt>
    <dgm:pt modelId="{6DA47249-CE67-4370-9677-545C2B91497A}" type="pres">
      <dgm:prSet presAssocID="{24339E93-AEC3-4282-80E0-DE6B42E940B4}" presName="imagNod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0383607A-FE87-423C-9FF6-A902F1485BAE}" srcId="{D9FCC8C6-F663-4C2C-9D16-5F7854E026E9}" destId="{24339E93-AEC3-4282-80E0-DE6B42E940B4}" srcOrd="2" destOrd="0" parTransId="{042733EF-51C6-467E-9C93-B4478A6D5CEA}" sibTransId="{01190573-5B1D-4413-B4FC-398011DAFFA3}"/>
    <dgm:cxn modelId="{E42BA204-CA5A-4ADA-8553-ED2EE0183AF9}" type="presOf" srcId="{36831C4E-0912-4CDD-AEBF-EEB2538D3B40}" destId="{23E8E493-E694-4891-B7FD-B665092ED7AF}" srcOrd="1" destOrd="0" presId="urn:microsoft.com/office/officeart/2005/8/layout/hList7"/>
    <dgm:cxn modelId="{61083A8B-6737-466C-8CFF-352BD98BE3DE}" type="presOf" srcId="{CA5A6C5F-FBC9-4B54-A87D-A08E6B466F24}" destId="{21A814C1-9EFD-45E1-A42D-11EFFF56F3C4}" srcOrd="1" destOrd="0" presId="urn:microsoft.com/office/officeart/2005/8/layout/hList7"/>
    <dgm:cxn modelId="{383E76C0-B72A-465B-AA4E-9362D48DEE03}" type="presOf" srcId="{24339E93-AEC3-4282-80E0-DE6B42E940B4}" destId="{46DC036C-C309-46FC-9FEC-8C319B221353}" srcOrd="0" destOrd="0" presId="urn:microsoft.com/office/officeart/2005/8/layout/hList7"/>
    <dgm:cxn modelId="{0F3AF78B-621C-494A-8D39-47611E1750C9}" srcId="{D9FCC8C6-F663-4C2C-9D16-5F7854E026E9}" destId="{36831C4E-0912-4CDD-AEBF-EEB2538D3B40}" srcOrd="0" destOrd="0" parTransId="{230DFF01-626F-4DDB-92D0-C2AE8F026033}" sibTransId="{5097A78C-E9A5-4375-A525-738C44BDA72F}"/>
    <dgm:cxn modelId="{95151131-F9C8-4A6E-A8D9-68647FB0C76C}" type="presOf" srcId="{36831C4E-0912-4CDD-AEBF-EEB2538D3B40}" destId="{208A925B-D797-4671-84CC-E34D071E8465}" srcOrd="0" destOrd="0" presId="urn:microsoft.com/office/officeart/2005/8/layout/hList7"/>
    <dgm:cxn modelId="{4655FCEC-ED45-40BB-98DC-CFD6978B6815}" srcId="{D9FCC8C6-F663-4C2C-9D16-5F7854E026E9}" destId="{CA5A6C5F-FBC9-4B54-A87D-A08E6B466F24}" srcOrd="1" destOrd="0" parTransId="{B4FFC4AA-9547-4D4F-AE88-03C166F4380C}" sibTransId="{2B5E73B4-53EB-4E53-87E6-65E1FC1A584D}"/>
    <dgm:cxn modelId="{FF07A3B0-6519-497A-9AFE-319980642C94}" type="presOf" srcId="{24339E93-AEC3-4282-80E0-DE6B42E940B4}" destId="{7C079DAA-4243-4543-B789-FDD95BAF4577}" srcOrd="1" destOrd="0" presId="urn:microsoft.com/office/officeart/2005/8/layout/hList7"/>
    <dgm:cxn modelId="{26C3291E-D2EC-4559-8C33-B27E9AD8ACA7}" type="presOf" srcId="{2B5E73B4-53EB-4E53-87E6-65E1FC1A584D}" destId="{ADE326A0-D27F-4A99-A0EA-4AF6F5680075}" srcOrd="0" destOrd="0" presId="urn:microsoft.com/office/officeart/2005/8/layout/hList7"/>
    <dgm:cxn modelId="{07FB490A-AEA6-48A8-BD1D-68F478BC4A2B}" type="presOf" srcId="{CA5A6C5F-FBC9-4B54-A87D-A08E6B466F24}" destId="{CB76FA6D-DA6C-4F1F-9696-96087D3F26A6}" srcOrd="0" destOrd="0" presId="urn:microsoft.com/office/officeart/2005/8/layout/hList7"/>
    <dgm:cxn modelId="{52E1351E-FE17-4F06-A25B-B31C100109CF}" type="presOf" srcId="{D9FCC8C6-F663-4C2C-9D16-5F7854E026E9}" destId="{920FA433-4C59-4BAE-83E1-543AB6D510A3}" srcOrd="0" destOrd="0" presId="urn:microsoft.com/office/officeart/2005/8/layout/hList7"/>
    <dgm:cxn modelId="{57B6E956-9D51-49EA-9CD6-1BC74DBE703E}" type="presOf" srcId="{5097A78C-E9A5-4375-A525-738C44BDA72F}" destId="{FFEA7DF1-4AA0-46AC-ACEE-118DFF85F16B}" srcOrd="0" destOrd="0" presId="urn:microsoft.com/office/officeart/2005/8/layout/hList7"/>
    <dgm:cxn modelId="{AD53DC6A-81D5-427D-9728-8F9DD08C5125}" type="presParOf" srcId="{920FA433-4C59-4BAE-83E1-543AB6D510A3}" destId="{1BAF8567-C0A1-436D-A2AD-91C7362C819F}" srcOrd="0" destOrd="0" presId="urn:microsoft.com/office/officeart/2005/8/layout/hList7"/>
    <dgm:cxn modelId="{4751EA9B-5CCC-4581-AB5E-7DC582A34C50}" type="presParOf" srcId="{920FA433-4C59-4BAE-83E1-543AB6D510A3}" destId="{09384B79-27B5-4078-BEF6-770A8F22FF0D}" srcOrd="1" destOrd="0" presId="urn:microsoft.com/office/officeart/2005/8/layout/hList7"/>
    <dgm:cxn modelId="{5ABAE97B-6688-4C69-8F11-3B3248586DA8}" type="presParOf" srcId="{09384B79-27B5-4078-BEF6-770A8F22FF0D}" destId="{C09EDB5A-8A97-430F-8E33-9BB2B494DE15}" srcOrd="0" destOrd="0" presId="urn:microsoft.com/office/officeart/2005/8/layout/hList7"/>
    <dgm:cxn modelId="{326B26CF-4465-42E9-85D3-0AC21D86ECBA}" type="presParOf" srcId="{C09EDB5A-8A97-430F-8E33-9BB2B494DE15}" destId="{208A925B-D797-4671-84CC-E34D071E8465}" srcOrd="0" destOrd="0" presId="urn:microsoft.com/office/officeart/2005/8/layout/hList7"/>
    <dgm:cxn modelId="{10505E86-2012-439E-B05F-893F58C219C7}" type="presParOf" srcId="{C09EDB5A-8A97-430F-8E33-9BB2B494DE15}" destId="{23E8E493-E694-4891-B7FD-B665092ED7AF}" srcOrd="1" destOrd="0" presId="urn:microsoft.com/office/officeart/2005/8/layout/hList7"/>
    <dgm:cxn modelId="{A02994AE-0ADD-45BC-AA1D-6219B30D0E44}" type="presParOf" srcId="{C09EDB5A-8A97-430F-8E33-9BB2B494DE15}" destId="{68CB8CD5-0EF3-4D06-978D-B7FD78A7CE0F}" srcOrd="2" destOrd="0" presId="urn:microsoft.com/office/officeart/2005/8/layout/hList7"/>
    <dgm:cxn modelId="{0C937C71-F13F-44E7-B848-6944E2DC7D7B}" type="presParOf" srcId="{C09EDB5A-8A97-430F-8E33-9BB2B494DE15}" destId="{239A01FF-3484-419D-92B6-132E9EDC34C2}" srcOrd="3" destOrd="0" presId="urn:microsoft.com/office/officeart/2005/8/layout/hList7"/>
    <dgm:cxn modelId="{8A0386A6-C0F3-408A-A2CE-C109CD9AF209}" type="presParOf" srcId="{09384B79-27B5-4078-BEF6-770A8F22FF0D}" destId="{FFEA7DF1-4AA0-46AC-ACEE-118DFF85F16B}" srcOrd="1" destOrd="0" presId="urn:microsoft.com/office/officeart/2005/8/layout/hList7"/>
    <dgm:cxn modelId="{53CCEF93-06B8-468F-BFA8-3D98E5EA5512}" type="presParOf" srcId="{09384B79-27B5-4078-BEF6-770A8F22FF0D}" destId="{DD68BE29-6374-415D-A2A8-43774855F896}" srcOrd="2" destOrd="0" presId="urn:microsoft.com/office/officeart/2005/8/layout/hList7"/>
    <dgm:cxn modelId="{C2B9C7A3-7BB9-4DB9-8146-7D77F59FDD18}" type="presParOf" srcId="{DD68BE29-6374-415D-A2A8-43774855F896}" destId="{CB76FA6D-DA6C-4F1F-9696-96087D3F26A6}" srcOrd="0" destOrd="0" presId="urn:microsoft.com/office/officeart/2005/8/layout/hList7"/>
    <dgm:cxn modelId="{ECEB584A-A076-486A-908F-E97D1D7C2A8D}" type="presParOf" srcId="{DD68BE29-6374-415D-A2A8-43774855F896}" destId="{21A814C1-9EFD-45E1-A42D-11EFFF56F3C4}" srcOrd="1" destOrd="0" presId="urn:microsoft.com/office/officeart/2005/8/layout/hList7"/>
    <dgm:cxn modelId="{0C197B6E-9A18-42AD-A389-46841D1B0DBF}" type="presParOf" srcId="{DD68BE29-6374-415D-A2A8-43774855F896}" destId="{A0743637-CB44-4F61-A906-81FA08CAB736}" srcOrd="2" destOrd="0" presId="urn:microsoft.com/office/officeart/2005/8/layout/hList7"/>
    <dgm:cxn modelId="{ABF132A8-ABD6-4697-9252-8D0FC13B0F36}" type="presParOf" srcId="{DD68BE29-6374-415D-A2A8-43774855F896}" destId="{E5F755D3-CB07-4692-8177-44CC8F526B5F}" srcOrd="3" destOrd="0" presId="urn:microsoft.com/office/officeart/2005/8/layout/hList7"/>
    <dgm:cxn modelId="{DE0E93B4-3E10-429D-AE0A-930FCC66A81C}" type="presParOf" srcId="{09384B79-27B5-4078-BEF6-770A8F22FF0D}" destId="{ADE326A0-D27F-4A99-A0EA-4AF6F5680075}" srcOrd="3" destOrd="0" presId="urn:microsoft.com/office/officeart/2005/8/layout/hList7"/>
    <dgm:cxn modelId="{790F95F9-8A48-4E06-ADC0-1E551521AE71}" type="presParOf" srcId="{09384B79-27B5-4078-BEF6-770A8F22FF0D}" destId="{078E0FBC-6D49-46E3-B462-CACC2CDDA50E}" srcOrd="4" destOrd="0" presId="urn:microsoft.com/office/officeart/2005/8/layout/hList7"/>
    <dgm:cxn modelId="{F2F98750-24DA-416A-B952-CC10AECB68AF}" type="presParOf" srcId="{078E0FBC-6D49-46E3-B462-CACC2CDDA50E}" destId="{46DC036C-C309-46FC-9FEC-8C319B221353}" srcOrd="0" destOrd="0" presId="urn:microsoft.com/office/officeart/2005/8/layout/hList7"/>
    <dgm:cxn modelId="{8A8C957B-1436-466E-BA7D-2ECFD5D24F42}" type="presParOf" srcId="{078E0FBC-6D49-46E3-B462-CACC2CDDA50E}" destId="{7C079DAA-4243-4543-B789-FDD95BAF4577}" srcOrd="1" destOrd="0" presId="urn:microsoft.com/office/officeart/2005/8/layout/hList7"/>
    <dgm:cxn modelId="{5732ED11-9BF1-43F8-9E74-DB9C6D6A8F81}" type="presParOf" srcId="{078E0FBC-6D49-46E3-B462-CACC2CDDA50E}" destId="{C779B65A-C98F-4864-B79E-391FE8B31268}" srcOrd="2" destOrd="0" presId="urn:microsoft.com/office/officeart/2005/8/layout/hList7"/>
    <dgm:cxn modelId="{B311BAA3-D5EA-440A-AC1E-A18724C69A66}" type="presParOf" srcId="{078E0FBC-6D49-46E3-B462-CACC2CDDA50E}" destId="{6DA47249-CE67-4370-9677-545C2B91497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A925B-D797-4671-84CC-E34D071E8465}">
      <dsp:nvSpPr>
        <dsp:cNvPr id="0" name=""/>
        <dsp:cNvSpPr/>
      </dsp:nvSpPr>
      <dsp:spPr>
        <a:xfrm>
          <a:off x="1279" y="0"/>
          <a:ext cx="1991320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Dog Man Comic</a:t>
          </a:r>
          <a:endParaRPr lang="en-US" sz="2500" kern="1200" dirty="0"/>
        </a:p>
      </dsp:txBody>
      <dsp:txXfrm>
        <a:off x="1279" y="1625600"/>
        <a:ext cx="1991320" cy="1625600"/>
      </dsp:txXfrm>
    </dsp:sp>
    <dsp:sp modelId="{239A01FF-3484-419D-92B6-132E9EDC34C2}">
      <dsp:nvSpPr>
        <dsp:cNvPr id="0" name=""/>
        <dsp:cNvSpPr/>
      </dsp:nvSpPr>
      <dsp:spPr>
        <a:xfrm>
          <a:off x="320284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6FA6D-DA6C-4F1F-9696-96087D3F26A6}">
      <dsp:nvSpPr>
        <dsp:cNvPr id="0" name=""/>
        <dsp:cNvSpPr/>
      </dsp:nvSpPr>
      <dsp:spPr>
        <a:xfrm>
          <a:off x="2052339" y="0"/>
          <a:ext cx="1991320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DMTG (Sonic Forces)</a:t>
          </a:r>
          <a:endParaRPr lang="en-US" sz="2500" kern="1200" dirty="0"/>
        </a:p>
      </dsp:txBody>
      <dsp:txXfrm>
        <a:off x="2052339" y="1625600"/>
        <a:ext cx="1991320" cy="1625600"/>
      </dsp:txXfrm>
    </dsp:sp>
    <dsp:sp modelId="{E5F755D3-CB07-4692-8177-44CC8F526B5F}">
      <dsp:nvSpPr>
        <dsp:cNvPr id="0" name=""/>
        <dsp:cNvSpPr/>
      </dsp:nvSpPr>
      <dsp:spPr>
        <a:xfrm>
          <a:off x="2371344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C036C-C309-46FC-9FEC-8C319B221353}">
      <dsp:nvSpPr>
        <dsp:cNvPr id="0" name=""/>
        <dsp:cNvSpPr/>
      </dsp:nvSpPr>
      <dsp:spPr>
        <a:xfrm>
          <a:off x="4103399" y="0"/>
          <a:ext cx="1991320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Dog Man 3D Games</a:t>
          </a:r>
          <a:endParaRPr lang="en-US" sz="2500" kern="1200" dirty="0"/>
        </a:p>
      </dsp:txBody>
      <dsp:txXfrm>
        <a:off x="4103399" y="1625600"/>
        <a:ext cx="1991320" cy="1625600"/>
      </dsp:txXfrm>
    </dsp:sp>
    <dsp:sp modelId="{6DA47249-CE67-4370-9677-545C2B91497A}">
      <dsp:nvSpPr>
        <dsp:cNvPr id="0" name=""/>
        <dsp:cNvSpPr/>
      </dsp:nvSpPr>
      <dsp:spPr>
        <a:xfrm>
          <a:off x="4422403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F8567-C0A1-436D-A2AD-91C7362C819F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8A9C-D5E2-4D33-A0D7-BE85281A366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5B9-5670-45D6-802A-520A711F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9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8A9C-D5E2-4D33-A0D7-BE85281A366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5B9-5670-45D6-802A-520A711F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8A9C-D5E2-4D33-A0D7-BE85281A366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5B9-5670-45D6-802A-520A711F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4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8A9C-D5E2-4D33-A0D7-BE85281A366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5B9-5670-45D6-802A-520A711F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0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8A9C-D5E2-4D33-A0D7-BE85281A366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5B9-5670-45D6-802A-520A711F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9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8A9C-D5E2-4D33-A0D7-BE85281A366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5B9-5670-45D6-802A-520A711F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8A9C-D5E2-4D33-A0D7-BE85281A366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5B9-5670-45D6-802A-520A711F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8A9C-D5E2-4D33-A0D7-BE85281A366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5B9-5670-45D6-802A-520A711F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3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8A9C-D5E2-4D33-A0D7-BE85281A366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5B9-5670-45D6-802A-520A711F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7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8A9C-D5E2-4D33-A0D7-BE85281A366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5B9-5670-45D6-802A-520A711F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7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8A9C-D5E2-4D33-A0D7-BE85281A366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5B9-5670-45D6-802A-520A711F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4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48A9C-D5E2-4D33-A0D7-BE85281A366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15B9-5670-45D6-802A-520A711F1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3" Type="http://schemas.microsoft.com/office/2007/relationships/media" Target="../media/media7.wav"/><Relationship Id="rId18" Type="http://schemas.openxmlformats.org/officeDocument/2006/relationships/audio" Target="../media/media9.wav"/><Relationship Id="rId26" Type="http://schemas.openxmlformats.org/officeDocument/2006/relationships/audio" Target="../media/media13.wav"/><Relationship Id="rId39" Type="http://schemas.microsoft.com/office/2007/relationships/media" Target="../media/media20.wav"/><Relationship Id="rId21" Type="http://schemas.microsoft.com/office/2007/relationships/media" Target="../media/media11.wav"/><Relationship Id="rId34" Type="http://schemas.openxmlformats.org/officeDocument/2006/relationships/audio" Target="../media/media17.wav"/><Relationship Id="rId42" Type="http://schemas.openxmlformats.org/officeDocument/2006/relationships/audio" Target="../media/media21.wav"/><Relationship Id="rId47" Type="http://schemas.microsoft.com/office/2007/relationships/media" Target="../media/media24.wav"/><Relationship Id="rId50" Type="http://schemas.openxmlformats.org/officeDocument/2006/relationships/audio" Target="../media/media25.wav"/><Relationship Id="rId55" Type="http://schemas.microsoft.com/office/2007/relationships/media" Target="../media/media28.wav"/><Relationship Id="rId63" Type="http://schemas.openxmlformats.org/officeDocument/2006/relationships/slideLayout" Target="../slideLayouts/slideLayout7.xml"/><Relationship Id="rId68" Type="http://schemas.openxmlformats.org/officeDocument/2006/relationships/image" Target="../media/image10.png"/><Relationship Id="rId7" Type="http://schemas.microsoft.com/office/2007/relationships/media" Target="../media/media4.wav"/><Relationship Id="rId2" Type="http://schemas.openxmlformats.org/officeDocument/2006/relationships/audio" Target="../media/media1.wav"/><Relationship Id="rId16" Type="http://schemas.openxmlformats.org/officeDocument/2006/relationships/audio" Target="../media/media8.wav"/><Relationship Id="rId29" Type="http://schemas.microsoft.com/office/2007/relationships/media" Target="../media/media15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24" Type="http://schemas.openxmlformats.org/officeDocument/2006/relationships/audio" Target="../media/media12.wav"/><Relationship Id="rId32" Type="http://schemas.openxmlformats.org/officeDocument/2006/relationships/audio" Target="../media/media16.wav"/><Relationship Id="rId37" Type="http://schemas.microsoft.com/office/2007/relationships/media" Target="../media/media19.wav"/><Relationship Id="rId40" Type="http://schemas.openxmlformats.org/officeDocument/2006/relationships/audio" Target="../media/media20.wav"/><Relationship Id="rId45" Type="http://schemas.microsoft.com/office/2007/relationships/media" Target="../media/media23.wav"/><Relationship Id="rId53" Type="http://schemas.microsoft.com/office/2007/relationships/media" Target="../media/media27.wav"/><Relationship Id="rId58" Type="http://schemas.openxmlformats.org/officeDocument/2006/relationships/audio" Target="../media/media29.wav"/><Relationship Id="rId66" Type="http://schemas.openxmlformats.org/officeDocument/2006/relationships/image" Target="../media/image8.png"/><Relationship Id="rId5" Type="http://schemas.microsoft.com/office/2007/relationships/media" Target="../media/media3.wav"/><Relationship Id="rId15" Type="http://schemas.microsoft.com/office/2007/relationships/media" Target="../media/media8.wav"/><Relationship Id="rId23" Type="http://schemas.microsoft.com/office/2007/relationships/media" Target="../media/media12.wav"/><Relationship Id="rId28" Type="http://schemas.openxmlformats.org/officeDocument/2006/relationships/audio" Target="../media/media14.wav"/><Relationship Id="rId36" Type="http://schemas.openxmlformats.org/officeDocument/2006/relationships/audio" Target="../media/media18.wav"/><Relationship Id="rId49" Type="http://schemas.microsoft.com/office/2007/relationships/media" Target="../media/media25.wav"/><Relationship Id="rId57" Type="http://schemas.microsoft.com/office/2007/relationships/media" Target="../media/media29.wav"/><Relationship Id="rId61" Type="http://schemas.microsoft.com/office/2007/relationships/media" Target="../media/media31.wav"/><Relationship Id="rId10" Type="http://schemas.openxmlformats.org/officeDocument/2006/relationships/audio" Target="../media/media5.wav"/><Relationship Id="rId19" Type="http://schemas.microsoft.com/office/2007/relationships/media" Target="../media/media10.wav"/><Relationship Id="rId31" Type="http://schemas.microsoft.com/office/2007/relationships/media" Target="../media/media16.wav"/><Relationship Id="rId44" Type="http://schemas.openxmlformats.org/officeDocument/2006/relationships/audio" Target="../media/media22.wav"/><Relationship Id="rId52" Type="http://schemas.openxmlformats.org/officeDocument/2006/relationships/audio" Target="../media/media26.wav"/><Relationship Id="rId60" Type="http://schemas.openxmlformats.org/officeDocument/2006/relationships/audio" Target="../media/media30.wav"/><Relationship Id="rId65" Type="http://schemas.openxmlformats.org/officeDocument/2006/relationships/image" Target="../media/image7.png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Relationship Id="rId22" Type="http://schemas.openxmlformats.org/officeDocument/2006/relationships/audio" Target="../media/media11.wav"/><Relationship Id="rId27" Type="http://schemas.microsoft.com/office/2007/relationships/media" Target="../media/media14.wav"/><Relationship Id="rId30" Type="http://schemas.openxmlformats.org/officeDocument/2006/relationships/audio" Target="../media/media15.wav"/><Relationship Id="rId35" Type="http://schemas.microsoft.com/office/2007/relationships/media" Target="../media/media18.wav"/><Relationship Id="rId43" Type="http://schemas.microsoft.com/office/2007/relationships/media" Target="../media/media22.wav"/><Relationship Id="rId48" Type="http://schemas.openxmlformats.org/officeDocument/2006/relationships/audio" Target="../media/media24.wav"/><Relationship Id="rId56" Type="http://schemas.openxmlformats.org/officeDocument/2006/relationships/audio" Target="../media/media28.wav"/><Relationship Id="rId64" Type="http://schemas.openxmlformats.org/officeDocument/2006/relationships/audio" Target="../media/audio6.wav"/><Relationship Id="rId69" Type="http://schemas.openxmlformats.org/officeDocument/2006/relationships/slide" Target="slide2.xml"/><Relationship Id="rId8" Type="http://schemas.openxmlformats.org/officeDocument/2006/relationships/audio" Target="../media/media4.wav"/><Relationship Id="rId51" Type="http://schemas.microsoft.com/office/2007/relationships/media" Target="../media/media26.wav"/><Relationship Id="rId3" Type="http://schemas.microsoft.com/office/2007/relationships/media" Target="../media/media2.wav"/><Relationship Id="rId12" Type="http://schemas.openxmlformats.org/officeDocument/2006/relationships/audio" Target="../media/media6.wav"/><Relationship Id="rId17" Type="http://schemas.microsoft.com/office/2007/relationships/media" Target="../media/media9.wav"/><Relationship Id="rId25" Type="http://schemas.microsoft.com/office/2007/relationships/media" Target="../media/media13.wav"/><Relationship Id="rId33" Type="http://schemas.microsoft.com/office/2007/relationships/media" Target="../media/media17.wav"/><Relationship Id="rId38" Type="http://schemas.openxmlformats.org/officeDocument/2006/relationships/audio" Target="../media/media19.wav"/><Relationship Id="rId46" Type="http://schemas.openxmlformats.org/officeDocument/2006/relationships/audio" Target="../media/media23.wav"/><Relationship Id="rId59" Type="http://schemas.microsoft.com/office/2007/relationships/media" Target="../media/media30.wav"/><Relationship Id="rId67" Type="http://schemas.openxmlformats.org/officeDocument/2006/relationships/image" Target="../media/image9.png"/><Relationship Id="rId20" Type="http://schemas.openxmlformats.org/officeDocument/2006/relationships/audio" Target="../media/media10.wav"/><Relationship Id="rId41" Type="http://schemas.microsoft.com/office/2007/relationships/media" Target="../media/media21.wav"/><Relationship Id="rId54" Type="http://schemas.openxmlformats.org/officeDocument/2006/relationships/audio" Target="../media/media27.wav"/><Relationship Id="rId62" Type="http://schemas.openxmlformats.org/officeDocument/2006/relationships/audio" Target="../media/media31.wav"/><Relationship Id="rId70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user\Downloads\Presentation4.pptx" TargetMode="External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hyperlink" Target="file:///C:\Users\user\Downloads\Tails_8-bit_World.pptx" TargetMode="External"/><Relationship Id="rId4" Type="http://schemas.openxmlformats.org/officeDocument/2006/relationships/hyperlink" Target="file:///C:\Users\user\Documents\Spain-Mart%20Spain-Play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228600"/>
            <a:ext cx="6299200" cy="472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73699" y="2967335"/>
            <a:ext cx="3996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MarioBoard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47276" y="3657600"/>
            <a:ext cx="91230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PowerPoint PC App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1905000" y="5105400"/>
            <a:ext cx="4800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GO!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52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14:vortex dir="r"/>
        <p:sndAc>
          <p:stSnd>
            <p:snd r:embed="rId2" name="Mario-I'll Go First.wav"/>
          </p:stSnd>
        </p:sndAc>
      </p:transition>
    </mc:Choice>
    <mc:Fallback>
      <p:transition spd="slow" advClick="0">
        <p:fade/>
        <p:sndAc>
          <p:stSnd>
            <p:snd r:embed="rId2" name="Mario-I'll Go First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1600200" y="1676400"/>
            <a:ext cx="579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Arial Black" panose="020B0A04020102020204" pitchFamily="34" charset="0"/>
              </a:rPr>
              <a:t>Yes</a:t>
            </a:r>
            <a:endParaRPr lang="en-US" sz="7200" dirty="0">
              <a:latin typeface="Arial Black" panose="020B0A04020102020204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1627908" y="2362200"/>
            <a:ext cx="5763491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Arial Black" panose="020B0A04020102020204" pitchFamily="34" charset="0"/>
              </a:rPr>
              <a:t>No</a:t>
            </a:r>
            <a:endParaRPr lang="en-US" sz="7200" dirty="0">
              <a:latin typeface="Arial Black" panose="020B0A04020102020204" pitchFamily="34" charset="0"/>
            </a:endParaRPr>
          </a:p>
        </p:txBody>
      </p:sp>
      <p:sp>
        <p:nvSpPr>
          <p:cNvPr id="6" name="Flowchart: Preparation 5">
            <a:hlinkClick r:id="rId5" action="ppaction://hlinksldjump"/>
          </p:cNvPr>
          <p:cNvSpPr/>
          <p:nvPr/>
        </p:nvSpPr>
        <p:spPr>
          <a:xfrm>
            <a:off x="1295400" y="4267200"/>
            <a:ext cx="6324600" cy="10668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Chart</a:t>
            </a:r>
            <a:endParaRPr lang="en-US" sz="7200" dirty="0"/>
          </a:p>
        </p:txBody>
      </p:sp>
      <p:sp>
        <p:nvSpPr>
          <p:cNvPr id="7" name="Folded Corner 6">
            <a:hlinkClick r:id="rId6" action="ppaction://hlinksldjump"/>
          </p:cNvPr>
          <p:cNvSpPr/>
          <p:nvPr/>
        </p:nvSpPr>
        <p:spPr>
          <a:xfrm>
            <a:off x="1898072" y="5340927"/>
            <a:ext cx="5119255" cy="1066800"/>
          </a:xfrm>
          <a:prstGeom prst="foldedCorner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Dog Man Evolution</a:t>
            </a:r>
            <a:endParaRPr lang="en-US" sz="3600" dirty="0"/>
          </a:p>
        </p:txBody>
      </p:sp>
      <p:sp>
        <p:nvSpPr>
          <p:cNvPr id="8" name="Rounded Rectangle 7">
            <a:hlinkClick r:id="rId7" action="ppaction://hlinksldjump"/>
          </p:cNvPr>
          <p:cNvSpPr/>
          <p:nvPr/>
        </p:nvSpPr>
        <p:spPr>
          <a:xfrm>
            <a:off x="1627908" y="3193473"/>
            <a:ext cx="5763492" cy="1073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Apps</a:t>
            </a:r>
            <a:endParaRPr lang="en-US" sz="7200" dirty="0"/>
          </a:p>
        </p:txBody>
      </p:sp>
      <p:sp>
        <p:nvSpPr>
          <p:cNvPr id="9" name="Flowchart: Alternate Process 8">
            <a:hlinkClick r:id="rId8" action="ppaction://hlinksldjump"/>
          </p:cNvPr>
          <p:cNvSpPr/>
          <p:nvPr/>
        </p:nvSpPr>
        <p:spPr>
          <a:xfrm>
            <a:off x="228600" y="228600"/>
            <a:ext cx="22098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Title</a:t>
            </a:r>
            <a:endParaRPr lang="en-US" dirty="0"/>
          </a:p>
        </p:txBody>
      </p:sp>
      <p:sp>
        <p:nvSpPr>
          <p:cNvPr id="2" name="Bevel 1">
            <a:hlinkClick r:id="rId9" action="ppaction://hlinksldjump"/>
          </p:cNvPr>
          <p:cNvSpPr/>
          <p:nvPr/>
        </p:nvSpPr>
        <p:spPr>
          <a:xfrm>
            <a:off x="7017326" y="498764"/>
            <a:ext cx="1745673" cy="1066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36885"/>
      </p:ext>
    </p:extLst>
  </p:cSld>
  <p:clrMapOvr>
    <a:masterClrMapping/>
  </p:clrMapOvr>
  <p:transition spd="slow" advClick="0">
    <p:fade/>
    <p:sndAc>
      <p:stSnd>
        <p:snd r:embed="rId2" name="Mario-Hey Let's Play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685800"/>
            <a:ext cx="5762625" cy="5762625"/>
          </a:xfrm>
          <a:prstGeom prst="rect">
            <a:avLst/>
          </a:prstGeom>
        </p:spPr>
      </p:pic>
      <p:pic>
        <p:nvPicPr>
          <p:cNvPr id="1026" name="Picture 2" descr="Image result for wro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11" y="1905000"/>
            <a:ext cx="301195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evel 3">
            <a:hlinkClick r:id="rId5" action="ppaction://hlinksldjump"/>
          </p:cNvPr>
          <p:cNvSpPr/>
          <p:nvPr/>
        </p:nvSpPr>
        <p:spPr>
          <a:xfrm>
            <a:off x="1143000" y="5181600"/>
            <a:ext cx="2059170" cy="9906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Sorry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27670"/>
      </p:ext>
    </p:extLst>
  </p:cSld>
  <p:clrMapOvr>
    <a:masterClrMapping/>
  </p:clrMapOvr>
  <p:transition spd="slow" advClick="0">
    <p:fade/>
    <p:sndAc>
      <p:stSnd>
        <p:snd r:embed="rId2" name="Mario-Oh No!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00400" y="609600"/>
            <a:ext cx="4583686" cy="5762625"/>
          </a:xfrm>
          <a:prstGeom prst="rect">
            <a:avLst/>
          </a:prstGeom>
        </p:spPr>
      </p:pic>
      <p:pic>
        <p:nvPicPr>
          <p:cNvPr id="2050" name="Picture 2" descr="Image result for correc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3036359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evel 2">
            <a:hlinkClick r:id="rId5" action="ppaction://hlinksldjump"/>
          </p:cNvPr>
          <p:cNvSpPr/>
          <p:nvPr/>
        </p:nvSpPr>
        <p:spPr>
          <a:xfrm>
            <a:off x="228600" y="5334000"/>
            <a:ext cx="3112559" cy="1295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Thanks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56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fade/>
        <p:sndAc>
          <p:stSnd>
            <p:snd r:embed="rId2" name="Mario-Aw You're So Good.wav"/>
          </p:stSnd>
        </p:sndAc>
      </p:transition>
    </mc:Choice>
    <mc:Fallback>
      <p:transition spd="slow" advClick="0">
        <p:fade/>
        <p:sndAc>
          <p:stSnd>
            <p:snd r:embed="rId2" name="Mario-Aw You're So Goo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715000"/>
            <a:ext cx="1371600" cy="1898248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27365526"/>
              </p:ext>
            </p:extLst>
          </p:nvPr>
        </p:nvGraphicFramePr>
        <p:xfrm>
          <a:off x="1524000" y="228600"/>
          <a:ext cx="7086600" cy="662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Bevel 3">
            <a:hlinkClick r:id="rId5" action="ppaction://hlinksldjump"/>
          </p:cNvPr>
          <p:cNvSpPr/>
          <p:nvPr/>
        </p:nvSpPr>
        <p:spPr>
          <a:xfrm>
            <a:off x="381000" y="0"/>
            <a:ext cx="1676400" cy="914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Back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85768"/>
      </p:ext>
    </p:extLst>
  </p:cSld>
  <p:clrMapOvr>
    <a:masterClrMapping/>
  </p:clrMapOvr>
  <p:transition spd="slow" advClick="0">
    <p:fade/>
    <p:sndAc>
      <p:stSnd>
        <p:snd r:embed="rId2" name="Mario-Eureka!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io-Hmmm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5"/>
          <a:stretch>
            <a:fillRect/>
          </a:stretch>
        </p:blipFill>
        <p:spPr>
          <a:xfrm>
            <a:off x="838200" y="838200"/>
            <a:ext cx="609600" cy="609600"/>
          </a:xfrm>
          <a:prstGeom prst="rect">
            <a:avLst/>
          </a:prstGeom>
        </p:spPr>
      </p:pic>
      <p:pic>
        <p:nvPicPr>
          <p:cNvPr id="3" name="Mario-Eureka!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6"/>
          <a:stretch>
            <a:fillRect/>
          </a:stretch>
        </p:blipFill>
        <p:spPr>
          <a:xfrm>
            <a:off x="8153400" y="685800"/>
            <a:ext cx="609600" cy="609600"/>
          </a:xfrm>
          <a:prstGeom prst="rect">
            <a:avLst/>
          </a:prstGeom>
        </p:spPr>
      </p:pic>
      <p:pic>
        <p:nvPicPr>
          <p:cNvPr id="4" name="Mario-Oh Brother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7"/>
          <a:stretch>
            <a:fillRect/>
          </a:stretch>
        </p:blipFill>
        <p:spPr>
          <a:xfrm>
            <a:off x="533400" y="5867400"/>
            <a:ext cx="609600" cy="609600"/>
          </a:xfrm>
          <a:prstGeom prst="rect">
            <a:avLst/>
          </a:prstGeom>
        </p:spPr>
      </p:pic>
      <p:pic>
        <p:nvPicPr>
          <p:cNvPr id="5" name="Mario-Illegal Move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68"/>
          <a:stretch>
            <a:fillRect/>
          </a:stretch>
        </p:blipFill>
        <p:spPr>
          <a:xfrm>
            <a:off x="8229600" y="6019800"/>
            <a:ext cx="609600" cy="609600"/>
          </a:xfrm>
          <a:prstGeom prst="rect">
            <a:avLst/>
          </a:prstGeom>
        </p:spPr>
      </p:pic>
      <p:pic>
        <p:nvPicPr>
          <p:cNvPr id="6" name="Mario-Can't Move Anywhere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65"/>
          <a:stretch>
            <a:fillRect/>
          </a:stretch>
        </p:blipFill>
        <p:spPr>
          <a:xfrm>
            <a:off x="2362200" y="2209800"/>
            <a:ext cx="609600" cy="609600"/>
          </a:xfrm>
          <a:prstGeom prst="rect">
            <a:avLst/>
          </a:prstGeom>
        </p:spPr>
      </p:pic>
      <p:pic>
        <p:nvPicPr>
          <p:cNvPr id="7" name="Mario-Can't Do That.wav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65"/>
          <a:stretch>
            <a:fillRect/>
          </a:stretch>
        </p:blipFill>
        <p:spPr>
          <a:xfrm>
            <a:off x="6019800" y="2133600"/>
            <a:ext cx="609600" cy="609600"/>
          </a:xfrm>
          <a:prstGeom prst="rect">
            <a:avLst/>
          </a:prstGeom>
        </p:spPr>
      </p:pic>
      <p:pic>
        <p:nvPicPr>
          <p:cNvPr id="8" name="Mario-Your Roll.wav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65"/>
          <a:stretch>
            <a:fillRect/>
          </a:stretch>
        </p:blipFill>
        <p:spPr>
          <a:xfrm>
            <a:off x="2362200" y="4724400"/>
            <a:ext cx="609600" cy="609600"/>
          </a:xfrm>
          <a:prstGeom prst="rect">
            <a:avLst/>
          </a:prstGeom>
        </p:spPr>
      </p:pic>
      <p:pic>
        <p:nvPicPr>
          <p:cNvPr id="10" name="Mario-Guvanni Hurry Up.wav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65"/>
          <a:stretch>
            <a:fillRect/>
          </a:stretch>
        </p:blipFill>
        <p:spPr>
          <a:xfrm>
            <a:off x="4114800" y="928255"/>
            <a:ext cx="609600" cy="609600"/>
          </a:xfrm>
          <a:prstGeom prst="rect">
            <a:avLst/>
          </a:prstGeom>
        </p:spPr>
      </p:pic>
      <p:pic>
        <p:nvPicPr>
          <p:cNvPr id="11" name="Mario-Aces.wav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65"/>
          <a:stretch>
            <a:fillRect/>
          </a:stretch>
        </p:blipFill>
        <p:spPr>
          <a:xfrm>
            <a:off x="1143000" y="3124200"/>
            <a:ext cx="609600" cy="609600"/>
          </a:xfrm>
          <a:prstGeom prst="rect">
            <a:avLst/>
          </a:prstGeom>
        </p:spPr>
      </p:pic>
      <p:pic>
        <p:nvPicPr>
          <p:cNvPr id="12" name="Mario Go Fish!.wav">
            <a:hlinkClick r:id="" action="ppaction://media"/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65"/>
          <a:stretch>
            <a:fillRect/>
          </a:stretch>
        </p:blipFill>
        <p:spPr>
          <a:xfrm>
            <a:off x="796636" y="4572000"/>
            <a:ext cx="609600" cy="609600"/>
          </a:xfrm>
          <a:prstGeom prst="rect">
            <a:avLst/>
          </a:prstGeom>
        </p:spPr>
      </p:pic>
      <p:pic>
        <p:nvPicPr>
          <p:cNvPr id="14" name="Mario-Excellent Selection Like.wav">
            <a:hlinkClick r:id="" action="ppaction://media"/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65"/>
          <a:stretch>
            <a:fillRect/>
          </a:stretch>
        </p:blipFill>
        <p:spPr>
          <a:xfrm>
            <a:off x="6338455" y="3380509"/>
            <a:ext cx="609600" cy="609600"/>
          </a:xfrm>
          <a:prstGeom prst="rect">
            <a:avLst/>
          </a:prstGeom>
        </p:spPr>
      </p:pic>
      <p:pic>
        <p:nvPicPr>
          <p:cNvPr id="15" name="Mario-Click This To Move.wav">
            <a:hlinkClick r:id="" action="ppaction://media"/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65"/>
          <a:stretch>
            <a:fillRect/>
          </a:stretch>
        </p:blipFill>
        <p:spPr>
          <a:xfrm>
            <a:off x="2971800" y="1143000"/>
            <a:ext cx="609600" cy="609600"/>
          </a:xfrm>
          <a:prstGeom prst="rect">
            <a:avLst/>
          </a:prstGeom>
        </p:spPr>
      </p:pic>
      <p:pic>
        <p:nvPicPr>
          <p:cNvPr id="16" name="Mario-Are You Sure Another Game.wav">
            <a:hlinkClick r:id="" action="ppaction://media"/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65"/>
          <a:stretch>
            <a:fillRect/>
          </a:stretch>
        </p:blipFill>
        <p:spPr>
          <a:xfrm>
            <a:off x="4281055" y="4572000"/>
            <a:ext cx="609600" cy="609600"/>
          </a:xfrm>
          <a:prstGeom prst="rect">
            <a:avLst/>
          </a:prstGeom>
        </p:spPr>
      </p:pic>
      <p:pic>
        <p:nvPicPr>
          <p:cNvPr id="17" name="Mario-Another Book For You.wav">
            <a:hlinkClick r:id="" action="ppaction://media"/>
          </p:cNvPr>
          <p:cNvPicPr>
            <a:picLocks noChangeAspect="1"/>
          </p:cNvPicPr>
          <p:nvPr>
            <a:audioFile r:link="rId28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65"/>
          <a:stretch>
            <a:fillRect/>
          </a:stretch>
        </p:blipFill>
        <p:spPr>
          <a:xfrm>
            <a:off x="6310746" y="685800"/>
            <a:ext cx="609600" cy="609600"/>
          </a:xfrm>
          <a:prstGeom prst="rect">
            <a:avLst/>
          </a:prstGeom>
        </p:spPr>
      </p:pic>
      <p:pic>
        <p:nvPicPr>
          <p:cNvPr id="18" name="Mario-Getting Good At This Game.wav">
            <a:hlinkClick r:id="" action="ppaction://media"/>
          </p:cNvPr>
          <p:cNvPicPr>
            <a:picLocks noChangeAspect="1"/>
          </p:cNvPicPr>
          <p:nvPr>
            <a:audioFile r:link="rId30"/>
            <p:extLst>
              <p:ext uri="{DAA4B4D4-6D71-4841-9C94-3DE7FCFB9230}">
                <p14:media xmlns:p14="http://schemas.microsoft.com/office/powerpoint/2010/main" r:embed="rId29"/>
              </p:ext>
            </p:extLst>
          </p:nvPr>
        </p:nvPicPr>
        <p:blipFill>
          <a:blip r:embed="rId65"/>
          <a:stretch>
            <a:fillRect/>
          </a:stretch>
        </p:blipFill>
        <p:spPr>
          <a:xfrm>
            <a:off x="2057400" y="193964"/>
            <a:ext cx="609600" cy="609600"/>
          </a:xfrm>
          <a:prstGeom prst="rect">
            <a:avLst/>
          </a:prstGeom>
        </p:spPr>
      </p:pic>
      <p:pic>
        <p:nvPicPr>
          <p:cNvPr id="19" name="Mario-Let Me Think.wav">
            <a:hlinkClick r:id="" action="ppaction://media"/>
          </p:cNvPr>
          <p:cNvPicPr>
            <a:picLocks noChangeAspect="1"/>
          </p:cNvPicPr>
          <p:nvPr>
            <a:audioFile r:link="rId32"/>
            <p:extLst>
              <p:ext uri="{DAA4B4D4-6D71-4841-9C94-3DE7FCFB9230}">
                <p14:media xmlns:p14="http://schemas.microsoft.com/office/powerpoint/2010/main" r:embed="rId31"/>
              </p:ext>
            </p:extLst>
          </p:nvPr>
        </p:nvPicPr>
        <p:blipFill>
          <a:blip r:embed="rId65"/>
          <a:stretch>
            <a:fillRect/>
          </a:stretch>
        </p:blipFill>
        <p:spPr>
          <a:xfrm>
            <a:off x="1905000" y="5721927"/>
            <a:ext cx="609600" cy="609600"/>
          </a:xfrm>
          <a:prstGeom prst="rect">
            <a:avLst/>
          </a:prstGeom>
        </p:spPr>
      </p:pic>
      <p:pic>
        <p:nvPicPr>
          <p:cNvPr id="20" name="Mario-Do You Have Any.wav">
            <a:hlinkClick r:id="" action="ppaction://media"/>
          </p:cNvPr>
          <p:cNvPicPr>
            <a:picLocks noChangeAspect="1"/>
          </p:cNvPicPr>
          <p:nvPr>
            <a:audioFile r:link="rId34"/>
            <p:extLst>
              <p:ext uri="{DAA4B4D4-6D71-4841-9C94-3DE7FCFB9230}">
                <p14:media xmlns:p14="http://schemas.microsoft.com/office/powerpoint/2010/main" r:embed="rId33"/>
              </p:ext>
            </p:extLst>
          </p:nvPr>
        </p:nvPicPr>
        <p:blipFill>
          <a:blip r:embed="rId65"/>
          <a:stretch>
            <a:fillRect/>
          </a:stretch>
        </p:blipFill>
        <p:spPr>
          <a:xfrm>
            <a:off x="6961910" y="4869873"/>
            <a:ext cx="609600" cy="609600"/>
          </a:xfrm>
          <a:prstGeom prst="rect">
            <a:avLst/>
          </a:prstGeom>
        </p:spPr>
      </p:pic>
      <p:pic>
        <p:nvPicPr>
          <p:cNvPr id="21" name="Mario-Congrats.wav">
            <a:hlinkClick r:id="" action="ppaction://media"/>
          </p:cNvPr>
          <p:cNvPicPr>
            <a:picLocks noChangeAspect="1"/>
          </p:cNvPicPr>
          <p:nvPr>
            <a:audioFile r:link="rId36"/>
            <p:extLst>
              <p:ext uri="{DAA4B4D4-6D71-4841-9C94-3DE7FCFB9230}">
                <p14:media xmlns:p14="http://schemas.microsoft.com/office/powerpoint/2010/main" r:embed="rId35"/>
              </p:ext>
            </p:extLst>
          </p:nvPr>
        </p:nvPicPr>
        <p:blipFill>
          <a:blip r:embed="rId65"/>
          <a:stretch>
            <a:fillRect/>
          </a:stretch>
        </p:blipFill>
        <p:spPr>
          <a:xfrm>
            <a:off x="1295400" y="2209800"/>
            <a:ext cx="609600" cy="609600"/>
          </a:xfrm>
          <a:prstGeom prst="rect">
            <a:avLst/>
          </a:prstGeom>
        </p:spPr>
      </p:pic>
      <p:pic>
        <p:nvPicPr>
          <p:cNvPr id="22" name="Mario-Enjoy Playing With You.wav">
            <a:hlinkClick r:id="" action="ppaction://media"/>
          </p:cNvPr>
          <p:cNvPicPr>
            <a:picLocks noChangeAspect="1"/>
          </p:cNvPicPr>
          <p:nvPr>
            <a:audioFile r:link="rId38"/>
            <p:extLst>
              <p:ext uri="{DAA4B4D4-6D71-4841-9C94-3DE7FCFB9230}">
                <p14:media xmlns:p14="http://schemas.microsoft.com/office/powerpoint/2010/main" r:embed="rId37"/>
              </p:ext>
            </p:extLst>
          </p:nvPr>
        </p:nvPicPr>
        <p:blipFill>
          <a:blip r:embed="rId65"/>
          <a:stretch>
            <a:fillRect/>
          </a:stretch>
        </p:blipFill>
        <p:spPr>
          <a:xfrm>
            <a:off x="6310746" y="5334000"/>
            <a:ext cx="609600" cy="609600"/>
          </a:xfrm>
          <a:prstGeom prst="rect">
            <a:avLst/>
          </a:prstGeom>
        </p:spPr>
      </p:pic>
      <p:pic>
        <p:nvPicPr>
          <p:cNvPr id="23" name="Mario-Cuckoo Crazy.wav">
            <a:hlinkClick r:id="" action="ppaction://media"/>
          </p:cNvPr>
          <p:cNvPicPr>
            <a:picLocks noChangeAspect="1"/>
          </p:cNvPicPr>
          <p:nvPr>
            <a:audioFile r:link="rId40"/>
            <p:extLst>
              <p:ext uri="{DAA4B4D4-6D71-4841-9C94-3DE7FCFB9230}">
                <p14:media xmlns:p14="http://schemas.microsoft.com/office/powerpoint/2010/main" r:embed="rId39"/>
              </p:ext>
            </p:extLst>
          </p:nvPr>
        </p:nvPicPr>
        <p:blipFill>
          <a:blip r:embed="rId65"/>
          <a:stretch>
            <a:fillRect/>
          </a:stretch>
        </p:blipFill>
        <p:spPr>
          <a:xfrm>
            <a:off x="4558145" y="5541818"/>
            <a:ext cx="609600" cy="609600"/>
          </a:xfrm>
          <a:prstGeom prst="rect">
            <a:avLst/>
          </a:prstGeom>
        </p:spPr>
      </p:pic>
      <p:pic>
        <p:nvPicPr>
          <p:cNvPr id="24" name="Mario-Don't Go There.wav">
            <a:hlinkClick r:id="" action="ppaction://media"/>
          </p:cNvPr>
          <p:cNvPicPr>
            <a:picLocks noChangeAspect="1"/>
          </p:cNvPicPr>
          <p:nvPr>
            <a:audioFile r:link="rId42"/>
            <p:extLst>
              <p:ext uri="{DAA4B4D4-6D71-4841-9C94-3DE7FCFB9230}">
                <p14:media xmlns:p14="http://schemas.microsoft.com/office/powerpoint/2010/main" r:embed="rId41"/>
              </p:ext>
            </p:extLst>
          </p:nvPr>
        </p:nvPicPr>
        <p:blipFill>
          <a:blip r:embed="rId68"/>
          <a:stretch>
            <a:fillRect/>
          </a:stretch>
        </p:blipFill>
        <p:spPr>
          <a:xfrm>
            <a:off x="7848600" y="2514600"/>
            <a:ext cx="609600" cy="609600"/>
          </a:xfrm>
          <a:prstGeom prst="rect">
            <a:avLst/>
          </a:prstGeom>
        </p:spPr>
      </p:pic>
      <p:pic>
        <p:nvPicPr>
          <p:cNvPr id="25" name="Mario-Drawing Bones.wav">
            <a:hlinkClick r:id="" action="ppaction://media"/>
          </p:cNvPr>
          <p:cNvPicPr>
            <a:picLocks noChangeAspect="1"/>
          </p:cNvPicPr>
          <p:nvPr>
            <a:audioFile r:link="rId44"/>
            <p:extLst>
              <p:ext uri="{DAA4B4D4-6D71-4841-9C94-3DE7FCFB9230}">
                <p14:media xmlns:p14="http://schemas.microsoft.com/office/powerpoint/2010/main" r:embed="rId43"/>
              </p:ext>
            </p:extLst>
          </p:nvPr>
        </p:nvPicPr>
        <p:blipFill>
          <a:blip r:embed="rId68"/>
          <a:stretch>
            <a:fillRect/>
          </a:stretch>
        </p:blipFill>
        <p:spPr>
          <a:xfrm>
            <a:off x="3318163" y="5652654"/>
            <a:ext cx="609600" cy="609600"/>
          </a:xfrm>
          <a:prstGeom prst="rect">
            <a:avLst/>
          </a:prstGeom>
        </p:spPr>
      </p:pic>
      <p:pic>
        <p:nvPicPr>
          <p:cNvPr id="26" name="Mario-Hey You Won.wav">
            <a:hlinkClick r:id="" action="ppaction://media"/>
          </p:cNvPr>
          <p:cNvPicPr>
            <a:picLocks noChangeAspect="1"/>
          </p:cNvPicPr>
          <p:nvPr>
            <a:audioFile r:link="rId46"/>
            <p:extLst>
              <p:ext uri="{DAA4B4D4-6D71-4841-9C94-3DE7FCFB9230}">
                <p14:media xmlns:p14="http://schemas.microsoft.com/office/powerpoint/2010/main" r:embed="rId45"/>
              </p:ext>
            </p:extLst>
          </p:nvPr>
        </p:nvPicPr>
        <p:blipFill>
          <a:blip r:embed="rId68"/>
          <a:stretch>
            <a:fillRect/>
          </a:stretch>
        </p:blipFill>
        <p:spPr>
          <a:xfrm>
            <a:off x="2514600" y="3276600"/>
            <a:ext cx="609600" cy="609600"/>
          </a:xfrm>
          <a:prstGeom prst="rect">
            <a:avLst/>
          </a:prstGeom>
        </p:spPr>
      </p:pic>
      <p:pic>
        <p:nvPicPr>
          <p:cNvPr id="27" name="Mario-Big Straight.wav">
            <a:hlinkClick r:id="" action="ppaction://media"/>
          </p:cNvPr>
          <p:cNvPicPr>
            <a:picLocks noChangeAspect="1"/>
          </p:cNvPicPr>
          <p:nvPr>
            <a:audioFile r:link="rId48"/>
            <p:extLst>
              <p:ext uri="{DAA4B4D4-6D71-4841-9C94-3DE7FCFB9230}">
                <p14:media xmlns:p14="http://schemas.microsoft.com/office/powerpoint/2010/main" r:embed="rId47"/>
              </p:ext>
            </p:extLst>
          </p:nvPr>
        </p:nvPicPr>
        <p:blipFill>
          <a:blip r:embed="rId68"/>
          <a:stretch>
            <a:fillRect/>
          </a:stretch>
        </p:blipFill>
        <p:spPr>
          <a:xfrm>
            <a:off x="1960418" y="3879273"/>
            <a:ext cx="609600" cy="609600"/>
          </a:xfrm>
          <a:prstGeom prst="rect">
            <a:avLst/>
          </a:prstGeom>
        </p:spPr>
      </p:pic>
      <p:pic>
        <p:nvPicPr>
          <p:cNvPr id="28" name="Mario-Full House.wav">
            <a:hlinkClick r:id="" action="ppaction://media"/>
          </p:cNvPr>
          <p:cNvPicPr>
            <a:picLocks noChangeAspect="1"/>
          </p:cNvPicPr>
          <p:nvPr>
            <a:audioFile r:link="rId50"/>
            <p:extLst>
              <p:ext uri="{DAA4B4D4-6D71-4841-9C94-3DE7FCFB9230}">
                <p14:media xmlns:p14="http://schemas.microsoft.com/office/powerpoint/2010/main" r:embed="rId49"/>
              </p:ext>
            </p:extLst>
          </p:nvPr>
        </p:nvPicPr>
        <p:blipFill>
          <a:blip r:embed="rId68"/>
          <a:stretch>
            <a:fillRect/>
          </a:stretch>
        </p:blipFill>
        <p:spPr>
          <a:xfrm>
            <a:off x="1600200" y="1080655"/>
            <a:ext cx="609600" cy="609600"/>
          </a:xfrm>
          <a:prstGeom prst="rect">
            <a:avLst/>
          </a:prstGeom>
        </p:spPr>
      </p:pic>
      <p:pic>
        <p:nvPicPr>
          <p:cNvPr id="29" name="Mario-Jamaica.wav">
            <a:hlinkClick r:id="" action="ppaction://media"/>
          </p:cNvPr>
          <p:cNvPicPr>
            <a:picLocks noChangeAspect="1"/>
          </p:cNvPicPr>
          <p:nvPr>
            <a:audioFile r:link="rId52"/>
            <p:extLst>
              <p:ext uri="{DAA4B4D4-6D71-4841-9C94-3DE7FCFB9230}">
                <p14:media xmlns:p14="http://schemas.microsoft.com/office/powerpoint/2010/main" r:embed="rId51"/>
              </p:ext>
            </p:extLst>
          </p:nvPr>
        </p:nvPicPr>
        <p:blipFill>
          <a:blip r:embed="rId68"/>
          <a:stretch>
            <a:fillRect/>
          </a:stretch>
        </p:blipFill>
        <p:spPr>
          <a:xfrm>
            <a:off x="5562600" y="4357255"/>
            <a:ext cx="609600" cy="609600"/>
          </a:xfrm>
          <a:prstGeom prst="rect">
            <a:avLst/>
          </a:prstGeom>
        </p:spPr>
      </p:pic>
      <p:pic>
        <p:nvPicPr>
          <p:cNvPr id="30" name="Mario-Mario Goes Again.wav">
            <a:hlinkClick r:id="" action="ppaction://media"/>
          </p:cNvPr>
          <p:cNvPicPr>
            <a:picLocks noChangeAspect="1"/>
          </p:cNvPicPr>
          <p:nvPr>
            <a:audioFile r:link="rId54"/>
            <p:extLst>
              <p:ext uri="{DAA4B4D4-6D71-4841-9C94-3DE7FCFB9230}">
                <p14:media xmlns:p14="http://schemas.microsoft.com/office/powerpoint/2010/main" r:embed="rId53"/>
              </p:ext>
            </p:extLst>
          </p:nvPr>
        </p:nvPicPr>
        <p:blipFill>
          <a:blip r:embed="rId68"/>
          <a:stretch>
            <a:fillRect/>
          </a:stretch>
        </p:blipFill>
        <p:spPr>
          <a:xfrm>
            <a:off x="187036" y="1905000"/>
            <a:ext cx="609600" cy="609600"/>
          </a:xfrm>
          <a:prstGeom prst="rect">
            <a:avLst/>
          </a:prstGeom>
        </p:spPr>
      </p:pic>
      <p:pic>
        <p:nvPicPr>
          <p:cNvPr id="31" name="Mario-Let's Play.wav">
            <a:hlinkClick r:id="" action="ppaction://media"/>
          </p:cNvPr>
          <p:cNvPicPr>
            <a:picLocks noChangeAspect="1"/>
          </p:cNvPicPr>
          <p:nvPr>
            <a:audioFile r:link="rId56"/>
            <p:extLst>
              <p:ext uri="{DAA4B4D4-6D71-4841-9C94-3DE7FCFB9230}">
                <p14:media xmlns:p14="http://schemas.microsoft.com/office/powerpoint/2010/main" r:embed="rId55"/>
              </p:ext>
            </p:extLst>
          </p:nvPr>
        </p:nvPicPr>
        <p:blipFill>
          <a:blip r:embed="rId68"/>
          <a:stretch>
            <a:fillRect/>
          </a:stretch>
        </p:blipFill>
        <p:spPr>
          <a:xfrm>
            <a:off x="7266710" y="4114800"/>
            <a:ext cx="609600" cy="609600"/>
          </a:xfrm>
          <a:prstGeom prst="rect">
            <a:avLst/>
          </a:prstGeom>
        </p:spPr>
      </p:pic>
      <p:pic>
        <p:nvPicPr>
          <p:cNvPr id="32" name="Mario-You Still Want To Play.wav">
            <a:hlinkClick r:id="" action="ppaction://media"/>
          </p:cNvPr>
          <p:cNvPicPr>
            <a:picLocks noChangeAspect="1"/>
          </p:cNvPicPr>
          <p:nvPr>
            <a:audioFile r:link="rId58"/>
            <p:extLst>
              <p:ext uri="{DAA4B4D4-6D71-4841-9C94-3DE7FCFB9230}">
                <p14:media xmlns:p14="http://schemas.microsoft.com/office/powerpoint/2010/main" r:embed="rId57"/>
              </p:ext>
            </p:extLst>
          </p:nvPr>
        </p:nvPicPr>
        <p:blipFill>
          <a:blip r:embed="rId68"/>
          <a:stretch>
            <a:fillRect/>
          </a:stretch>
        </p:blipFill>
        <p:spPr>
          <a:xfrm>
            <a:off x="5230091" y="1143000"/>
            <a:ext cx="609600" cy="609600"/>
          </a:xfrm>
          <a:prstGeom prst="rect">
            <a:avLst/>
          </a:prstGeom>
        </p:spPr>
      </p:pic>
      <p:pic>
        <p:nvPicPr>
          <p:cNvPr id="33" name="Mario-I Won.wav">
            <a:hlinkClick r:id="" action="ppaction://media"/>
          </p:cNvPr>
          <p:cNvPicPr>
            <a:picLocks noChangeAspect="1"/>
          </p:cNvPicPr>
          <p:nvPr>
            <a:audioFile r:link="rId60"/>
            <p:extLst>
              <p:ext uri="{DAA4B4D4-6D71-4841-9C94-3DE7FCFB9230}">
                <p14:media xmlns:p14="http://schemas.microsoft.com/office/powerpoint/2010/main" r:embed="rId59"/>
              </p:ext>
            </p:extLst>
          </p:nvPr>
        </p:nvPicPr>
        <p:blipFill>
          <a:blip r:embed="rId68"/>
          <a:stretch>
            <a:fillRect/>
          </a:stretch>
        </p:blipFill>
        <p:spPr>
          <a:xfrm>
            <a:off x="3539836" y="228600"/>
            <a:ext cx="609600" cy="609600"/>
          </a:xfrm>
          <a:prstGeom prst="rect">
            <a:avLst/>
          </a:prstGeom>
        </p:spPr>
      </p:pic>
      <p:pic>
        <p:nvPicPr>
          <p:cNvPr id="34" name="Mario-You Won.wav">
            <a:hlinkClick r:id="" action="ppaction://media"/>
          </p:cNvPr>
          <p:cNvPicPr>
            <a:picLocks noChangeAspect="1"/>
          </p:cNvPicPr>
          <p:nvPr>
            <a:audioFile r:link="rId62"/>
            <p:extLst>
              <p:ext uri="{DAA4B4D4-6D71-4841-9C94-3DE7FCFB9230}">
                <p14:media xmlns:p14="http://schemas.microsoft.com/office/powerpoint/2010/main" r:embed="rId61"/>
              </p:ext>
            </p:extLst>
          </p:nvPr>
        </p:nvPicPr>
        <p:blipFill>
          <a:blip r:embed="rId68"/>
          <a:stretch>
            <a:fillRect/>
          </a:stretch>
        </p:blipFill>
        <p:spPr>
          <a:xfrm>
            <a:off x="6851074" y="2971800"/>
            <a:ext cx="609600" cy="609600"/>
          </a:xfrm>
          <a:prstGeom prst="rect">
            <a:avLst/>
          </a:prstGeom>
        </p:spPr>
      </p:pic>
      <p:pic>
        <p:nvPicPr>
          <p:cNvPr id="1026" name="Picture 2" descr="Image result for mario png 1996">
            <a:hlinkClick r:id="rId69" action="ppaction://hlinksldjump"/>
          </p:cNvPr>
          <p:cNvPicPr>
            <a:picLocks noChangeAspect="1" noChangeArrowheads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45" y="2408237"/>
            <a:ext cx="1023870" cy="149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21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 advClick="0">
        <p14:vortex dir="r"/>
        <p:sndAc>
          <p:stSnd>
            <p:snd r:embed="rId64" name="Mario-Happy To See You Again.wav"/>
          </p:stSnd>
        </p:sndAc>
      </p:transition>
    </mc:Choice>
    <mc:Fallback>
      <p:transition spd="slow" advClick="0">
        <p:fade/>
        <p:sndAc>
          <p:stSnd>
            <p:snd r:embed="rId64" name="Mario-Happy To See You Agai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8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99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26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37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207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83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2849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87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" dur="172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6" dur="3176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1932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7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8" dur="267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7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4" dur="2108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8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0" dur="1937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9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6" dur="100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audio>
              <p:cMediaNode vol="80000">
                <p:cTn id="9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1127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8" dur="1777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4" dur="245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>
                <p:cTn id="1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0" dur="1874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audio>
              <p:cMediaNode vol="80000">
                <p:cTn id="1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6" dur="2057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audio>
              <p:cMediaNode vol="80000">
                <p:cTn id="1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2" dur="177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audio>
              <p:cMediaNode vol="80000">
                <p:cTn id="1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8" dur="1408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audio>
              <p:cMediaNode vol="80000">
                <p:cTn id="1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4" dur="663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audio>
              <p:cMediaNode vol="80000">
                <p:cTn id="1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0" dur="759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audio>
              <p:cMediaNode vol="80000">
                <p:cTn id="1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6" dur="1000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audio>
              <p:cMediaNode vol="80000">
                <p:cTn id="15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2" dur="1979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audio>
              <p:cMediaNode vol="80000">
                <p:cTn id="16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8" dur="143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audio>
              <p:cMediaNode vol="80000">
                <p:cTn id="16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4" dur="140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audio>
              <p:cMediaNode vol="80000">
                <p:cTn id="17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0" dur="1260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audio>
              <p:cMediaNode vol="80000">
                <p:cTn id="18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6" dur="1884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audio>
              <p:cMediaNode vol="80000">
                <p:cTn id="18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2369147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Bevel 2">
            <a:hlinkClick r:id="rId8" action="ppaction://hlinksldjump"/>
          </p:cNvPr>
          <p:cNvSpPr/>
          <p:nvPr/>
        </p:nvSpPr>
        <p:spPr>
          <a:xfrm>
            <a:off x="353291" y="5867400"/>
            <a:ext cx="1676400" cy="914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Back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83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fade/>
        <p:sndAc>
          <p:stSnd>
            <p:snd r:embed="rId2" name="Mario-Four Of A Kind.wav"/>
          </p:stSnd>
        </p:sndAc>
      </p:transition>
    </mc:Choice>
    <mc:Fallback>
      <p:transition spd="slow" advClick="0">
        <p:fade/>
        <p:sndAc>
          <p:stSnd>
            <p:snd r:embed="rId2" name="Mario-Four Of A K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hlinkClick r:id="rId3" action="ppaction://hlinkpres?slideindex=1&amp;slidetitle="/>
          </p:cNvPr>
          <p:cNvSpPr/>
          <p:nvPr/>
        </p:nvSpPr>
        <p:spPr>
          <a:xfrm>
            <a:off x="1371600" y="838200"/>
            <a:ext cx="6629400" cy="8001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collection</a:t>
            </a:r>
            <a:endParaRPr lang="en-US" dirty="0"/>
          </a:p>
        </p:txBody>
      </p:sp>
      <p:sp>
        <p:nvSpPr>
          <p:cNvPr id="3" name="Rounded Rectangle 2">
            <a:hlinkClick r:id="rId4" action="ppaction://hlinkpres?slideindex=1&amp;slidetitle="/>
          </p:cNvPr>
          <p:cNvSpPr/>
          <p:nvPr/>
        </p:nvSpPr>
        <p:spPr>
          <a:xfrm>
            <a:off x="1371600" y="2362200"/>
            <a:ext cx="6781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Spain-Play</a:t>
            </a:r>
            <a:endParaRPr lang="en-US" dirty="0"/>
          </a:p>
        </p:txBody>
      </p:sp>
      <p:sp>
        <p:nvSpPr>
          <p:cNvPr id="4" name="Rounded Rectangle 3">
            <a:hlinkClick r:id="rId5" action="ppaction://hlinkpres?slideindex=1&amp;slidetitle="/>
          </p:cNvPr>
          <p:cNvSpPr/>
          <p:nvPr/>
        </p:nvSpPr>
        <p:spPr>
          <a:xfrm>
            <a:off x="1447800" y="3733800"/>
            <a:ext cx="6705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Tails Game</a:t>
            </a:r>
            <a:endParaRPr lang="en-US" dirty="0"/>
          </a:p>
        </p:txBody>
      </p:sp>
      <p:sp>
        <p:nvSpPr>
          <p:cNvPr id="5" name="Rounded Rectangle 4">
            <a:hlinkClick r:id="rId6" action="ppaction://hlinksldjump"/>
          </p:cNvPr>
          <p:cNvSpPr/>
          <p:nvPr/>
        </p:nvSpPr>
        <p:spPr>
          <a:xfrm>
            <a:off x="3048000" y="5638800"/>
            <a:ext cx="3352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51910"/>
      </p:ext>
    </p:extLst>
  </p:cSld>
  <p:clrMapOvr>
    <a:masterClrMapping/>
  </p:clrMapOvr>
  <p:transition spd="med" advClick="0">
    <p:fade/>
    <p:sndAc>
      <p:stSnd>
        <p:snd r:embed="rId2" name="Mario-I Pass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ain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42</Words>
  <Application>Microsoft Office PowerPoint</Application>
  <PresentationFormat>On-screen Show (4:3)</PresentationFormat>
  <Paragraphs>22</Paragraphs>
  <Slides>8</Slides>
  <Notes>0</Notes>
  <HiddenSlides>0</HiddenSlides>
  <MMClips>31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2019-09-29T00:58:12Z</dcterms:created>
  <dcterms:modified xsi:type="dcterms:W3CDTF">2019-09-29T20:34:00Z</dcterms:modified>
</cp:coreProperties>
</file>