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sldIdLst>
    <p:sldId id="267" r:id="rId5"/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8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793" autoAdjust="0"/>
  </p:normalViewPr>
  <p:slideViewPr>
    <p:cSldViewPr>
      <p:cViewPr varScale="1">
        <p:scale>
          <a:sx n="66" d="100"/>
          <a:sy n="66" d="100"/>
        </p:scale>
        <p:origin x="-1506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0698F5-F89F-4739-9808-A0DF417A7EEE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3D1EBA-5D8C-4885-8A99-B546B3AEF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986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400" b="1" dirty="0" smtClean="0"/>
              <a:t>Animated captions fade into view over forest background</a:t>
            </a:r>
          </a:p>
          <a:p>
            <a:r>
              <a:rPr lang="en-US" sz="1400" dirty="0" smtClean="0"/>
              <a:t>(Basic)</a:t>
            </a:r>
          </a:p>
          <a:p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 smtClean="0"/>
              <a:t>To reproduce the rectangle</a:t>
            </a:r>
            <a:r>
              <a:rPr lang="en-US" sz="1200" baseline="0" dirty="0" smtClean="0"/>
              <a:t> </a:t>
            </a:r>
            <a:r>
              <a:rPr lang="en-US" sz="1200" dirty="0" smtClean="0"/>
              <a:t>on this slide, do the following: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i="0" dirty="0" smtClean="0"/>
              <a:t>On the </a:t>
            </a:r>
            <a:r>
              <a:rPr lang="en-US" sz="1200" b="1" i="0" dirty="0" smtClean="0"/>
              <a:t>Home</a:t>
            </a:r>
            <a:r>
              <a:rPr lang="en-US" sz="1200" i="0" dirty="0" smtClean="0"/>
              <a:t> tab, in the</a:t>
            </a:r>
            <a:r>
              <a:rPr lang="en-US" sz="1200" i="0" baseline="0" dirty="0" smtClean="0"/>
              <a:t> </a:t>
            </a:r>
            <a:r>
              <a:rPr lang="en-US" sz="1200" b="1" i="0" baseline="0" dirty="0" smtClean="0"/>
              <a:t>Slides</a:t>
            </a:r>
            <a:r>
              <a:rPr lang="en-US" sz="1200" i="0" baseline="0" dirty="0" smtClean="0"/>
              <a:t> group, click </a:t>
            </a:r>
            <a:r>
              <a:rPr lang="en-US" sz="1200" b="1" i="0" baseline="0" dirty="0" smtClean="0"/>
              <a:t>Layout</a:t>
            </a:r>
            <a:r>
              <a:rPr lang="en-US" sz="1200" i="0" baseline="0" dirty="0" smtClean="0"/>
              <a:t>, and then click </a:t>
            </a:r>
            <a:r>
              <a:rPr lang="en-US" sz="1200" b="1" i="0" baseline="0" dirty="0" smtClean="0"/>
              <a:t>Blank</a:t>
            </a:r>
            <a:r>
              <a:rPr lang="en-US" sz="1200" i="0" baseline="0" dirty="0" smtClean="0"/>
              <a:t>.</a:t>
            </a:r>
            <a:endParaRPr lang="en-US" sz="1200" i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On the </a:t>
            </a:r>
            <a:r>
              <a:rPr lang="en-US" sz="1200" b="1" i="0" baseline="0" dirty="0" smtClean="0">
                <a:latin typeface="+mn-lt"/>
              </a:rPr>
              <a:t>Home</a:t>
            </a:r>
            <a:r>
              <a:rPr lang="en-US" sz="1200" b="0" i="0" baseline="0" dirty="0" smtClean="0">
                <a:latin typeface="+mn-lt"/>
              </a:rPr>
              <a:t> tab, in the </a:t>
            </a:r>
            <a:r>
              <a:rPr lang="en-US" sz="1200" b="1" i="0" baseline="0" dirty="0" smtClean="0">
                <a:latin typeface="+mn-lt"/>
              </a:rPr>
              <a:t>Drawing</a:t>
            </a:r>
            <a:r>
              <a:rPr lang="en-US" sz="1200" b="0" i="0" baseline="0" dirty="0" smtClean="0">
                <a:latin typeface="+mn-lt"/>
              </a:rPr>
              <a:t> group, click </a:t>
            </a:r>
            <a:r>
              <a:rPr lang="en-US" sz="1200" b="1" i="0" baseline="0" dirty="0" smtClean="0">
                <a:latin typeface="+mn-lt"/>
              </a:rPr>
              <a:t>Shapes</a:t>
            </a:r>
            <a:r>
              <a:rPr lang="en-US" sz="1200" b="0" i="0" baseline="0" dirty="0" smtClean="0">
                <a:latin typeface="+mn-lt"/>
              </a:rPr>
              <a:t>, and then under </a:t>
            </a:r>
            <a:r>
              <a:rPr lang="en-US" sz="1200" b="1" i="0" baseline="0" dirty="0" smtClean="0">
                <a:latin typeface="+mn-lt"/>
              </a:rPr>
              <a:t>Rectangle</a:t>
            </a:r>
            <a:r>
              <a:rPr lang="en-US" sz="1200" b="0" i="0" baseline="0" dirty="0" smtClean="0">
                <a:latin typeface="+mn-lt"/>
              </a:rPr>
              <a:t> click </a:t>
            </a:r>
            <a:r>
              <a:rPr lang="en-US" sz="1200" b="1" i="0" baseline="0" dirty="0" smtClean="0">
                <a:latin typeface="+mn-lt"/>
              </a:rPr>
              <a:t>Rounded Rectangle </a:t>
            </a:r>
            <a:r>
              <a:rPr lang="en-US" sz="1200" b="0" i="0" baseline="0" dirty="0" smtClean="0">
                <a:latin typeface="+mn-lt"/>
              </a:rPr>
              <a:t>(second option from the left). On the slide, drag to draw a rectangle.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Select the rectangle. Under </a:t>
            </a:r>
            <a:r>
              <a:rPr lang="en-US" sz="1200" b="1" i="0" baseline="0" dirty="0" smtClean="0">
                <a:latin typeface="+mn-lt"/>
              </a:rPr>
              <a:t>Drawing Tools</a:t>
            </a:r>
            <a:r>
              <a:rPr lang="en-US" sz="1200" b="0" i="0" baseline="0" dirty="0" smtClean="0">
                <a:latin typeface="+mn-lt"/>
              </a:rPr>
              <a:t>, on the </a:t>
            </a:r>
            <a:r>
              <a:rPr lang="en-US" sz="1200" b="1" i="0" baseline="0" dirty="0" smtClean="0">
                <a:latin typeface="+mn-lt"/>
              </a:rPr>
              <a:t>Format</a:t>
            </a:r>
            <a:r>
              <a:rPr lang="en-US" sz="1200" b="0" i="0" baseline="0" dirty="0" smtClean="0">
                <a:latin typeface="+mn-lt"/>
              </a:rPr>
              <a:t> tab, in the </a:t>
            </a:r>
            <a:r>
              <a:rPr lang="en-US" sz="1200" b="1" i="0" baseline="0" dirty="0" smtClean="0">
                <a:latin typeface="+mn-lt"/>
              </a:rPr>
              <a:t>Size</a:t>
            </a:r>
            <a:r>
              <a:rPr lang="en-US" sz="1200" b="0" i="0" baseline="0" dirty="0" smtClean="0">
                <a:latin typeface="+mn-lt"/>
              </a:rPr>
              <a:t> group, do the following: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i="0" baseline="0" dirty="0" smtClean="0">
                <a:latin typeface="+mn-lt"/>
              </a:rPr>
              <a:t>In the </a:t>
            </a:r>
            <a:r>
              <a:rPr lang="en-US" sz="1200" b="1" i="0" baseline="0" dirty="0" smtClean="0">
                <a:latin typeface="+mn-lt"/>
              </a:rPr>
              <a:t>Shape Height</a:t>
            </a:r>
            <a:r>
              <a:rPr lang="en-US" sz="1200" b="0" i="0" baseline="0" dirty="0" smtClean="0">
                <a:latin typeface="+mn-lt"/>
              </a:rPr>
              <a:t> box, enter </a:t>
            </a:r>
            <a:r>
              <a:rPr lang="en-US" sz="1200" b="1" i="0" baseline="0" dirty="0" smtClean="0">
                <a:latin typeface="+mn-lt"/>
              </a:rPr>
              <a:t>3.08”</a:t>
            </a:r>
            <a:r>
              <a:rPr lang="en-US" sz="1200" b="0" i="0" baseline="0" dirty="0" smtClean="0">
                <a:latin typeface="+mn-lt"/>
              </a:rPr>
              <a:t>. 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i="0" baseline="0" dirty="0" smtClean="0">
                <a:latin typeface="+mn-lt"/>
              </a:rPr>
              <a:t>In the </a:t>
            </a:r>
            <a:r>
              <a:rPr lang="en-US" sz="1200" b="1" i="0" baseline="0" dirty="0" smtClean="0">
                <a:latin typeface="+mn-lt"/>
              </a:rPr>
              <a:t>Shape Width</a:t>
            </a:r>
            <a:r>
              <a:rPr lang="en-US" sz="1200" b="0" i="0" baseline="0" dirty="0" smtClean="0">
                <a:latin typeface="+mn-lt"/>
              </a:rPr>
              <a:t> box, enter </a:t>
            </a:r>
            <a:r>
              <a:rPr lang="en-US" sz="1200" b="1" i="0" baseline="0" dirty="0" smtClean="0">
                <a:latin typeface="+mn-lt"/>
              </a:rPr>
              <a:t>4.33”</a:t>
            </a:r>
            <a:r>
              <a:rPr lang="en-US" sz="1200" b="0" i="0" baseline="0" dirty="0" smtClean="0">
                <a:latin typeface="+mn-lt"/>
              </a:rPr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Under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Drawing Tools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on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Shapes Styles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group, click the arrow next to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Shape Outline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 Outline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Under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Drawing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Tools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on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tab, in the bottom right corner in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Shapes Styles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group, click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 Shape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dialog box launcher. In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 Shape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dialog box, click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Fill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 left pane, select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Gradient fill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Fill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pane, and then do the following: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list, select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Linear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Angle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90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Gradient stops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 gradient stops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Remove gradient stops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until two stops appear in the slider.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Gradient stops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customize the gradient stops as follows: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the first stop in the slider, and then do the following: 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Position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0%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Theme Colors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White, Background 1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(first row, first option from the left).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Transparency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25%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the next stop in the slider, and then do the following: 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Position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20%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Theme Colors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White, Background 1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(first row, first option from the left).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Transparency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69%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Also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 Shape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dialog box,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click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Shadow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left pane. In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Shadow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pane, c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lick the button next to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Presets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under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Outer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Offset Diagonal Bottom Left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(first row, third option from the left),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then do the following:</a:t>
            </a:r>
          </a:p>
          <a:p>
            <a:pPr marL="685800" marR="0" lvl="3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Transparency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72%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685800" marR="0" lvl="3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100%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685800" marR="0" lvl="3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Blur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11.81 pt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685800" marR="0" lvl="3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Angle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141°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685800" marR="0" lvl="3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Distance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19.7 pt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Also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</a:t>
            </a:r>
            <a:r>
              <a:rPr lang="en-US" sz="1200" b="0" baseline="0" dirty="0" smtClean="0"/>
              <a:t>the</a:t>
            </a:r>
            <a:r>
              <a:rPr lang="en-US" sz="1200" b="1" baseline="0" dirty="0" smtClean="0"/>
              <a:t> Format Shape </a:t>
            </a:r>
            <a:r>
              <a:rPr lang="en-US" sz="1200" b="0" baseline="0" dirty="0" smtClean="0"/>
              <a:t>dialog box,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3-D Format </a:t>
            </a:r>
            <a:r>
              <a:rPr lang="en-US" sz="1200" b="0" baseline="0" dirty="0" smtClean="0"/>
              <a:t>in the left pane,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then do the following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3-D Format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pane: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i="0" baseline="0" dirty="0" smtClean="0">
                <a:latin typeface="+mn-lt"/>
              </a:rPr>
              <a:t>Under </a:t>
            </a:r>
            <a:r>
              <a:rPr lang="en-US" sz="1200" b="1" i="0" baseline="0" dirty="0" smtClean="0">
                <a:latin typeface="+mn-lt"/>
              </a:rPr>
              <a:t>Bevel</a:t>
            </a:r>
            <a:r>
              <a:rPr lang="en-US" sz="1200" b="0" i="0" baseline="0" dirty="0" smtClean="0">
                <a:latin typeface="+mn-lt"/>
              </a:rPr>
              <a:t>, click the button next to </a:t>
            </a:r>
            <a:r>
              <a:rPr lang="en-US" sz="1200" b="1" i="0" baseline="0" dirty="0" smtClean="0">
                <a:latin typeface="+mn-lt"/>
              </a:rPr>
              <a:t>Top</a:t>
            </a:r>
            <a:r>
              <a:rPr lang="en-US" sz="1200" b="0" i="0" baseline="0" dirty="0" smtClean="0">
                <a:latin typeface="+mn-lt"/>
              </a:rPr>
              <a:t>, and then under </a:t>
            </a:r>
            <a:r>
              <a:rPr lang="en-US" sz="1200" b="1" i="0" baseline="0" dirty="0" smtClean="0">
                <a:latin typeface="+mn-lt"/>
              </a:rPr>
              <a:t>Bevel</a:t>
            </a:r>
            <a:r>
              <a:rPr lang="en-US" sz="1200" b="0" i="0" baseline="0" dirty="0" smtClean="0">
                <a:latin typeface="+mn-lt"/>
              </a:rPr>
              <a:t> click </a:t>
            </a:r>
            <a:r>
              <a:rPr lang="en-US" sz="1200" b="1" i="0" baseline="0" dirty="0" smtClean="0">
                <a:latin typeface="+mn-lt"/>
              </a:rPr>
              <a:t>Circle</a:t>
            </a:r>
            <a:r>
              <a:rPr lang="en-US" sz="1200" b="0" i="0" baseline="0" dirty="0" smtClean="0">
                <a:latin typeface="+mn-lt"/>
              </a:rPr>
              <a:t> (first row, first option from the left). Next to </a:t>
            </a:r>
            <a:r>
              <a:rPr lang="en-US" sz="1200" b="1" i="0" baseline="0" dirty="0" smtClean="0">
                <a:latin typeface="+mn-lt"/>
              </a:rPr>
              <a:t>Top</a:t>
            </a:r>
            <a:r>
              <a:rPr lang="en-US" sz="1200" b="0" i="0" baseline="0" dirty="0" smtClean="0">
                <a:latin typeface="+mn-lt"/>
              </a:rPr>
              <a:t>, in the </a:t>
            </a:r>
            <a:r>
              <a:rPr lang="en-US" sz="1200" b="1" i="0" baseline="0" dirty="0" smtClean="0">
                <a:latin typeface="+mn-lt"/>
              </a:rPr>
              <a:t>Width</a:t>
            </a:r>
            <a:r>
              <a:rPr lang="en-US" sz="1200" b="0" i="0" baseline="0" dirty="0" smtClean="0">
                <a:latin typeface="+mn-lt"/>
              </a:rPr>
              <a:t> box, enter </a:t>
            </a:r>
            <a:r>
              <a:rPr lang="en-US" sz="1200" b="1" i="0" baseline="0" dirty="0" smtClean="0">
                <a:latin typeface="+mn-lt"/>
              </a:rPr>
              <a:t>7 pt</a:t>
            </a:r>
            <a:r>
              <a:rPr lang="en-US" sz="1200" b="0" i="0" baseline="0" dirty="0" smtClean="0">
                <a:latin typeface="+mn-lt"/>
              </a:rPr>
              <a:t>, in the </a:t>
            </a:r>
            <a:r>
              <a:rPr lang="en-US" sz="1200" b="1" i="0" baseline="0" dirty="0" smtClean="0">
                <a:latin typeface="+mn-lt"/>
              </a:rPr>
              <a:t>Height</a:t>
            </a:r>
            <a:r>
              <a:rPr lang="en-US" sz="1200" b="0" i="0" baseline="0" dirty="0" smtClean="0">
                <a:latin typeface="+mn-lt"/>
              </a:rPr>
              <a:t> box, enter </a:t>
            </a:r>
            <a:r>
              <a:rPr lang="en-US" sz="1200" b="1" i="0" baseline="0" dirty="0" smtClean="0">
                <a:latin typeface="+mn-lt"/>
              </a:rPr>
              <a:t>7 pt</a:t>
            </a:r>
            <a:r>
              <a:rPr lang="en-US" sz="1200" b="0" i="0" baseline="0" dirty="0" smtClean="0">
                <a:latin typeface="+mn-lt"/>
              </a:rPr>
              <a:t>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Surface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0" i="0" baseline="0" dirty="0" smtClean="0">
                <a:latin typeface="+mn-lt"/>
              </a:rPr>
              <a:t>click the button next to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Material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Standard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click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Metal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(fourth option from the left).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</a:t>
            </a:r>
            <a:r>
              <a:rPr lang="en-US" sz="1200" b="0" i="0" baseline="0" dirty="0" smtClean="0">
                <a:latin typeface="+mn-lt"/>
              </a:rPr>
              <a:t>lick the button next to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Lighting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Neutral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click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Contrasting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(second row, second option from the left). In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Angle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75°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sz="1200" i="0" baseline="0" dirty="0" smtClean="0"/>
              <a:t> </a:t>
            </a:r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the slide, drag the rectangle near the bottom right corner. </a:t>
            </a:r>
          </a:p>
          <a:p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 smtClean="0"/>
              <a:t>To reproduce the rectangle</a:t>
            </a:r>
            <a:r>
              <a:rPr lang="en-US" sz="1200" baseline="0" dirty="0" smtClean="0"/>
              <a:t> animation effects </a:t>
            </a:r>
            <a:r>
              <a:rPr lang="en-US" sz="1200" dirty="0" smtClean="0"/>
              <a:t>on this slide, do the following: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baseline="0" dirty="0" smtClean="0"/>
              <a:t>On the slide, select the rectangle. </a:t>
            </a:r>
            <a:r>
              <a:rPr lang="en-US" sz="1200" dirty="0" smtClean="0"/>
              <a:t>On</a:t>
            </a:r>
            <a:r>
              <a:rPr lang="en-US" sz="1200" baseline="0" dirty="0" smtClean="0"/>
              <a:t> the </a:t>
            </a:r>
            <a:r>
              <a:rPr lang="en-US" sz="1200" b="1" baseline="0" dirty="0" smtClean="0"/>
              <a:t>Animations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Advanced Animation</a:t>
            </a:r>
            <a:r>
              <a:rPr lang="en-US" sz="1200" b="0" baseline="0" dirty="0" smtClean="0"/>
              <a:t> group, click </a:t>
            </a:r>
            <a:r>
              <a:rPr lang="en-US" sz="1200" b="1" baseline="0" dirty="0" smtClean="0"/>
              <a:t>Add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Animation</a:t>
            </a:r>
            <a:r>
              <a:rPr lang="en-US" sz="1200" baseline="0" dirty="0" smtClean="0"/>
              <a:t>, point to </a:t>
            </a:r>
            <a:r>
              <a:rPr lang="en-US" sz="1200" b="1" baseline="0" dirty="0" smtClean="0"/>
              <a:t>Entrance</a:t>
            </a:r>
            <a:r>
              <a:rPr lang="en-US" sz="1200" b="0" baseline="0" dirty="0" smtClean="0"/>
              <a:t>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and then click </a:t>
            </a:r>
            <a:r>
              <a:rPr lang="en-US" sz="1200" b="1" baseline="0" dirty="0" smtClean="0"/>
              <a:t>More Entrance Effects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Add Entrance Effect </a:t>
            </a:r>
            <a:r>
              <a:rPr lang="en-US" sz="1200" b="0" baseline="0" dirty="0" smtClean="0"/>
              <a:t>dialog box, under </a:t>
            </a:r>
            <a:r>
              <a:rPr lang="en-US" sz="1200" b="1" baseline="0" dirty="0" smtClean="0"/>
              <a:t>Moderate</a:t>
            </a:r>
            <a:r>
              <a:rPr lang="en-US" sz="1200" b="0" baseline="0" dirty="0" smtClean="0"/>
              <a:t>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click </a:t>
            </a:r>
            <a:r>
              <a:rPr lang="en-US" sz="1200" b="1" baseline="0" dirty="0" smtClean="0"/>
              <a:t>Float Up</a:t>
            </a:r>
            <a:r>
              <a:rPr lang="en-US" sz="1200" b="0" baseline="0" dirty="0" smtClean="0"/>
              <a:t>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baseline="0" dirty="0" smtClean="0"/>
              <a:t>Also on the </a:t>
            </a:r>
            <a:r>
              <a:rPr lang="en-US" sz="1200" b="1" baseline="0" dirty="0" smtClean="0"/>
              <a:t>Animations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Timing</a:t>
            </a:r>
            <a:r>
              <a:rPr lang="en-US" sz="1200" b="0" baseline="0" dirty="0" smtClean="0"/>
              <a:t> group, do the following: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in the</a:t>
            </a:r>
            <a:r>
              <a:rPr lang="en-US" sz="1200" baseline="0" dirty="0" smtClean="0"/>
              <a:t> </a:t>
            </a:r>
            <a:r>
              <a:rPr lang="en-US" sz="1200" b="1" dirty="0" smtClean="0"/>
              <a:t>Start</a:t>
            </a:r>
            <a:r>
              <a:rPr lang="en-US" sz="1200" baseline="0" dirty="0" smtClean="0"/>
              <a:t> list, select</a:t>
            </a:r>
            <a:r>
              <a:rPr lang="en-US" sz="1200" dirty="0" smtClean="0"/>
              <a:t> </a:t>
            </a:r>
            <a:r>
              <a:rPr lang="en-US" sz="1200" b="1" dirty="0" smtClean="0"/>
              <a:t>With Previous</a:t>
            </a:r>
            <a:r>
              <a:rPr lang="en-US" sz="1200" b="0" dirty="0" smtClean="0"/>
              <a:t>. 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In the</a:t>
            </a:r>
            <a:r>
              <a:rPr lang="en-US" sz="1200" baseline="0" dirty="0" smtClean="0"/>
              <a:t> </a:t>
            </a:r>
            <a:r>
              <a:rPr lang="en-US" sz="1200" b="1" dirty="0" smtClean="0"/>
              <a:t>Duration </a:t>
            </a:r>
            <a:r>
              <a:rPr lang="en-US" sz="1200" baseline="0" dirty="0" smtClean="0"/>
              <a:t>list, enter </a:t>
            </a:r>
            <a:r>
              <a:rPr lang="en-US" sz="1200" b="1" baseline="0" dirty="0" smtClean="0"/>
              <a:t>02.00</a:t>
            </a:r>
            <a:r>
              <a:rPr lang="en-US" sz="1200" b="0" dirty="0" smtClean="0"/>
              <a:t>. </a:t>
            </a:r>
            <a:r>
              <a:rPr lang="en-US" sz="1200" b="0" baseline="0" dirty="0" smtClean="0"/>
              <a:t> </a:t>
            </a:r>
            <a:endParaRPr lang="en-US" sz="1200" b="1" baseline="0" dirty="0" smtClean="0"/>
          </a:p>
          <a:p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 smtClean="0"/>
              <a:t>To reproduce the text effects on this slide, do the following: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i="0" dirty="0" smtClean="0"/>
              <a:t>On</a:t>
            </a:r>
            <a:r>
              <a:rPr lang="en-US" sz="1200" i="0" baseline="0" dirty="0" smtClean="0"/>
              <a:t> the </a:t>
            </a:r>
            <a:r>
              <a:rPr lang="en-US" sz="1200" b="1" i="0" baseline="0" dirty="0" smtClean="0"/>
              <a:t>Insert</a:t>
            </a:r>
            <a:r>
              <a:rPr lang="en-US" sz="1200" i="0" baseline="0" dirty="0" smtClean="0"/>
              <a:t> tab, in the </a:t>
            </a:r>
            <a:r>
              <a:rPr lang="en-US" sz="1200" b="1" i="0" baseline="0" dirty="0" smtClean="0"/>
              <a:t>Text</a:t>
            </a:r>
            <a:r>
              <a:rPr lang="en-US" sz="1200" i="0" baseline="0" dirty="0" smtClean="0"/>
              <a:t> group, click </a:t>
            </a:r>
            <a:r>
              <a:rPr lang="en-US" sz="1200" b="1" i="0" baseline="0" dirty="0" smtClean="0"/>
              <a:t>Text Box</a:t>
            </a:r>
            <a:r>
              <a:rPr lang="en-US" sz="1200" i="0" baseline="0" dirty="0" smtClean="0"/>
              <a:t>, and then on the slide, drag to draw the text box.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i="0" baseline="0" dirty="0" smtClean="0"/>
              <a:t>Enter three lines of text with paragraph breaks in the text box.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i="0" baseline="0" dirty="0" smtClean="0"/>
              <a:t>Select the text, and then o</a:t>
            </a:r>
            <a:r>
              <a:rPr lang="en-US" sz="1200" i="0" dirty="0" smtClean="0"/>
              <a:t>n the </a:t>
            </a:r>
            <a:r>
              <a:rPr lang="en-US" sz="1200" b="1" i="0" dirty="0" smtClean="0"/>
              <a:t>Home</a:t>
            </a:r>
            <a:r>
              <a:rPr lang="en-US" sz="1200" i="0" baseline="0" dirty="0" smtClean="0"/>
              <a:t> tab, in the </a:t>
            </a:r>
            <a:r>
              <a:rPr lang="en-US" sz="1200" b="1" i="0" baseline="0" dirty="0" smtClean="0"/>
              <a:t>Font</a:t>
            </a:r>
            <a:r>
              <a:rPr lang="en-US" sz="1200" i="0" baseline="0" dirty="0" smtClean="0"/>
              <a:t> group, do the following: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i="0" baseline="0" dirty="0" smtClean="0"/>
              <a:t>In the </a:t>
            </a:r>
            <a:r>
              <a:rPr lang="en-US" sz="1200" b="1" i="0" baseline="0" dirty="0" smtClean="0"/>
              <a:t>Font</a:t>
            </a:r>
            <a:r>
              <a:rPr lang="en-US" sz="1200" i="0" baseline="0" dirty="0" smtClean="0"/>
              <a:t> list, select </a:t>
            </a:r>
            <a:r>
              <a:rPr lang="en-US" sz="1200" b="1" dirty="0" smtClean="0"/>
              <a:t>Candara</a:t>
            </a:r>
            <a:r>
              <a:rPr lang="en-US" sz="1200" b="0" dirty="0" smtClean="0"/>
              <a:t>.</a:t>
            </a:r>
            <a:endParaRPr lang="en-US" sz="1200" i="0" baseline="0" dirty="0" smtClean="0"/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i="0" baseline="0" dirty="0" smtClean="0"/>
              <a:t>In the </a:t>
            </a:r>
            <a:r>
              <a:rPr lang="en-US" sz="1200" b="1" i="0" baseline="0" dirty="0" smtClean="0"/>
              <a:t>Font Size </a:t>
            </a:r>
            <a:r>
              <a:rPr lang="en-US" sz="1200" i="0" baseline="0" dirty="0" smtClean="0"/>
              <a:t>list, select </a:t>
            </a:r>
            <a:r>
              <a:rPr lang="en-US" sz="1200" b="1" i="0" baseline="0" dirty="0" smtClean="0"/>
              <a:t>28</a:t>
            </a:r>
            <a:r>
              <a:rPr lang="en-US" sz="1200" i="0" baseline="0" dirty="0" smtClean="0"/>
              <a:t>. 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i="0" baseline="0" dirty="0" smtClean="0"/>
              <a:t>Click the arrow next to </a:t>
            </a:r>
            <a:r>
              <a:rPr lang="en-US" sz="1200" b="1" i="0" baseline="0" dirty="0" smtClean="0"/>
              <a:t>Font Color</a:t>
            </a:r>
            <a:r>
              <a:rPr lang="en-US" sz="1200" b="0" i="0" baseline="0" dirty="0" smtClean="0"/>
              <a:t>,</a:t>
            </a:r>
            <a:r>
              <a:rPr lang="en-US" sz="1200" b="1" i="0" baseline="0" dirty="0" smtClean="0"/>
              <a:t> </a:t>
            </a:r>
            <a:r>
              <a:rPr lang="en-US" sz="1200" i="0" baseline="0" dirty="0" smtClean="0"/>
              <a:t>and then under </a:t>
            </a:r>
            <a:r>
              <a:rPr lang="en-US" sz="1200" b="1" i="0" baseline="0" dirty="0" smtClean="0"/>
              <a:t>Theme Colors</a:t>
            </a:r>
            <a:r>
              <a:rPr lang="en-US" sz="1200" i="0" baseline="0" dirty="0" smtClean="0"/>
              <a:t> click </a:t>
            </a:r>
            <a:r>
              <a:rPr lang="en-US" sz="1200" b="1" baseline="0" dirty="0" smtClean="0"/>
              <a:t>Aqua, Accent 5; Darker 50% </a:t>
            </a:r>
            <a:r>
              <a:rPr lang="en-US" sz="1200" i="0" baseline="0" dirty="0" smtClean="0"/>
              <a:t>(sixth row, ninth option from the left).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i="0" baseline="0" dirty="0" smtClean="0"/>
              <a:t>On the </a:t>
            </a:r>
            <a:r>
              <a:rPr lang="en-US" sz="1200" b="1" i="0" baseline="0" dirty="0" smtClean="0"/>
              <a:t>Home</a:t>
            </a:r>
            <a:r>
              <a:rPr lang="en-US" sz="1200" i="0" baseline="0" dirty="0" smtClean="0"/>
              <a:t> tab, in the </a:t>
            </a:r>
            <a:r>
              <a:rPr lang="en-US" sz="1200" b="1" i="0" baseline="0" dirty="0" smtClean="0"/>
              <a:t>Paragraph</a:t>
            </a:r>
            <a:r>
              <a:rPr lang="en-US" sz="1200" i="0" baseline="0" dirty="0" smtClean="0"/>
              <a:t> group, click </a:t>
            </a:r>
            <a:r>
              <a:rPr lang="en-US" sz="1200" b="1" i="0" baseline="0" dirty="0" smtClean="0"/>
              <a:t>Align Text</a:t>
            </a:r>
            <a:r>
              <a:rPr lang="en-US" sz="1200" i="0" baseline="0" dirty="0" smtClean="0"/>
              <a:t> </a:t>
            </a:r>
            <a:r>
              <a:rPr lang="en-US" sz="1200" b="1" i="0" baseline="0" dirty="0" smtClean="0"/>
              <a:t>Left </a:t>
            </a:r>
            <a:r>
              <a:rPr lang="en-US" sz="1200" b="0" i="0" baseline="0" dirty="0" smtClean="0"/>
              <a:t>to position the text left in the text box</a:t>
            </a:r>
            <a:r>
              <a:rPr lang="en-US" sz="1200" i="0" baseline="0" dirty="0" smtClean="0"/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i="0" baseline="0" dirty="0" smtClean="0"/>
              <a:t>On the slide, drag the text box onto the rectangle.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sz="1200" i="1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sz="120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To reproduce the text animation effects on this slide, do the following: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baseline="0" dirty="0" smtClean="0"/>
              <a:t>On the slide, select the text box. On the slide, select the rectangle. </a:t>
            </a:r>
            <a:r>
              <a:rPr lang="en-US" sz="1200" dirty="0" smtClean="0"/>
              <a:t>On</a:t>
            </a:r>
            <a:r>
              <a:rPr lang="en-US" sz="1200" baseline="0" dirty="0" smtClean="0"/>
              <a:t> the </a:t>
            </a:r>
            <a:r>
              <a:rPr lang="en-US" sz="1200" b="1" baseline="0" dirty="0" smtClean="0"/>
              <a:t>Animations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Advanced Animation</a:t>
            </a:r>
            <a:r>
              <a:rPr lang="en-US" sz="1200" b="0" baseline="0" dirty="0" smtClean="0"/>
              <a:t> group, click </a:t>
            </a:r>
            <a:r>
              <a:rPr lang="en-US" sz="1200" b="1" baseline="0" dirty="0" smtClean="0"/>
              <a:t>Add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Animation</a:t>
            </a:r>
            <a:r>
              <a:rPr lang="en-US" sz="1200" baseline="0" dirty="0" smtClean="0"/>
              <a:t>, point to </a:t>
            </a:r>
            <a:r>
              <a:rPr lang="en-US" sz="1200" b="1" baseline="0" dirty="0" smtClean="0"/>
              <a:t>Entrance</a:t>
            </a:r>
            <a:r>
              <a:rPr lang="en-US" sz="1200" b="0" baseline="0" dirty="0" smtClean="0"/>
              <a:t>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and then click </a:t>
            </a:r>
            <a:r>
              <a:rPr lang="en-US" sz="1200" b="1" baseline="0" dirty="0" smtClean="0"/>
              <a:t>More Entrance Effects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Add Entrance Effect </a:t>
            </a:r>
            <a:r>
              <a:rPr lang="en-US" sz="1200" b="0" baseline="0" dirty="0" smtClean="0"/>
              <a:t>dialog box, under </a:t>
            </a:r>
            <a:r>
              <a:rPr lang="en-US" sz="1200" b="1" baseline="0" dirty="0" smtClean="0"/>
              <a:t>Moderate</a:t>
            </a:r>
            <a:r>
              <a:rPr lang="en-US" sz="1200" b="0" baseline="0" dirty="0" smtClean="0"/>
              <a:t>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click </a:t>
            </a:r>
            <a:r>
              <a:rPr lang="en-US" sz="1200" b="1" baseline="0" dirty="0" smtClean="0"/>
              <a:t>Float Down</a:t>
            </a:r>
            <a:r>
              <a:rPr lang="en-US" sz="1200" b="0" baseline="0" dirty="0" smtClean="0"/>
              <a:t>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baseline="0" dirty="0" smtClean="0"/>
              <a:t>Also on the </a:t>
            </a:r>
            <a:r>
              <a:rPr lang="en-US" sz="1200" b="1" baseline="0" dirty="0" smtClean="0"/>
              <a:t>Animations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 group, click the </a:t>
            </a:r>
            <a:r>
              <a:rPr lang="en-US" sz="1200" b="1" baseline="0" dirty="0" smtClean="0"/>
              <a:t>Show Additional Effect Options </a:t>
            </a:r>
            <a:r>
              <a:rPr lang="en-US" sz="1200" b="0" baseline="0" dirty="0" smtClean="0"/>
              <a:t>dialog box launcher. In the </a:t>
            </a:r>
            <a:r>
              <a:rPr lang="en-US" sz="1200" b="1" baseline="0" dirty="0" smtClean="0"/>
              <a:t>Float Down </a:t>
            </a:r>
            <a:r>
              <a:rPr lang="en-US" sz="1200" b="0" baseline="0" dirty="0" smtClean="0"/>
              <a:t>dialog box, do the following: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Timing</a:t>
            </a:r>
            <a:r>
              <a:rPr lang="en-US" sz="1200" b="0" baseline="0" dirty="0" smtClean="0"/>
              <a:t> tab, in the</a:t>
            </a:r>
            <a:r>
              <a:rPr lang="en-US" sz="1200" baseline="0" dirty="0" smtClean="0"/>
              <a:t> </a:t>
            </a:r>
            <a:r>
              <a:rPr lang="en-US" sz="1200" b="1" dirty="0" smtClean="0"/>
              <a:t>Start</a:t>
            </a:r>
            <a:r>
              <a:rPr lang="en-US" sz="1200" baseline="0" dirty="0" smtClean="0"/>
              <a:t> box, select</a:t>
            </a:r>
            <a:r>
              <a:rPr lang="en-US" sz="1200" dirty="0" smtClean="0"/>
              <a:t> </a:t>
            </a:r>
            <a:r>
              <a:rPr lang="en-US" sz="1200" b="1" dirty="0" smtClean="0"/>
              <a:t>With Previous</a:t>
            </a:r>
            <a:r>
              <a:rPr lang="en-US" sz="1200" b="0" dirty="0" smtClean="0"/>
              <a:t>. 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In the</a:t>
            </a:r>
            <a:r>
              <a:rPr lang="en-US" sz="1200" baseline="0" dirty="0" smtClean="0"/>
              <a:t> </a:t>
            </a:r>
            <a:r>
              <a:rPr lang="en-US" sz="1200" b="1" dirty="0" smtClean="0"/>
              <a:t>Duration </a:t>
            </a:r>
            <a:r>
              <a:rPr lang="en-US" sz="1200" baseline="0" dirty="0" smtClean="0"/>
              <a:t>box, select</a:t>
            </a:r>
            <a:r>
              <a:rPr lang="en-US" sz="1200" dirty="0" smtClean="0"/>
              <a:t> </a:t>
            </a:r>
            <a:r>
              <a:rPr lang="en-US" sz="1200" b="1" dirty="0" smtClean="0"/>
              <a:t>1 seconds (Fast)</a:t>
            </a:r>
            <a:r>
              <a:rPr lang="en-US" sz="1200" b="0" dirty="0" smtClean="0"/>
              <a:t>. 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Text Animation </a:t>
            </a:r>
            <a:r>
              <a:rPr lang="en-US" sz="1200" baseline="0" dirty="0" smtClean="0"/>
              <a:t>tab,</a:t>
            </a:r>
            <a:r>
              <a:rPr lang="en-US" sz="1200" dirty="0" smtClean="0"/>
              <a:t> in the </a:t>
            </a:r>
            <a:r>
              <a:rPr lang="en-US" sz="1200" b="1" dirty="0" smtClean="0"/>
              <a:t>Group text </a:t>
            </a:r>
            <a:r>
              <a:rPr lang="en-US" sz="1200" baseline="0" dirty="0" smtClean="0"/>
              <a:t>list, select </a:t>
            </a:r>
            <a:r>
              <a:rPr lang="en-US" sz="1200" b="1" baseline="0" dirty="0" smtClean="0"/>
              <a:t>By 1</a:t>
            </a:r>
            <a:r>
              <a:rPr lang="en-US" sz="1200" b="1" baseline="30000" dirty="0" smtClean="0"/>
              <a:t>st </a:t>
            </a:r>
            <a:r>
              <a:rPr lang="en-US" sz="1200" b="1" baseline="0" dirty="0" smtClean="0"/>
              <a:t>Level Paragraphs</a:t>
            </a:r>
            <a:r>
              <a:rPr lang="en-US" sz="1200" b="0" baseline="0" dirty="0" smtClean="0"/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baseline="0" dirty="0" smtClean="0"/>
              <a:t>Also on the </a:t>
            </a:r>
            <a:r>
              <a:rPr lang="en-US" sz="1200" b="1" baseline="0" dirty="0" smtClean="0"/>
              <a:t>Animations</a:t>
            </a:r>
            <a:r>
              <a:rPr lang="en-US" sz="1200" b="0" baseline="0" dirty="0" smtClean="0"/>
              <a:t> tab</a:t>
            </a:r>
            <a:r>
              <a:rPr lang="en-US" sz="1200" baseline="0" dirty="0" smtClean="0"/>
              <a:t>, in the </a:t>
            </a:r>
            <a:r>
              <a:rPr lang="en-US" sz="1200" b="1" baseline="0" dirty="0" smtClean="0"/>
              <a:t>Advanced Animation </a:t>
            </a:r>
            <a:r>
              <a:rPr lang="en-US" sz="1200" baseline="0" dirty="0" smtClean="0"/>
              <a:t>group, click </a:t>
            </a:r>
            <a:r>
              <a:rPr lang="en-US" sz="1200" b="1" baseline="0" dirty="0" smtClean="0"/>
              <a:t>Animation Pane</a:t>
            </a:r>
            <a:r>
              <a:rPr lang="en-US" sz="1200" baseline="0" dirty="0" smtClean="0"/>
              <a:t>. In the </a:t>
            </a:r>
            <a:r>
              <a:rPr lang="en-US" sz="1200" b="1" baseline="0" dirty="0" smtClean="0"/>
              <a:t>Animation Pane</a:t>
            </a:r>
            <a:r>
              <a:rPr lang="en-US" sz="1200" baseline="0" dirty="0" smtClean="0"/>
              <a:t>, click the double arrow under the text animation effect to expand the list of effects, and then do the following: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aseline="0" dirty="0" smtClean="0"/>
              <a:t>Select the first text animation effect in the list (descend effect for the first line of text). Click the arrow to the right of the selected effect, and then click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. In the </a:t>
            </a:r>
            <a:r>
              <a:rPr lang="en-US" sz="1200" b="1" baseline="0" dirty="0" smtClean="0"/>
              <a:t>Descend</a:t>
            </a:r>
            <a:r>
              <a:rPr lang="en-US" sz="1200" baseline="0" dirty="0" smtClean="0"/>
              <a:t> dialog box, on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Delay</a:t>
            </a:r>
            <a:r>
              <a:rPr lang="en-US" sz="1200" baseline="0" dirty="0" smtClean="0"/>
              <a:t> box, enter </a:t>
            </a:r>
            <a:r>
              <a:rPr lang="en-US" sz="1200" b="1" baseline="0" dirty="0" smtClean="0"/>
              <a:t>1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Select the second text animation effect (descend effect for the second line of text). Click the arrow to the right of the selected effect, and then click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. In the </a:t>
            </a:r>
            <a:r>
              <a:rPr lang="en-US" sz="1200" b="1" baseline="0" dirty="0" smtClean="0"/>
              <a:t>Descend</a:t>
            </a:r>
            <a:r>
              <a:rPr lang="en-US" sz="1200" baseline="0" dirty="0" smtClean="0"/>
              <a:t> dialog box, on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tab, do the following: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Start</a:t>
            </a:r>
            <a:r>
              <a:rPr lang="en-US" sz="1200" baseline="0" dirty="0" smtClean="0"/>
              <a:t> list select </a:t>
            </a:r>
            <a:r>
              <a:rPr lang="en-US" sz="1200" b="1" baseline="0" dirty="0" smtClean="0"/>
              <a:t>With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Previous</a:t>
            </a:r>
            <a:r>
              <a:rPr lang="en-US" sz="1200" baseline="0" dirty="0" smtClean="0"/>
              <a:t>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Delay</a:t>
            </a:r>
            <a:r>
              <a:rPr lang="en-US" sz="1200" baseline="0" dirty="0" smtClean="0"/>
              <a:t> box, enter </a:t>
            </a:r>
            <a:r>
              <a:rPr lang="en-US" sz="1200" b="1" baseline="0" dirty="0" smtClean="0"/>
              <a:t>1.5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Select the third text animation effect (descend effect for the third line of text). Click the arrow to the right of the selected effect, and then click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. In the </a:t>
            </a:r>
            <a:r>
              <a:rPr lang="en-US" sz="1200" b="1" baseline="0" dirty="0" smtClean="0"/>
              <a:t>Descend</a:t>
            </a:r>
            <a:r>
              <a:rPr lang="en-US" sz="1200" baseline="0" dirty="0" smtClean="0"/>
              <a:t> dialog box, on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tab, do the following: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Start</a:t>
            </a:r>
            <a:r>
              <a:rPr lang="en-US" sz="1200" baseline="0" dirty="0" smtClean="0"/>
              <a:t> list select </a:t>
            </a:r>
            <a:r>
              <a:rPr lang="en-US" sz="1200" b="1" baseline="0" dirty="0" smtClean="0"/>
              <a:t>With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Previous</a:t>
            </a:r>
            <a:r>
              <a:rPr lang="en-US" sz="1200" baseline="0" dirty="0" smtClean="0"/>
              <a:t>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Delay</a:t>
            </a:r>
            <a:r>
              <a:rPr lang="en-US" sz="1200" baseline="0" dirty="0" smtClean="0"/>
              <a:t> box, enter </a:t>
            </a:r>
            <a:r>
              <a:rPr lang="en-US" sz="1200" b="1" baseline="0" dirty="0" smtClean="0"/>
              <a:t>2</a:t>
            </a:r>
            <a:r>
              <a:rPr lang="en-US" sz="1200" baseline="0" dirty="0" smtClean="0"/>
              <a:t>.</a:t>
            </a:r>
          </a:p>
          <a:p>
            <a:endParaRPr lang="en-US" sz="1200" dirty="0" smtClean="0"/>
          </a:p>
          <a:p>
            <a:endParaRPr lang="en-US" sz="1200" dirty="0" smtClean="0"/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reproduce the background effects on this slide, do the following: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Design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Background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group, click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 Background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dialog box launcher.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 Background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dialog box,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 left pane, select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Picture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or texture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pane, and then 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Insert from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click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Insert Picture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dialog box,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picture, and then click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Insert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200" dirty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400" b="1" dirty="0" smtClean="0"/>
              <a:t>Animated captions fade into view over forest background</a:t>
            </a:r>
          </a:p>
          <a:p>
            <a:r>
              <a:rPr lang="en-US" sz="1400" dirty="0" smtClean="0"/>
              <a:t>(Basic)</a:t>
            </a:r>
          </a:p>
          <a:p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 smtClean="0"/>
              <a:t>To reproduce the rectangle</a:t>
            </a:r>
            <a:r>
              <a:rPr lang="en-US" sz="1200" baseline="0" dirty="0" smtClean="0"/>
              <a:t> </a:t>
            </a:r>
            <a:r>
              <a:rPr lang="en-US" sz="1200" dirty="0" smtClean="0"/>
              <a:t>on this slide, do the following: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i="0" dirty="0" smtClean="0"/>
              <a:t>On the </a:t>
            </a:r>
            <a:r>
              <a:rPr lang="en-US" sz="1200" b="1" i="0" dirty="0" smtClean="0"/>
              <a:t>Home</a:t>
            </a:r>
            <a:r>
              <a:rPr lang="en-US" sz="1200" i="0" dirty="0" smtClean="0"/>
              <a:t> tab, in the</a:t>
            </a:r>
            <a:r>
              <a:rPr lang="en-US" sz="1200" i="0" baseline="0" dirty="0" smtClean="0"/>
              <a:t> </a:t>
            </a:r>
            <a:r>
              <a:rPr lang="en-US" sz="1200" b="1" i="0" baseline="0" dirty="0" smtClean="0"/>
              <a:t>Slides</a:t>
            </a:r>
            <a:r>
              <a:rPr lang="en-US" sz="1200" i="0" baseline="0" dirty="0" smtClean="0"/>
              <a:t> group, click </a:t>
            </a:r>
            <a:r>
              <a:rPr lang="en-US" sz="1200" b="1" i="0" baseline="0" dirty="0" smtClean="0"/>
              <a:t>Layout</a:t>
            </a:r>
            <a:r>
              <a:rPr lang="en-US" sz="1200" i="0" baseline="0" dirty="0" smtClean="0"/>
              <a:t>, and then click </a:t>
            </a:r>
            <a:r>
              <a:rPr lang="en-US" sz="1200" b="1" i="0" baseline="0" dirty="0" smtClean="0"/>
              <a:t>Blank</a:t>
            </a:r>
            <a:r>
              <a:rPr lang="en-US" sz="1200" i="0" baseline="0" dirty="0" smtClean="0"/>
              <a:t>.</a:t>
            </a:r>
            <a:endParaRPr lang="en-US" sz="1200" i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On the </a:t>
            </a:r>
            <a:r>
              <a:rPr lang="en-US" sz="1200" b="1" i="0" baseline="0" dirty="0" smtClean="0">
                <a:latin typeface="+mn-lt"/>
              </a:rPr>
              <a:t>Home</a:t>
            </a:r>
            <a:r>
              <a:rPr lang="en-US" sz="1200" b="0" i="0" baseline="0" dirty="0" smtClean="0">
                <a:latin typeface="+mn-lt"/>
              </a:rPr>
              <a:t> tab, in the </a:t>
            </a:r>
            <a:r>
              <a:rPr lang="en-US" sz="1200" b="1" i="0" baseline="0" dirty="0" smtClean="0">
                <a:latin typeface="+mn-lt"/>
              </a:rPr>
              <a:t>Drawing</a:t>
            </a:r>
            <a:r>
              <a:rPr lang="en-US" sz="1200" b="0" i="0" baseline="0" dirty="0" smtClean="0">
                <a:latin typeface="+mn-lt"/>
              </a:rPr>
              <a:t> group, click </a:t>
            </a:r>
            <a:r>
              <a:rPr lang="en-US" sz="1200" b="1" i="0" baseline="0" dirty="0" smtClean="0">
                <a:latin typeface="+mn-lt"/>
              </a:rPr>
              <a:t>Shapes</a:t>
            </a:r>
            <a:r>
              <a:rPr lang="en-US" sz="1200" b="0" i="0" baseline="0" dirty="0" smtClean="0">
                <a:latin typeface="+mn-lt"/>
              </a:rPr>
              <a:t>, and then under </a:t>
            </a:r>
            <a:r>
              <a:rPr lang="en-US" sz="1200" b="1" i="0" baseline="0" dirty="0" smtClean="0">
                <a:latin typeface="+mn-lt"/>
              </a:rPr>
              <a:t>Rectangle</a:t>
            </a:r>
            <a:r>
              <a:rPr lang="en-US" sz="1200" b="0" i="0" baseline="0" dirty="0" smtClean="0">
                <a:latin typeface="+mn-lt"/>
              </a:rPr>
              <a:t> click </a:t>
            </a:r>
            <a:r>
              <a:rPr lang="en-US" sz="1200" b="1" i="0" baseline="0" dirty="0" smtClean="0">
                <a:latin typeface="+mn-lt"/>
              </a:rPr>
              <a:t>Rounded Rectangle </a:t>
            </a:r>
            <a:r>
              <a:rPr lang="en-US" sz="1200" b="0" i="0" baseline="0" dirty="0" smtClean="0">
                <a:latin typeface="+mn-lt"/>
              </a:rPr>
              <a:t>(second option from the left). On the slide, drag to draw a rectangle.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Select the rectangle. Under </a:t>
            </a:r>
            <a:r>
              <a:rPr lang="en-US" sz="1200" b="1" i="0" baseline="0" dirty="0" smtClean="0">
                <a:latin typeface="+mn-lt"/>
              </a:rPr>
              <a:t>Drawing Tools</a:t>
            </a:r>
            <a:r>
              <a:rPr lang="en-US" sz="1200" b="0" i="0" baseline="0" dirty="0" smtClean="0">
                <a:latin typeface="+mn-lt"/>
              </a:rPr>
              <a:t>, on the </a:t>
            </a:r>
            <a:r>
              <a:rPr lang="en-US" sz="1200" b="1" i="0" baseline="0" dirty="0" smtClean="0">
                <a:latin typeface="+mn-lt"/>
              </a:rPr>
              <a:t>Format</a:t>
            </a:r>
            <a:r>
              <a:rPr lang="en-US" sz="1200" b="0" i="0" baseline="0" dirty="0" smtClean="0">
                <a:latin typeface="+mn-lt"/>
              </a:rPr>
              <a:t> tab, in the </a:t>
            </a:r>
            <a:r>
              <a:rPr lang="en-US" sz="1200" b="1" i="0" baseline="0" dirty="0" smtClean="0">
                <a:latin typeface="+mn-lt"/>
              </a:rPr>
              <a:t>Size</a:t>
            </a:r>
            <a:r>
              <a:rPr lang="en-US" sz="1200" b="0" i="0" baseline="0" dirty="0" smtClean="0">
                <a:latin typeface="+mn-lt"/>
              </a:rPr>
              <a:t> group, do the following: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i="0" baseline="0" dirty="0" smtClean="0">
                <a:latin typeface="+mn-lt"/>
              </a:rPr>
              <a:t>In the </a:t>
            </a:r>
            <a:r>
              <a:rPr lang="en-US" sz="1200" b="1" i="0" baseline="0" dirty="0" smtClean="0">
                <a:latin typeface="+mn-lt"/>
              </a:rPr>
              <a:t>Shape Height</a:t>
            </a:r>
            <a:r>
              <a:rPr lang="en-US" sz="1200" b="0" i="0" baseline="0" dirty="0" smtClean="0">
                <a:latin typeface="+mn-lt"/>
              </a:rPr>
              <a:t> box, enter </a:t>
            </a:r>
            <a:r>
              <a:rPr lang="en-US" sz="1200" b="1" i="0" baseline="0" dirty="0" smtClean="0">
                <a:latin typeface="+mn-lt"/>
              </a:rPr>
              <a:t>3.08”</a:t>
            </a:r>
            <a:r>
              <a:rPr lang="en-US" sz="1200" b="0" i="0" baseline="0" dirty="0" smtClean="0">
                <a:latin typeface="+mn-lt"/>
              </a:rPr>
              <a:t>. 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i="0" baseline="0" dirty="0" smtClean="0">
                <a:latin typeface="+mn-lt"/>
              </a:rPr>
              <a:t>In the </a:t>
            </a:r>
            <a:r>
              <a:rPr lang="en-US" sz="1200" b="1" i="0" baseline="0" dirty="0" smtClean="0">
                <a:latin typeface="+mn-lt"/>
              </a:rPr>
              <a:t>Shape Width</a:t>
            </a:r>
            <a:r>
              <a:rPr lang="en-US" sz="1200" b="0" i="0" baseline="0" dirty="0" smtClean="0">
                <a:latin typeface="+mn-lt"/>
              </a:rPr>
              <a:t> box, enter </a:t>
            </a:r>
            <a:r>
              <a:rPr lang="en-US" sz="1200" b="1" i="0" baseline="0" dirty="0" smtClean="0">
                <a:latin typeface="+mn-lt"/>
              </a:rPr>
              <a:t>4.33”</a:t>
            </a:r>
            <a:r>
              <a:rPr lang="en-US" sz="1200" b="0" i="0" baseline="0" dirty="0" smtClean="0">
                <a:latin typeface="+mn-lt"/>
              </a:rPr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Under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Drawing Tools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on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Shapes Styles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group, click the arrow next to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Shape Outline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 Outline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Under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Drawing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Tools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on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tab, in the bottom right corner in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Shapes Styles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group, click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 Shape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dialog box launcher. In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 Shape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dialog box, click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Fill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 left pane, select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Gradient fill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Fill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pane, and then do the following: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list, select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Linear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Angle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90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Gradient stops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 gradient stops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Remove gradient stops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until two stops appear in the slider.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Gradient stops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customize the gradient stops as follows: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the first stop in the slider, and then do the following: 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Position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0%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Theme Colors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White, Background 1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(first row, first option from the left).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Transparency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25%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the next stop in the slider, and then do the following: 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Position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20%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Theme Colors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White, Background 1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(first row, first option from the left).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Transparency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69%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Also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 Shape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dialog box,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click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Shadow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left pane. In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Shadow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pane, c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lick the button next to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Presets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under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Outer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Offset Diagonal Bottom Left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(first row, third option from the left),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then do the following:</a:t>
            </a:r>
          </a:p>
          <a:p>
            <a:pPr marL="685800" marR="0" lvl="3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Transparency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72%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685800" marR="0" lvl="3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100%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685800" marR="0" lvl="3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Blur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11.81 pt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685800" marR="0" lvl="3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Angle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141°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685800" marR="0" lvl="3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Distance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19.7 pt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Also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</a:t>
            </a:r>
            <a:r>
              <a:rPr lang="en-US" sz="1200" b="0" baseline="0" dirty="0" smtClean="0"/>
              <a:t>the</a:t>
            </a:r>
            <a:r>
              <a:rPr lang="en-US" sz="1200" b="1" baseline="0" dirty="0" smtClean="0"/>
              <a:t> Format Shape </a:t>
            </a:r>
            <a:r>
              <a:rPr lang="en-US" sz="1200" b="0" baseline="0" dirty="0" smtClean="0"/>
              <a:t>dialog box,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3-D Format </a:t>
            </a:r>
            <a:r>
              <a:rPr lang="en-US" sz="1200" b="0" baseline="0" dirty="0" smtClean="0"/>
              <a:t>in the left pane,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then do the following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3-D Format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pane: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i="0" baseline="0" dirty="0" smtClean="0">
                <a:latin typeface="+mn-lt"/>
              </a:rPr>
              <a:t>Under </a:t>
            </a:r>
            <a:r>
              <a:rPr lang="en-US" sz="1200" b="1" i="0" baseline="0" dirty="0" smtClean="0">
                <a:latin typeface="+mn-lt"/>
              </a:rPr>
              <a:t>Bevel</a:t>
            </a:r>
            <a:r>
              <a:rPr lang="en-US" sz="1200" b="0" i="0" baseline="0" dirty="0" smtClean="0">
                <a:latin typeface="+mn-lt"/>
              </a:rPr>
              <a:t>, click the button next to </a:t>
            </a:r>
            <a:r>
              <a:rPr lang="en-US" sz="1200" b="1" i="0" baseline="0" dirty="0" smtClean="0">
                <a:latin typeface="+mn-lt"/>
              </a:rPr>
              <a:t>Top</a:t>
            </a:r>
            <a:r>
              <a:rPr lang="en-US" sz="1200" b="0" i="0" baseline="0" dirty="0" smtClean="0">
                <a:latin typeface="+mn-lt"/>
              </a:rPr>
              <a:t>, and then under </a:t>
            </a:r>
            <a:r>
              <a:rPr lang="en-US" sz="1200" b="1" i="0" baseline="0" dirty="0" smtClean="0">
                <a:latin typeface="+mn-lt"/>
              </a:rPr>
              <a:t>Bevel</a:t>
            </a:r>
            <a:r>
              <a:rPr lang="en-US" sz="1200" b="0" i="0" baseline="0" dirty="0" smtClean="0">
                <a:latin typeface="+mn-lt"/>
              </a:rPr>
              <a:t> click </a:t>
            </a:r>
            <a:r>
              <a:rPr lang="en-US" sz="1200" b="1" i="0" baseline="0" dirty="0" smtClean="0">
                <a:latin typeface="+mn-lt"/>
              </a:rPr>
              <a:t>Circle</a:t>
            </a:r>
            <a:r>
              <a:rPr lang="en-US" sz="1200" b="0" i="0" baseline="0" dirty="0" smtClean="0">
                <a:latin typeface="+mn-lt"/>
              </a:rPr>
              <a:t> (first row, first option from the left). Next to </a:t>
            </a:r>
            <a:r>
              <a:rPr lang="en-US" sz="1200" b="1" i="0" baseline="0" dirty="0" smtClean="0">
                <a:latin typeface="+mn-lt"/>
              </a:rPr>
              <a:t>Top</a:t>
            </a:r>
            <a:r>
              <a:rPr lang="en-US" sz="1200" b="0" i="0" baseline="0" dirty="0" smtClean="0">
                <a:latin typeface="+mn-lt"/>
              </a:rPr>
              <a:t>, in the </a:t>
            </a:r>
            <a:r>
              <a:rPr lang="en-US" sz="1200" b="1" i="0" baseline="0" dirty="0" smtClean="0">
                <a:latin typeface="+mn-lt"/>
              </a:rPr>
              <a:t>Width</a:t>
            </a:r>
            <a:r>
              <a:rPr lang="en-US" sz="1200" b="0" i="0" baseline="0" dirty="0" smtClean="0">
                <a:latin typeface="+mn-lt"/>
              </a:rPr>
              <a:t> box, enter </a:t>
            </a:r>
            <a:r>
              <a:rPr lang="en-US" sz="1200" b="1" i="0" baseline="0" dirty="0" smtClean="0">
                <a:latin typeface="+mn-lt"/>
              </a:rPr>
              <a:t>7 pt</a:t>
            </a:r>
            <a:r>
              <a:rPr lang="en-US" sz="1200" b="0" i="0" baseline="0" dirty="0" smtClean="0">
                <a:latin typeface="+mn-lt"/>
              </a:rPr>
              <a:t>, in the </a:t>
            </a:r>
            <a:r>
              <a:rPr lang="en-US" sz="1200" b="1" i="0" baseline="0" dirty="0" smtClean="0">
                <a:latin typeface="+mn-lt"/>
              </a:rPr>
              <a:t>Height</a:t>
            </a:r>
            <a:r>
              <a:rPr lang="en-US" sz="1200" b="0" i="0" baseline="0" dirty="0" smtClean="0">
                <a:latin typeface="+mn-lt"/>
              </a:rPr>
              <a:t> box, enter </a:t>
            </a:r>
            <a:r>
              <a:rPr lang="en-US" sz="1200" b="1" i="0" baseline="0" dirty="0" smtClean="0">
                <a:latin typeface="+mn-lt"/>
              </a:rPr>
              <a:t>7 pt</a:t>
            </a:r>
            <a:r>
              <a:rPr lang="en-US" sz="1200" b="0" i="0" baseline="0" dirty="0" smtClean="0">
                <a:latin typeface="+mn-lt"/>
              </a:rPr>
              <a:t>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Surface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0" i="0" baseline="0" dirty="0" smtClean="0">
                <a:latin typeface="+mn-lt"/>
              </a:rPr>
              <a:t>click the button next to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Material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Standard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click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Metal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(fourth option from the left).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</a:t>
            </a:r>
            <a:r>
              <a:rPr lang="en-US" sz="1200" b="0" i="0" baseline="0" dirty="0" smtClean="0">
                <a:latin typeface="+mn-lt"/>
              </a:rPr>
              <a:t>lick the button next to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Lighting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Neutral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click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Contrasting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(second row, second option from the left). In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Angle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75°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sz="1200" i="0" baseline="0" dirty="0" smtClean="0"/>
              <a:t> </a:t>
            </a:r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the slide, drag the rectangle near the bottom right corner. </a:t>
            </a:r>
          </a:p>
          <a:p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 smtClean="0"/>
              <a:t>To reproduce the rectangle</a:t>
            </a:r>
            <a:r>
              <a:rPr lang="en-US" sz="1200" baseline="0" dirty="0" smtClean="0"/>
              <a:t> animation effects </a:t>
            </a:r>
            <a:r>
              <a:rPr lang="en-US" sz="1200" dirty="0" smtClean="0"/>
              <a:t>on this slide, do the following: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baseline="0" dirty="0" smtClean="0"/>
              <a:t>On the slide, select the rectangle. </a:t>
            </a:r>
            <a:r>
              <a:rPr lang="en-US" sz="1200" dirty="0" smtClean="0"/>
              <a:t>On</a:t>
            </a:r>
            <a:r>
              <a:rPr lang="en-US" sz="1200" baseline="0" dirty="0" smtClean="0"/>
              <a:t> the </a:t>
            </a:r>
            <a:r>
              <a:rPr lang="en-US" sz="1200" b="1" baseline="0" dirty="0" smtClean="0"/>
              <a:t>Animations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Advanced Animation</a:t>
            </a:r>
            <a:r>
              <a:rPr lang="en-US" sz="1200" b="0" baseline="0" dirty="0" smtClean="0"/>
              <a:t> group, click </a:t>
            </a:r>
            <a:r>
              <a:rPr lang="en-US" sz="1200" b="1" baseline="0" dirty="0" smtClean="0"/>
              <a:t>Add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Animation</a:t>
            </a:r>
            <a:r>
              <a:rPr lang="en-US" sz="1200" baseline="0" dirty="0" smtClean="0"/>
              <a:t>, point to </a:t>
            </a:r>
            <a:r>
              <a:rPr lang="en-US" sz="1200" b="1" baseline="0" dirty="0" smtClean="0"/>
              <a:t>Entrance</a:t>
            </a:r>
            <a:r>
              <a:rPr lang="en-US" sz="1200" b="0" baseline="0" dirty="0" smtClean="0"/>
              <a:t>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and then click </a:t>
            </a:r>
            <a:r>
              <a:rPr lang="en-US" sz="1200" b="1" baseline="0" dirty="0" smtClean="0"/>
              <a:t>More Entrance Effects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Add Entrance Effect </a:t>
            </a:r>
            <a:r>
              <a:rPr lang="en-US" sz="1200" b="0" baseline="0" dirty="0" smtClean="0"/>
              <a:t>dialog box, under </a:t>
            </a:r>
            <a:r>
              <a:rPr lang="en-US" sz="1200" b="1" baseline="0" dirty="0" smtClean="0"/>
              <a:t>Moderate</a:t>
            </a:r>
            <a:r>
              <a:rPr lang="en-US" sz="1200" b="0" baseline="0" dirty="0" smtClean="0"/>
              <a:t>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click </a:t>
            </a:r>
            <a:r>
              <a:rPr lang="en-US" sz="1200" b="1" baseline="0" dirty="0" smtClean="0"/>
              <a:t>Float Up</a:t>
            </a:r>
            <a:r>
              <a:rPr lang="en-US" sz="1200" b="0" baseline="0" dirty="0" smtClean="0"/>
              <a:t>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baseline="0" dirty="0" smtClean="0"/>
              <a:t>Also on the </a:t>
            </a:r>
            <a:r>
              <a:rPr lang="en-US" sz="1200" b="1" baseline="0" dirty="0" smtClean="0"/>
              <a:t>Animations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Timing</a:t>
            </a:r>
            <a:r>
              <a:rPr lang="en-US" sz="1200" b="0" baseline="0" dirty="0" smtClean="0"/>
              <a:t> group, do the following: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in the</a:t>
            </a:r>
            <a:r>
              <a:rPr lang="en-US" sz="1200" baseline="0" dirty="0" smtClean="0"/>
              <a:t> </a:t>
            </a:r>
            <a:r>
              <a:rPr lang="en-US" sz="1200" b="1" dirty="0" smtClean="0"/>
              <a:t>Start</a:t>
            </a:r>
            <a:r>
              <a:rPr lang="en-US" sz="1200" baseline="0" dirty="0" smtClean="0"/>
              <a:t> list, select</a:t>
            </a:r>
            <a:r>
              <a:rPr lang="en-US" sz="1200" dirty="0" smtClean="0"/>
              <a:t> </a:t>
            </a:r>
            <a:r>
              <a:rPr lang="en-US" sz="1200" b="1" dirty="0" smtClean="0"/>
              <a:t>With Previous</a:t>
            </a:r>
            <a:r>
              <a:rPr lang="en-US" sz="1200" b="0" dirty="0" smtClean="0"/>
              <a:t>. 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In the</a:t>
            </a:r>
            <a:r>
              <a:rPr lang="en-US" sz="1200" baseline="0" dirty="0" smtClean="0"/>
              <a:t> </a:t>
            </a:r>
            <a:r>
              <a:rPr lang="en-US" sz="1200" b="1" dirty="0" smtClean="0"/>
              <a:t>Duration </a:t>
            </a:r>
            <a:r>
              <a:rPr lang="en-US" sz="1200" baseline="0" dirty="0" smtClean="0"/>
              <a:t>list, enter </a:t>
            </a:r>
            <a:r>
              <a:rPr lang="en-US" sz="1200" b="1" baseline="0" dirty="0" smtClean="0"/>
              <a:t>02.00</a:t>
            </a:r>
            <a:r>
              <a:rPr lang="en-US" sz="1200" b="0" dirty="0" smtClean="0"/>
              <a:t>. </a:t>
            </a:r>
            <a:r>
              <a:rPr lang="en-US" sz="1200" b="0" baseline="0" dirty="0" smtClean="0"/>
              <a:t> </a:t>
            </a:r>
            <a:endParaRPr lang="en-US" sz="1200" b="1" baseline="0" dirty="0" smtClean="0"/>
          </a:p>
          <a:p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 smtClean="0"/>
              <a:t>To reproduce the text effects on this slide, do the following: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i="0" dirty="0" smtClean="0"/>
              <a:t>On</a:t>
            </a:r>
            <a:r>
              <a:rPr lang="en-US" sz="1200" i="0" baseline="0" dirty="0" smtClean="0"/>
              <a:t> the </a:t>
            </a:r>
            <a:r>
              <a:rPr lang="en-US" sz="1200" b="1" i="0" baseline="0" dirty="0" smtClean="0"/>
              <a:t>Insert</a:t>
            </a:r>
            <a:r>
              <a:rPr lang="en-US" sz="1200" i="0" baseline="0" dirty="0" smtClean="0"/>
              <a:t> tab, in the </a:t>
            </a:r>
            <a:r>
              <a:rPr lang="en-US" sz="1200" b="1" i="0" baseline="0" dirty="0" smtClean="0"/>
              <a:t>Text</a:t>
            </a:r>
            <a:r>
              <a:rPr lang="en-US" sz="1200" i="0" baseline="0" dirty="0" smtClean="0"/>
              <a:t> group, click </a:t>
            </a:r>
            <a:r>
              <a:rPr lang="en-US" sz="1200" b="1" i="0" baseline="0" dirty="0" smtClean="0"/>
              <a:t>Text Box</a:t>
            </a:r>
            <a:r>
              <a:rPr lang="en-US" sz="1200" i="0" baseline="0" dirty="0" smtClean="0"/>
              <a:t>, and then on the slide, drag to draw the text box.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i="0" baseline="0" dirty="0" smtClean="0"/>
              <a:t>Enter three lines of text with paragraph breaks in the text box.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i="0" baseline="0" dirty="0" smtClean="0"/>
              <a:t>Select the text, and then o</a:t>
            </a:r>
            <a:r>
              <a:rPr lang="en-US" sz="1200" i="0" dirty="0" smtClean="0"/>
              <a:t>n the </a:t>
            </a:r>
            <a:r>
              <a:rPr lang="en-US" sz="1200" b="1" i="0" dirty="0" smtClean="0"/>
              <a:t>Home</a:t>
            </a:r>
            <a:r>
              <a:rPr lang="en-US" sz="1200" i="0" baseline="0" dirty="0" smtClean="0"/>
              <a:t> tab, in the </a:t>
            </a:r>
            <a:r>
              <a:rPr lang="en-US" sz="1200" b="1" i="0" baseline="0" dirty="0" smtClean="0"/>
              <a:t>Font</a:t>
            </a:r>
            <a:r>
              <a:rPr lang="en-US" sz="1200" i="0" baseline="0" dirty="0" smtClean="0"/>
              <a:t> group, do the following: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i="0" baseline="0" dirty="0" smtClean="0"/>
              <a:t>In the </a:t>
            </a:r>
            <a:r>
              <a:rPr lang="en-US" sz="1200" b="1" i="0" baseline="0" dirty="0" smtClean="0"/>
              <a:t>Font</a:t>
            </a:r>
            <a:r>
              <a:rPr lang="en-US" sz="1200" i="0" baseline="0" dirty="0" smtClean="0"/>
              <a:t> list, select </a:t>
            </a:r>
            <a:r>
              <a:rPr lang="en-US" sz="1200" b="1" dirty="0" smtClean="0"/>
              <a:t>Candara</a:t>
            </a:r>
            <a:r>
              <a:rPr lang="en-US" sz="1200" b="0" dirty="0" smtClean="0"/>
              <a:t>.</a:t>
            </a:r>
            <a:endParaRPr lang="en-US" sz="1200" i="0" baseline="0" dirty="0" smtClean="0"/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i="0" baseline="0" dirty="0" smtClean="0"/>
              <a:t>In the </a:t>
            </a:r>
            <a:r>
              <a:rPr lang="en-US" sz="1200" b="1" i="0" baseline="0" dirty="0" smtClean="0"/>
              <a:t>Font Size </a:t>
            </a:r>
            <a:r>
              <a:rPr lang="en-US" sz="1200" i="0" baseline="0" dirty="0" smtClean="0"/>
              <a:t>list, select </a:t>
            </a:r>
            <a:r>
              <a:rPr lang="en-US" sz="1200" b="1" i="0" baseline="0" dirty="0" smtClean="0"/>
              <a:t>28</a:t>
            </a:r>
            <a:r>
              <a:rPr lang="en-US" sz="1200" i="0" baseline="0" dirty="0" smtClean="0"/>
              <a:t>. 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i="0" baseline="0" dirty="0" smtClean="0"/>
              <a:t>Click the arrow next to </a:t>
            </a:r>
            <a:r>
              <a:rPr lang="en-US" sz="1200" b="1" i="0" baseline="0" dirty="0" smtClean="0"/>
              <a:t>Font Color</a:t>
            </a:r>
            <a:r>
              <a:rPr lang="en-US" sz="1200" b="0" i="0" baseline="0" dirty="0" smtClean="0"/>
              <a:t>,</a:t>
            </a:r>
            <a:r>
              <a:rPr lang="en-US" sz="1200" b="1" i="0" baseline="0" dirty="0" smtClean="0"/>
              <a:t> </a:t>
            </a:r>
            <a:r>
              <a:rPr lang="en-US" sz="1200" i="0" baseline="0" dirty="0" smtClean="0"/>
              <a:t>and then under </a:t>
            </a:r>
            <a:r>
              <a:rPr lang="en-US" sz="1200" b="1" i="0" baseline="0" dirty="0" smtClean="0"/>
              <a:t>Theme Colors</a:t>
            </a:r>
            <a:r>
              <a:rPr lang="en-US" sz="1200" i="0" baseline="0" dirty="0" smtClean="0"/>
              <a:t> click </a:t>
            </a:r>
            <a:r>
              <a:rPr lang="en-US" sz="1200" b="1" baseline="0" dirty="0" smtClean="0"/>
              <a:t>Aqua, Accent 5; Darker 50% </a:t>
            </a:r>
            <a:r>
              <a:rPr lang="en-US" sz="1200" i="0" baseline="0" dirty="0" smtClean="0"/>
              <a:t>(sixth row, ninth option from the left).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i="0" baseline="0" dirty="0" smtClean="0"/>
              <a:t>On the </a:t>
            </a:r>
            <a:r>
              <a:rPr lang="en-US" sz="1200" b="1" i="0" baseline="0" dirty="0" smtClean="0"/>
              <a:t>Home</a:t>
            </a:r>
            <a:r>
              <a:rPr lang="en-US" sz="1200" i="0" baseline="0" dirty="0" smtClean="0"/>
              <a:t> tab, in the </a:t>
            </a:r>
            <a:r>
              <a:rPr lang="en-US" sz="1200" b="1" i="0" baseline="0" dirty="0" smtClean="0"/>
              <a:t>Paragraph</a:t>
            </a:r>
            <a:r>
              <a:rPr lang="en-US" sz="1200" i="0" baseline="0" dirty="0" smtClean="0"/>
              <a:t> group, click </a:t>
            </a:r>
            <a:r>
              <a:rPr lang="en-US" sz="1200" b="1" i="0" baseline="0" dirty="0" smtClean="0"/>
              <a:t>Align Text</a:t>
            </a:r>
            <a:r>
              <a:rPr lang="en-US" sz="1200" i="0" baseline="0" dirty="0" smtClean="0"/>
              <a:t> </a:t>
            </a:r>
            <a:r>
              <a:rPr lang="en-US" sz="1200" b="1" i="0" baseline="0" dirty="0" smtClean="0"/>
              <a:t>Left </a:t>
            </a:r>
            <a:r>
              <a:rPr lang="en-US" sz="1200" b="0" i="0" baseline="0" dirty="0" smtClean="0"/>
              <a:t>to position the text left in the text box</a:t>
            </a:r>
            <a:r>
              <a:rPr lang="en-US" sz="1200" i="0" baseline="0" dirty="0" smtClean="0"/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i="0" baseline="0" dirty="0" smtClean="0"/>
              <a:t>On the slide, drag the text box onto the rectangle.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sz="1200" i="1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sz="120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To reproduce the text animation effects on this slide, do the following: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baseline="0" dirty="0" smtClean="0"/>
              <a:t>On the slide, select the text box. On the slide, select the rectangle. </a:t>
            </a:r>
            <a:r>
              <a:rPr lang="en-US" sz="1200" dirty="0" smtClean="0"/>
              <a:t>On</a:t>
            </a:r>
            <a:r>
              <a:rPr lang="en-US" sz="1200" baseline="0" dirty="0" smtClean="0"/>
              <a:t> the </a:t>
            </a:r>
            <a:r>
              <a:rPr lang="en-US" sz="1200" b="1" baseline="0" dirty="0" smtClean="0"/>
              <a:t>Animations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Advanced Animation</a:t>
            </a:r>
            <a:r>
              <a:rPr lang="en-US" sz="1200" b="0" baseline="0" dirty="0" smtClean="0"/>
              <a:t> group, click </a:t>
            </a:r>
            <a:r>
              <a:rPr lang="en-US" sz="1200" b="1" baseline="0" dirty="0" smtClean="0"/>
              <a:t>Add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Animation</a:t>
            </a:r>
            <a:r>
              <a:rPr lang="en-US" sz="1200" baseline="0" dirty="0" smtClean="0"/>
              <a:t>, point to </a:t>
            </a:r>
            <a:r>
              <a:rPr lang="en-US" sz="1200" b="1" baseline="0" dirty="0" smtClean="0"/>
              <a:t>Entrance</a:t>
            </a:r>
            <a:r>
              <a:rPr lang="en-US" sz="1200" b="0" baseline="0" dirty="0" smtClean="0"/>
              <a:t>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and then click </a:t>
            </a:r>
            <a:r>
              <a:rPr lang="en-US" sz="1200" b="1" baseline="0" dirty="0" smtClean="0"/>
              <a:t>More Entrance Effects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Add Entrance Effect </a:t>
            </a:r>
            <a:r>
              <a:rPr lang="en-US" sz="1200" b="0" baseline="0" dirty="0" smtClean="0"/>
              <a:t>dialog box, under </a:t>
            </a:r>
            <a:r>
              <a:rPr lang="en-US" sz="1200" b="1" baseline="0" dirty="0" smtClean="0"/>
              <a:t>Moderate</a:t>
            </a:r>
            <a:r>
              <a:rPr lang="en-US" sz="1200" b="0" baseline="0" dirty="0" smtClean="0"/>
              <a:t>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click </a:t>
            </a:r>
            <a:r>
              <a:rPr lang="en-US" sz="1200" b="1" baseline="0" dirty="0" smtClean="0"/>
              <a:t>Float Down</a:t>
            </a:r>
            <a:r>
              <a:rPr lang="en-US" sz="1200" b="0" baseline="0" dirty="0" smtClean="0"/>
              <a:t>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baseline="0" dirty="0" smtClean="0"/>
              <a:t>Also on the </a:t>
            </a:r>
            <a:r>
              <a:rPr lang="en-US" sz="1200" b="1" baseline="0" dirty="0" smtClean="0"/>
              <a:t>Animations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 group, click the </a:t>
            </a:r>
            <a:r>
              <a:rPr lang="en-US" sz="1200" b="1" baseline="0" dirty="0" smtClean="0"/>
              <a:t>Show Additional Effect Options </a:t>
            </a:r>
            <a:r>
              <a:rPr lang="en-US" sz="1200" b="0" baseline="0" dirty="0" smtClean="0"/>
              <a:t>dialog box launcher. In the </a:t>
            </a:r>
            <a:r>
              <a:rPr lang="en-US" sz="1200" b="1" baseline="0" dirty="0" smtClean="0"/>
              <a:t>Float Down </a:t>
            </a:r>
            <a:r>
              <a:rPr lang="en-US" sz="1200" b="0" baseline="0" dirty="0" smtClean="0"/>
              <a:t>dialog box, do the following: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Timing</a:t>
            </a:r>
            <a:r>
              <a:rPr lang="en-US" sz="1200" b="0" baseline="0" dirty="0" smtClean="0"/>
              <a:t> tab, in the</a:t>
            </a:r>
            <a:r>
              <a:rPr lang="en-US" sz="1200" baseline="0" dirty="0" smtClean="0"/>
              <a:t> </a:t>
            </a:r>
            <a:r>
              <a:rPr lang="en-US" sz="1200" b="1" dirty="0" smtClean="0"/>
              <a:t>Start</a:t>
            </a:r>
            <a:r>
              <a:rPr lang="en-US" sz="1200" baseline="0" dirty="0" smtClean="0"/>
              <a:t> box, select</a:t>
            </a:r>
            <a:r>
              <a:rPr lang="en-US" sz="1200" dirty="0" smtClean="0"/>
              <a:t> </a:t>
            </a:r>
            <a:r>
              <a:rPr lang="en-US" sz="1200" b="1" dirty="0" smtClean="0"/>
              <a:t>With Previous</a:t>
            </a:r>
            <a:r>
              <a:rPr lang="en-US" sz="1200" b="0" dirty="0" smtClean="0"/>
              <a:t>. 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In the</a:t>
            </a:r>
            <a:r>
              <a:rPr lang="en-US" sz="1200" baseline="0" dirty="0" smtClean="0"/>
              <a:t> </a:t>
            </a:r>
            <a:r>
              <a:rPr lang="en-US" sz="1200" b="1" dirty="0" smtClean="0"/>
              <a:t>Duration </a:t>
            </a:r>
            <a:r>
              <a:rPr lang="en-US" sz="1200" baseline="0" dirty="0" smtClean="0"/>
              <a:t>box, select</a:t>
            </a:r>
            <a:r>
              <a:rPr lang="en-US" sz="1200" dirty="0" smtClean="0"/>
              <a:t> </a:t>
            </a:r>
            <a:r>
              <a:rPr lang="en-US" sz="1200" b="1" dirty="0" smtClean="0"/>
              <a:t>1 seconds (Fast)</a:t>
            </a:r>
            <a:r>
              <a:rPr lang="en-US" sz="1200" b="0" dirty="0" smtClean="0"/>
              <a:t>. 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Text Animation </a:t>
            </a:r>
            <a:r>
              <a:rPr lang="en-US" sz="1200" baseline="0" dirty="0" smtClean="0"/>
              <a:t>tab,</a:t>
            </a:r>
            <a:r>
              <a:rPr lang="en-US" sz="1200" dirty="0" smtClean="0"/>
              <a:t> in the </a:t>
            </a:r>
            <a:r>
              <a:rPr lang="en-US" sz="1200" b="1" dirty="0" smtClean="0"/>
              <a:t>Group text </a:t>
            </a:r>
            <a:r>
              <a:rPr lang="en-US" sz="1200" baseline="0" dirty="0" smtClean="0"/>
              <a:t>list, select </a:t>
            </a:r>
            <a:r>
              <a:rPr lang="en-US" sz="1200" b="1" baseline="0" dirty="0" smtClean="0"/>
              <a:t>By 1</a:t>
            </a:r>
            <a:r>
              <a:rPr lang="en-US" sz="1200" b="1" baseline="30000" dirty="0" smtClean="0"/>
              <a:t>st </a:t>
            </a:r>
            <a:r>
              <a:rPr lang="en-US" sz="1200" b="1" baseline="0" dirty="0" smtClean="0"/>
              <a:t>Level Paragraphs</a:t>
            </a:r>
            <a:r>
              <a:rPr lang="en-US" sz="1200" b="0" baseline="0" dirty="0" smtClean="0"/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baseline="0" dirty="0" smtClean="0"/>
              <a:t>Also on the </a:t>
            </a:r>
            <a:r>
              <a:rPr lang="en-US" sz="1200" b="1" baseline="0" dirty="0" smtClean="0"/>
              <a:t>Animations</a:t>
            </a:r>
            <a:r>
              <a:rPr lang="en-US" sz="1200" b="0" baseline="0" dirty="0" smtClean="0"/>
              <a:t> tab</a:t>
            </a:r>
            <a:r>
              <a:rPr lang="en-US" sz="1200" baseline="0" dirty="0" smtClean="0"/>
              <a:t>, in the </a:t>
            </a:r>
            <a:r>
              <a:rPr lang="en-US" sz="1200" b="1" baseline="0" dirty="0" smtClean="0"/>
              <a:t>Advanced Animation </a:t>
            </a:r>
            <a:r>
              <a:rPr lang="en-US" sz="1200" baseline="0" dirty="0" smtClean="0"/>
              <a:t>group, click </a:t>
            </a:r>
            <a:r>
              <a:rPr lang="en-US" sz="1200" b="1" baseline="0" dirty="0" smtClean="0"/>
              <a:t>Animation Pane</a:t>
            </a:r>
            <a:r>
              <a:rPr lang="en-US" sz="1200" baseline="0" dirty="0" smtClean="0"/>
              <a:t>. In the </a:t>
            </a:r>
            <a:r>
              <a:rPr lang="en-US" sz="1200" b="1" baseline="0" dirty="0" smtClean="0"/>
              <a:t>Animation Pane</a:t>
            </a:r>
            <a:r>
              <a:rPr lang="en-US" sz="1200" baseline="0" dirty="0" smtClean="0"/>
              <a:t>, click the double arrow under the text animation effect to expand the list of effects, and then do the following: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aseline="0" dirty="0" smtClean="0"/>
              <a:t>Select the first text animation effect in the list (descend effect for the first line of text). Click the arrow to the right of the selected effect, and then click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. In the </a:t>
            </a:r>
            <a:r>
              <a:rPr lang="en-US" sz="1200" b="1" baseline="0" dirty="0" smtClean="0"/>
              <a:t>Descend</a:t>
            </a:r>
            <a:r>
              <a:rPr lang="en-US" sz="1200" baseline="0" dirty="0" smtClean="0"/>
              <a:t> dialog box, on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Delay</a:t>
            </a:r>
            <a:r>
              <a:rPr lang="en-US" sz="1200" baseline="0" dirty="0" smtClean="0"/>
              <a:t> box, enter </a:t>
            </a:r>
            <a:r>
              <a:rPr lang="en-US" sz="1200" b="1" baseline="0" dirty="0" smtClean="0"/>
              <a:t>1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Select the second text animation effect (descend effect for the second line of text). Click the arrow to the right of the selected effect, and then click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. In the </a:t>
            </a:r>
            <a:r>
              <a:rPr lang="en-US" sz="1200" b="1" baseline="0" dirty="0" smtClean="0"/>
              <a:t>Descend</a:t>
            </a:r>
            <a:r>
              <a:rPr lang="en-US" sz="1200" baseline="0" dirty="0" smtClean="0"/>
              <a:t> dialog box, on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tab, do the following: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Start</a:t>
            </a:r>
            <a:r>
              <a:rPr lang="en-US" sz="1200" baseline="0" dirty="0" smtClean="0"/>
              <a:t> list select </a:t>
            </a:r>
            <a:r>
              <a:rPr lang="en-US" sz="1200" b="1" baseline="0" dirty="0" smtClean="0"/>
              <a:t>With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Previous</a:t>
            </a:r>
            <a:r>
              <a:rPr lang="en-US" sz="1200" baseline="0" dirty="0" smtClean="0"/>
              <a:t>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Delay</a:t>
            </a:r>
            <a:r>
              <a:rPr lang="en-US" sz="1200" baseline="0" dirty="0" smtClean="0"/>
              <a:t> box, enter </a:t>
            </a:r>
            <a:r>
              <a:rPr lang="en-US" sz="1200" b="1" baseline="0" dirty="0" smtClean="0"/>
              <a:t>1.5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Select the third text animation effect (descend effect for the third line of text). Click the arrow to the right of the selected effect, and then click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. In the </a:t>
            </a:r>
            <a:r>
              <a:rPr lang="en-US" sz="1200" b="1" baseline="0" dirty="0" smtClean="0"/>
              <a:t>Descend</a:t>
            </a:r>
            <a:r>
              <a:rPr lang="en-US" sz="1200" baseline="0" dirty="0" smtClean="0"/>
              <a:t> dialog box, on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tab, do the following: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Start</a:t>
            </a:r>
            <a:r>
              <a:rPr lang="en-US" sz="1200" baseline="0" dirty="0" smtClean="0"/>
              <a:t> list select </a:t>
            </a:r>
            <a:r>
              <a:rPr lang="en-US" sz="1200" b="1" baseline="0" dirty="0" smtClean="0"/>
              <a:t>With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Previous</a:t>
            </a:r>
            <a:r>
              <a:rPr lang="en-US" sz="1200" baseline="0" dirty="0" smtClean="0"/>
              <a:t>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Delay</a:t>
            </a:r>
            <a:r>
              <a:rPr lang="en-US" sz="1200" baseline="0" dirty="0" smtClean="0"/>
              <a:t> box, enter </a:t>
            </a:r>
            <a:r>
              <a:rPr lang="en-US" sz="1200" b="1" baseline="0" dirty="0" smtClean="0"/>
              <a:t>2</a:t>
            </a:r>
            <a:r>
              <a:rPr lang="en-US" sz="1200" baseline="0" dirty="0" smtClean="0"/>
              <a:t>.</a:t>
            </a:r>
          </a:p>
          <a:p>
            <a:endParaRPr lang="en-US" sz="1200" dirty="0" smtClean="0"/>
          </a:p>
          <a:p>
            <a:endParaRPr lang="en-US" sz="1200" dirty="0" smtClean="0"/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reproduce the background effects on this slide, do the following: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Design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Background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group, click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 Background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dialog box launcher.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 Background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dialog box,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 left pane, select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Picture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or texture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pane, and then 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Insert from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click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Insert Picture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dialog box,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picture, and then click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Insert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200" dirty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400" b="1" dirty="0" smtClean="0"/>
              <a:t>Animated captions fade into view over forest background</a:t>
            </a:r>
          </a:p>
          <a:p>
            <a:r>
              <a:rPr lang="en-US" sz="1400" dirty="0" smtClean="0"/>
              <a:t>(Basic)</a:t>
            </a:r>
          </a:p>
          <a:p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 smtClean="0"/>
              <a:t>To reproduce the rectangle</a:t>
            </a:r>
            <a:r>
              <a:rPr lang="en-US" sz="1200" baseline="0" dirty="0" smtClean="0"/>
              <a:t> </a:t>
            </a:r>
            <a:r>
              <a:rPr lang="en-US" sz="1200" dirty="0" smtClean="0"/>
              <a:t>on this slide, do the following: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i="0" dirty="0" smtClean="0"/>
              <a:t>On the </a:t>
            </a:r>
            <a:r>
              <a:rPr lang="en-US" sz="1200" b="1" i="0" dirty="0" smtClean="0"/>
              <a:t>Home</a:t>
            </a:r>
            <a:r>
              <a:rPr lang="en-US" sz="1200" i="0" dirty="0" smtClean="0"/>
              <a:t> tab, in the</a:t>
            </a:r>
            <a:r>
              <a:rPr lang="en-US" sz="1200" i="0" baseline="0" dirty="0" smtClean="0"/>
              <a:t> </a:t>
            </a:r>
            <a:r>
              <a:rPr lang="en-US" sz="1200" b="1" i="0" baseline="0" dirty="0" smtClean="0"/>
              <a:t>Slides</a:t>
            </a:r>
            <a:r>
              <a:rPr lang="en-US" sz="1200" i="0" baseline="0" dirty="0" smtClean="0"/>
              <a:t> group, click </a:t>
            </a:r>
            <a:r>
              <a:rPr lang="en-US" sz="1200" b="1" i="0" baseline="0" dirty="0" smtClean="0"/>
              <a:t>Layout</a:t>
            </a:r>
            <a:r>
              <a:rPr lang="en-US" sz="1200" i="0" baseline="0" dirty="0" smtClean="0"/>
              <a:t>, and then click </a:t>
            </a:r>
            <a:r>
              <a:rPr lang="en-US" sz="1200" b="1" i="0" baseline="0" dirty="0" smtClean="0"/>
              <a:t>Blank</a:t>
            </a:r>
            <a:r>
              <a:rPr lang="en-US" sz="1200" i="0" baseline="0" dirty="0" smtClean="0"/>
              <a:t>.</a:t>
            </a:r>
            <a:endParaRPr lang="en-US" sz="1200" i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On the </a:t>
            </a:r>
            <a:r>
              <a:rPr lang="en-US" sz="1200" b="1" i="0" baseline="0" dirty="0" smtClean="0">
                <a:latin typeface="+mn-lt"/>
              </a:rPr>
              <a:t>Home</a:t>
            </a:r>
            <a:r>
              <a:rPr lang="en-US" sz="1200" b="0" i="0" baseline="0" dirty="0" smtClean="0">
                <a:latin typeface="+mn-lt"/>
              </a:rPr>
              <a:t> tab, in the </a:t>
            </a:r>
            <a:r>
              <a:rPr lang="en-US" sz="1200" b="1" i="0" baseline="0" dirty="0" smtClean="0">
                <a:latin typeface="+mn-lt"/>
              </a:rPr>
              <a:t>Drawing</a:t>
            </a:r>
            <a:r>
              <a:rPr lang="en-US" sz="1200" b="0" i="0" baseline="0" dirty="0" smtClean="0">
                <a:latin typeface="+mn-lt"/>
              </a:rPr>
              <a:t> group, click </a:t>
            </a:r>
            <a:r>
              <a:rPr lang="en-US" sz="1200" b="1" i="0" baseline="0" dirty="0" smtClean="0">
                <a:latin typeface="+mn-lt"/>
              </a:rPr>
              <a:t>Shapes</a:t>
            </a:r>
            <a:r>
              <a:rPr lang="en-US" sz="1200" b="0" i="0" baseline="0" dirty="0" smtClean="0">
                <a:latin typeface="+mn-lt"/>
              </a:rPr>
              <a:t>, and then under </a:t>
            </a:r>
            <a:r>
              <a:rPr lang="en-US" sz="1200" b="1" i="0" baseline="0" dirty="0" smtClean="0">
                <a:latin typeface="+mn-lt"/>
              </a:rPr>
              <a:t>Rectangle</a:t>
            </a:r>
            <a:r>
              <a:rPr lang="en-US" sz="1200" b="0" i="0" baseline="0" dirty="0" smtClean="0">
                <a:latin typeface="+mn-lt"/>
              </a:rPr>
              <a:t> click </a:t>
            </a:r>
            <a:r>
              <a:rPr lang="en-US" sz="1200" b="1" i="0" baseline="0" dirty="0" smtClean="0">
                <a:latin typeface="+mn-lt"/>
              </a:rPr>
              <a:t>Rounded Rectangle </a:t>
            </a:r>
            <a:r>
              <a:rPr lang="en-US" sz="1200" b="0" i="0" baseline="0" dirty="0" smtClean="0">
                <a:latin typeface="+mn-lt"/>
              </a:rPr>
              <a:t>(second option from the left). On the slide, drag to draw a rectangle.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Select the rectangle. Under </a:t>
            </a:r>
            <a:r>
              <a:rPr lang="en-US" sz="1200" b="1" i="0" baseline="0" dirty="0" smtClean="0">
                <a:latin typeface="+mn-lt"/>
              </a:rPr>
              <a:t>Drawing Tools</a:t>
            </a:r>
            <a:r>
              <a:rPr lang="en-US" sz="1200" b="0" i="0" baseline="0" dirty="0" smtClean="0">
                <a:latin typeface="+mn-lt"/>
              </a:rPr>
              <a:t>, on the </a:t>
            </a:r>
            <a:r>
              <a:rPr lang="en-US" sz="1200" b="1" i="0" baseline="0" dirty="0" smtClean="0">
                <a:latin typeface="+mn-lt"/>
              </a:rPr>
              <a:t>Format</a:t>
            </a:r>
            <a:r>
              <a:rPr lang="en-US" sz="1200" b="0" i="0" baseline="0" dirty="0" smtClean="0">
                <a:latin typeface="+mn-lt"/>
              </a:rPr>
              <a:t> tab, in the </a:t>
            </a:r>
            <a:r>
              <a:rPr lang="en-US" sz="1200" b="1" i="0" baseline="0" dirty="0" smtClean="0">
                <a:latin typeface="+mn-lt"/>
              </a:rPr>
              <a:t>Size</a:t>
            </a:r>
            <a:r>
              <a:rPr lang="en-US" sz="1200" b="0" i="0" baseline="0" dirty="0" smtClean="0">
                <a:latin typeface="+mn-lt"/>
              </a:rPr>
              <a:t> group, do the following: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i="0" baseline="0" dirty="0" smtClean="0">
                <a:latin typeface="+mn-lt"/>
              </a:rPr>
              <a:t>In the </a:t>
            </a:r>
            <a:r>
              <a:rPr lang="en-US" sz="1200" b="1" i="0" baseline="0" dirty="0" smtClean="0">
                <a:latin typeface="+mn-lt"/>
              </a:rPr>
              <a:t>Shape Height</a:t>
            </a:r>
            <a:r>
              <a:rPr lang="en-US" sz="1200" b="0" i="0" baseline="0" dirty="0" smtClean="0">
                <a:latin typeface="+mn-lt"/>
              </a:rPr>
              <a:t> box, enter </a:t>
            </a:r>
            <a:r>
              <a:rPr lang="en-US" sz="1200" b="1" i="0" baseline="0" dirty="0" smtClean="0">
                <a:latin typeface="+mn-lt"/>
              </a:rPr>
              <a:t>3.08”</a:t>
            </a:r>
            <a:r>
              <a:rPr lang="en-US" sz="1200" b="0" i="0" baseline="0" dirty="0" smtClean="0">
                <a:latin typeface="+mn-lt"/>
              </a:rPr>
              <a:t>. 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i="0" baseline="0" dirty="0" smtClean="0">
                <a:latin typeface="+mn-lt"/>
              </a:rPr>
              <a:t>In the </a:t>
            </a:r>
            <a:r>
              <a:rPr lang="en-US" sz="1200" b="1" i="0" baseline="0" dirty="0" smtClean="0">
                <a:latin typeface="+mn-lt"/>
              </a:rPr>
              <a:t>Shape Width</a:t>
            </a:r>
            <a:r>
              <a:rPr lang="en-US" sz="1200" b="0" i="0" baseline="0" dirty="0" smtClean="0">
                <a:latin typeface="+mn-lt"/>
              </a:rPr>
              <a:t> box, enter </a:t>
            </a:r>
            <a:r>
              <a:rPr lang="en-US" sz="1200" b="1" i="0" baseline="0" dirty="0" smtClean="0">
                <a:latin typeface="+mn-lt"/>
              </a:rPr>
              <a:t>4.33”</a:t>
            </a:r>
            <a:r>
              <a:rPr lang="en-US" sz="1200" b="0" i="0" baseline="0" dirty="0" smtClean="0">
                <a:latin typeface="+mn-lt"/>
              </a:rPr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Under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Drawing Tools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on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Shapes Styles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group, click the arrow next to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Shape Outline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 Outline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Under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Drawing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Tools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on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tab, in the bottom right corner in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Shapes Styles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group, click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 Shape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dialog box launcher. In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 Shape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dialog box, click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Fill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 left pane, select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Gradient fill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Fill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pane, and then do the following: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list, select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Linear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Angle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90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Gradient stops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 gradient stops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Remove gradient stops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until two stops appear in the slider.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Gradient stops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customize the gradient stops as follows: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the first stop in the slider, and then do the following: 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Position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0%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Theme Colors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White, Background 1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(first row, first option from the left).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Transparency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25%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the next stop in the slider, and then do the following: 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Position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20%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Theme Colors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White, Background 1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(first row, first option from the left).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Transparency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69%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Also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 Shape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dialog box,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click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Shadow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left pane. In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Shadow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pane, c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lick the button next to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Presets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under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Outer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Offset Diagonal Bottom Left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(first row, third option from the left),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then do the following:</a:t>
            </a:r>
          </a:p>
          <a:p>
            <a:pPr marL="685800" marR="0" lvl="3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Transparency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72%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685800" marR="0" lvl="3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100%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685800" marR="0" lvl="3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Blur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11.81 pt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685800" marR="0" lvl="3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Angle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141°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685800" marR="0" lvl="3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Distance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19.7 pt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Also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</a:t>
            </a:r>
            <a:r>
              <a:rPr lang="en-US" sz="1200" b="0" baseline="0" dirty="0" smtClean="0"/>
              <a:t>the</a:t>
            </a:r>
            <a:r>
              <a:rPr lang="en-US" sz="1200" b="1" baseline="0" dirty="0" smtClean="0"/>
              <a:t> Format Shape </a:t>
            </a:r>
            <a:r>
              <a:rPr lang="en-US" sz="1200" b="0" baseline="0" dirty="0" smtClean="0"/>
              <a:t>dialog box,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3-D Format </a:t>
            </a:r>
            <a:r>
              <a:rPr lang="en-US" sz="1200" b="0" baseline="0" dirty="0" smtClean="0"/>
              <a:t>in the left pane,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then do the following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3-D Format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pane: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i="0" baseline="0" dirty="0" smtClean="0">
                <a:latin typeface="+mn-lt"/>
              </a:rPr>
              <a:t>Under </a:t>
            </a:r>
            <a:r>
              <a:rPr lang="en-US" sz="1200" b="1" i="0" baseline="0" dirty="0" smtClean="0">
                <a:latin typeface="+mn-lt"/>
              </a:rPr>
              <a:t>Bevel</a:t>
            </a:r>
            <a:r>
              <a:rPr lang="en-US" sz="1200" b="0" i="0" baseline="0" dirty="0" smtClean="0">
                <a:latin typeface="+mn-lt"/>
              </a:rPr>
              <a:t>, click the button next to </a:t>
            </a:r>
            <a:r>
              <a:rPr lang="en-US" sz="1200" b="1" i="0" baseline="0" dirty="0" smtClean="0">
                <a:latin typeface="+mn-lt"/>
              </a:rPr>
              <a:t>Top</a:t>
            </a:r>
            <a:r>
              <a:rPr lang="en-US" sz="1200" b="0" i="0" baseline="0" dirty="0" smtClean="0">
                <a:latin typeface="+mn-lt"/>
              </a:rPr>
              <a:t>, and then under </a:t>
            </a:r>
            <a:r>
              <a:rPr lang="en-US" sz="1200" b="1" i="0" baseline="0" dirty="0" smtClean="0">
                <a:latin typeface="+mn-lt"/>
              </a:rPr>
              <a:t>Bevel</a:t>
            </a:r>
            <a:r>
              <a:rPr lang="en-US" sz="1200" b="0" i="0" baseline="0" dirty="0" smtClean="0">
                <a:latin typeface="+mn-lt"/>
              </a:rPr>
              <a:t> click </a:t>
            </a:r>
            <a:r>
              <a:rPr lang="en-US" sz="1200" b="1" i="0" baseline="0" dirty="0" smtClean="0">
                <a:latin typeface="+mn-lt"/>
              </a:rPr>
              <a:t>Circle</a:t>
            </a:r>
            <a:r>
              <a:rPr lang="en-US" sz="1200" b="0" i="0" baseline="0" dirty="0" smtClean="0">
                <a:latin typeface="+mn-lt"/>
              </a:rPr>
              <a:t> (first row, first option from the left). Next to </a:t>
            </a:r>
            <a:r>
              <a:rPr lang="en-US" sz="1200" b="1" i="0" baseline="0" dirty="0" smtClean="0">
                <a:latin typeface="+mn-lt"/>
              </a:rPr>
              <a:t>Top</a:t>
            </a:r>
            <a:r>
              <a:rPr lang="en-US" sz="1200" b="0" i="0" baseline="0" dirty="0" smtClean="0">
                <a:latin typeface="+mn-lt"/>
              </a:rPr>
              <a:t>, in the </a:t>
            </a:r>
            <a:r>
              <a:rPr lang="en-US" sz="1200" b="1" i="0" baseline="0" dirty="0" smtClean="0">
                <a:latin typeface="+mn-lt"/>
              </a:rPr>
              <a:t>Width</a:t>
            </a:r>
            <a:r>
              <a:rPr lang="en-US" sz="1200" b="0" i="0" baseline="0" dirty="0" smtClean="0">
                <a:latin typeface="+mn-lt"/>
              </a:rPr>
              <a:t> box, enter </a:t>
            </a:r>
            <a:r>
              <a:rPr lang="en-US" sz="1200" b="1" i="0" baseline="0" dirty="0" smtClean="0">
                <a:latin typeface="+mn-lt"/>
              </a:rPr>
              <a:t>7 pt</a:t>
            </a:r>
            <a:r>
              <a:rPr lang="en-US" sz="1200" b="0" i="0" baseline="0" dirty="0" smtClean="0">
                <a:latin typeface="+mn-lt"/>
              </a:rPr>
              <a:t>, in the </a:t>
            </a:r>
            <a:r>
              <a:rPr lang="en-US" sz="1200" b="1" i="0" baseline="0" dirty="0" smtClean="0">
                <a:latin typeface="+mn-lt"/>
              </a:rPr>
              <a:t>Height</a:t>
            </a:r>
            <a:r>
              <a:rPr lang="en-US" sz="1200" b="0" i="0" baseline="0" dirty="0" smtClean="0">
                <a:latin typeface="+mn-lt"/>
              </a:rPr>
              <a:t> box, enter </a:t>
            </a:r>
            <a:r>
              <a:rPr lang="en-US" sz="1200" b="1" i="0" baseline="0" dirty="0" smtClean="0">
                <a:latin typeface="+mn-lt"/>
              </a:rPr>
              <a:t>7 pt</a:t>
            </a:r>
            <a:r>
              <a:rPr lang="en-US" sz="1200" b="0" i="0" baseline="0" dirty="0" smtClean="0">
                <a:latin typeface="+mn-lt"/>
              </a:rPr>
              <a:t>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Surface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0" i="0" baseline="0" dirty="0" smtClean="0">
                <a:latin typeface="+mn-lt"/>
              </a:rPr>
              <a:t>click the button next to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Material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Standard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click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Metal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(fourth option from the left).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</a:t>
            </a:r>
            <a:r>
              <a:rPr lang="en-US" sz="1200" b="0" i="0" baseline="0" dirty="0" smtClean="0">
                <a:latin typeface="+mn-lt"/>
              </a:rPr>
              <a:t>lick the button next to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Lighting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Neutral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click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Contrasting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(second row, second option from the left). In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Angle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75°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sz="1200" i="0" baseline="0" dirty="0" smtClean="0"/>
              <a:t> </a:t>
            </a:r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the slide, drag the rectangle near the bottom right corner. </a:t>
            </a:r>
          </a:p>
          <a:p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 smtClean="0"/>
              <a:t>To reproduce the rectangle</a:t>
            </a:r>
            <a:r>
              <a:rPr lang="en-US" sz="1200" baseline="0" dirty="0" smtClean="0"/>
              <a:t> animation effects </a:t>
            </a:r>
            <a:r>
              <a:rPr lang="en-US" sz="1200" dirty="0" smtClean="0"/>
              <a:t>on this slide, do the following: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baseline="0" dirty="0" smtClean="0"/>
              <a:t>On the slide, select the rectangle. </a:t>
            </a:r>
            <a:r>
              <a:rPr lang="en-US" sz="1200" dirty="0" smtClean="0"/>
              <a:t>On</a:t>
            </a:r>
            <a:r>
              <a:rPr lang="en-US" sz="1200" baseline="0" dirty="0" smtClean="0"/>
              <a:t> the </a:t>
            </a:r>
            <a:r>
              <a:rPr lang="en-US" sz="1200" b="1" baseline="0" dirty="0" smtClean="0"/>
              <a:t>Animations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Advanced Animation</a:t>
            </a:r>
            <a:r>
              <a:rPr lang="en-US" sz="1200" b="0" baseline="0" dirty="0" smtClean="0"/>
              <a:t> group, click </a:t>
            </a:r>
            <a:r>
              <a:rPr lang="en-US" sz="1200" b="1" baseline="0" dirty="0" smtClean="0"/>
              <a:t>Add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Animation</a:t>
            </a:r>
            <a:r>
              <a:rPr lang="en-US" sz="1200" baseline="0" dirty="0" smtClean="0"/>
              <a:t>, point to </a:t>
            </a:r>
            <a:r>
              <a:rPr lang="en-US" sz="1200" b="1" baseline="0" dirty="0" smtClean="0"/>
              <a:t>Entrance</a:t>
            </a:r>
            <a:r>
              <a:rPr lang="en-US" sz="1200" b="0" baseline="0" dirty="0" smtClean="0"/>
              <a:t>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and then click </a:t>
            </a:r>
            <a:r>
              <a:rPr lang="en-US" sz="1200" b="1" baseline="0" dirty="0" smtClean="0"/>
              <a:t>More Entrance Effects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Add Entrance Effect </a:t>
            </a:r>
            <a:r>
              <a:rPr lang="en-US" sz="1200" b="0" baseline="0" dirty="0" smtClean="0"/>
              <a:t>dialog box, under </a:t>
            </a:r>
            <a:r>
              <a:rPr lang="en-US" sz="1200" b="1" baseline="0" dirty="0" smtClean="0"/>
              <a:t>Moderate</a:t>
            </a:r>
            <a:r>
              <a:rPr lang="en-US" sz="1200" b="0" baseline="0" dirty="0" smtClean="0"/>
              <a:t>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click </a:t>
            </a:r>
            <a:r>
              <a:rPr lang="en-US" sz="1200" b="1" baseline="0" dirty="0" smtClean="0"/>
              <a:t>Float Up</a:t>
            </a:r>
            <a:r>
              <a:rPr lang="en-US" sz="1200" b="0" baseline="0" dirty="0" smtClean="0"/>
              <a:t>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baseline="0" dirty="0" smtClean="0"/>
              <a:t>Also on the </a:t>
            </a:r>
            <a:r>
              <a:rPr lang="en-US" sz="1200" b="1" baseline="0" dirty="0" smtClean="0"/>
              <a:t>Animations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Timing</a:t>
            </a:r>
            <a:r>
              <a:rPr lang="en-US" sz="1200" b="0" baseline="0" dirty="0" smtClean="0"/>
              <a:t> group, do the following: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in the</a:t>
            </a:r>
            <a:r>
              <a:rPr lang="en-US" sz="1200" baseline="0" dirty="0" smtClean="0"/>
              <a:t> </a:t>
            </a:r>
            <a:r>
              <a:rPr lang="en-US" sz="1200" b="1" dirty="0" smtClean="0"/>
              <a:t>Start</a:t>
            </a:r>
            <a:r>
              <a:rPr lang="en-US" sz="1200" baseline="0" dirty="0" smtClean="0"/>
              <a:t> list, select</a:t>
            </a:r>
            <a:r>
              <a:rPr lang="en-US" sz="1200" dirty="0" smtClean="0"/>
              <a:t> </a:t>
            </a:r>
            <a:r>
              <a:rPr lang="en-US" sz="1200" b="1" dirty="0" smtClean="0"/>
              <a:t>With Previous</a:t>
            </a:r>
            <a:r>
              <a:rPr lang="en-US" sz="1200" b="0" dirty="0" smtClean="0"/>
              <a:t>. 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In the</a:t>
            </a:r>
            <a:r>
              <a:rPr lang="en-US" sz="1200" baseline="0" dirty="0" smtClean="0"/>
              <a:t> </a:t>
            </a:r>
            <a:r>
              <a:rPr lang="en-US" sz="1200" b="1" dirty="0" smtClean="0"/>
              <a:t>Duration </a:t>
            </a:r>
            <a:r>
              <a:rPr lang="en-US" sz="1200" baseline="0" dirty="0" smtClean="0"/>
              <a:t>list, enter </a:t>
            </a:r>
            <a:r>
              <a:rPr lang="en-US" sz="1200" b="1" baseline="0" dirty="0" smtClean="0"/>
              <a:t>02.00</a:t>
            </a:r>
            <a:r>
              <a:rPr lang="en-US" sz="1200" b="0" dirty="0" smtClean="0"/>
              <a:t>. </a:t>
            </a:r>
            <a:r>
              <a:rPr lang="en-US" sz="1200" b="0" baseline="0" dirty="0" smtClean="0"/>
              <a:t> </a:t>
            </a:r>
            <a:endParaRPr lang="en-US" sz="1200" b="1" baseline="0" dirty="0" smtClean="0"/>
          </a:p>
          <a:p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 smtClean="0"/>
              <a:t>To reproduce the text effects on this slide, do the following: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i="0" dirty="0" smtClean="0"/>
              <a:t>On</a:t>
            </a:r>
            <a:r>
              <a:rPr lang="en-US" sz="1200" i="0" baseline="0" dirty="0" smtClean="0"/>
              <a:t> the </a:t>
            </a:r>
            <a:r>
              <a:rPr lang="en-US" sz="1200" b="1" i="0" baseline="0" dirty="0" smtClean="0"/>
              <a:t>Insert</a:t>
            </a:r>
            <a:r>
              <a:rPr lang="en-US" sz="1200" i="0" baseline="0" dirty="0" smtClean="0"/>
              <a:t> tab, in the </a:t>
            </a:r>
            <a:r>
              <a:rPr lang="en-US" sz="1200" b="1" i="0" baseline="0" dirty="0" smtClean="0"/>
              <a:t>Text</a:t>
            </a:r>
            <a:r>
              <a:rPr lang="en-US" sz="1200" i="0" baseline="0" dirty="0" smtClean="0"/>
              <a:t> group, click </a:t>
            </a:r>
            <a:r>
              <a:rPr lang="en-US" sz="1200" b="1" i="0" baseline="0" dirty="0" smtClean="0"/>
              <a:t>Text Box</a:t>
            </a:r>
            <a:r>
              <a:rPr lang="en-US" sz="1200" i="0" baseline="0" dirty="0" smtClean="0"/>
              <a:t>, and then on the slide, drag to draw the text box.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i="0" baseline="0" dirty="0" smtClean="0"/>
              <a:t>Enter three lines of text with paragraph breaks in the text box.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i="0" baseline="0" dirty="0" smtClean="0"/>
              <a:t>Select the text, and then o</a:t>
            </a:r>
            <a:r>
              <a:rPr lang="en-US" sz="1200" i="0" dirty="0" smtClean="0"/>
              <a:t>n the </a:t>
            </a:r>
            <a:r>
              <a:rPr lang="en-US" sz="1200" b="1" i="0" dirty="0" smtClean="0"/>
              <a:t>Home</a:t>
            </a:r>
            <a:r>
              <a:rPr lang="en-US" sz="1200" i="0" baseline="0" dirty="0" smtClean="0"/>
              <a:t> tab, in the </a:t>
            </a:r>
            <a:r>
              <a:rPr lang="en-US" sz="1200" b="1" i="0" baseline="0" dirty="0" smtClean="0"/>
              <a:t>Font</a:t>
            </a:r>
            <a:r>
              <a:rPr lang="en-US" sz="1200" i="0" baseline="0" dirty="0" smtClean="0"/>
              <a:t> group, do the following: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i="0" baseline="0" dirty="0" smtClean="0"/>
              <a:t>In the </a:t>
            </a:r>
            <a:r>
              <a:rPr lang="en-US" sz="1200" b="1" i="0" baseline="0" dirty="0" smtClean="0"/>
              <a:t>Font</a:t>
            </a:r>
            <a:r>
              <a:rPr lang="en-US" sz="1200" i="0" baseline="0" dirty="0" smtClean="0"/>
              <a:t> list, select </a:t>
            </a:r>
            <a:r>
              <a:rPr lang="en-US" sz="1200" b="1" dirty="0" smtClean="0"/>
              <a:t>Candara</a:t>
            </a:r>
            <a:r>
              <a:rPr lang="en-US" sz="1200" b="0" dirty="0" smtClean="0"/>
              <a:t>.</a:t>
            </a:r>
            <a:endParaRPr lang="en-US" sz="1200" i="0" baseline="0" dirty="0" smtClean="0"/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i="0" baseline="0" dirty="0" smtClean="0"/>
              <a:t>In the </a:t>
            </a:r>
            <a:r>
              <a:rPr lang="en-US" sz="1200" b="1" i="0" baseline="0" dirty="0" smtClean="0"/>
              <a:t>Font Size </a:t>
            </a:r>
            <a:r>
              <a:rPr lang="en-US" sz="1200" i="0" baseline="0" dirty="0" smtClean="0"/>
              <a:t>list, select </a:t>
            </a:r>
            <a:r>
              <a:rPr lang="en-US" sz="1200" b="1" i="0" baseline="0" dirty="0" smtClean="0"/>
              <a:t>28</a:t>
            </a:r>
            <a:r>
              <a:rPr lang="en-US" sz="1200" i="0" baseline="0" dirty="0" smtClean="0"/>
              <a:t>. 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i="0" baseline="0" dirty="0" smtClean="0"/>
              <a:t>Click the arrow next to </a:t>
            </a:r>
            <a:r>
              <a:rPr lang="en-US" sz="1200" b="1" i="0" baseline="0" dirty="0" smtClean="0"/>
              <a:t>Font Color</a:t>
            </a:r>
            <a:r>
              <a:rPr lang="en-US" sz="1200" b="0" i="0" baseline="0" dirty="0" smtClean="0"/>
              <a:t>,</a:t>
            </a:r>
            <a:r>
              <a:rPr lang="en-US" sz="1200" b="1" i="0" baseline="0" dirty="0" smtClean="0"/>
              <a:t> </a:t>
            </a:r>
            <a:r>
              <a:rPr lang="en-US" sz="1200" i="0" baseline="0" dirty="0" smtClean="0"/>
              <a:t>and then under </a:t>
            </a:r>
            <a:r>
              <a:rPr lang="en-US" sz="1200" b="1" i="0" baseline="0" dirty="0" smtClean="0"/>
              <a:t>Theme Colors</a:t>
            </a:r>
            <a:r>
              <a:rPr lang="en-US" sz="1200" i="0" baseline="0" dirty="0" smtClean="0"/>
              <a:t> click </a:t>
            </a:r>
            <a:r>
              <a:rPr lang="en-US" sz="1200" b="1" baseline="0" dirty="0" smtClean="0"/>
              <a:t>Aqua, Accent 5; Darker 50% </a:t>
            </a:r>
            <a:r>
              <a:rPr lang="en-US" sz="1200" i="0" baseline="0" dirty="0" smtClean="0"/>
              <a:t>(sixth row, ninth option from the left).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i="0" baseline="0" dirty="0" smtClean="0"/>
              <a:t>On the </a:t>
            </a:r>
            <a:r>
              <a:rPr lang="en-US" sz="1200" b="1" i="0" baseline="0" dirty="0" smtClean="0"/>
              <a:t>Home</a:t>
            </a:r>
            <a:r>
              <a:rPr lang="en-US" sz="1200" i="0" baseline="0" dirty="0" smtClean="0"/>
              <a:t> tab, in the </a:t>
            </a:r>
            <a:r>
              <a:rPr lang="en-US" sz="1200" b="1" i="0" baseline="0" dirty="0" smtClean="0"/>
              <a:t>Paragraph</a:t>
            </a:r>
            <a:r>
              <a:rPr lang="en-US" sz="1200" i="0" baseline="0" dirty="0" smtClean="0"/>
              <a:t> group, click </a:t>
            </a:r>
            <a:r>
              <a:rPr lang="en-US" sz="1200" b="1" i="0" baseline="0" dirty="0" smtClean="0"/>
              <a:t>Align Text</a:t>
            </a:r>
            <a:r>
              <a:rPr lang="en-US" sz="1200" i="0" baseline="0" dirty="0" smtClean="0"/>
              <a:t> </a:t>
            </a:r>
            <a:r>
              <a:rPr lang="en-US" sz="1200" b="1" i="0" baseline="0" dirty="0" smtClean="0"/>
              <a:t>Left </a:t>
            </a:r>
            <a:r>
              <a:rPr lang="en-US" sz="1200" b="0" i="0" baseline="0" dirty="0" smtClean="0"/>
              <a:t>to position the text left in the text box</a:t>
            </a:r>
            <a:r>
              <a:rPr lang="en-US" sz="1200" i="0" baseline="0" dirty="0" smtClean="0"/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i="0" baseline="0" dirty="0" smtClean="0"/>
              <a:t>On the slide, drag the text box onto the rectangle.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sz="1200" i="1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sz="120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To reproduce the text animation effects on this slide, do the following: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baseline="0" dirty="0" smtClean="0"/>
              <a:t>On the slide, select the text box. On the slide, select the rectangle. </a:t>
            </a:r>
            <a:r>
              <a:rPr lang="en-US" sz="1200" dirty="0" smtClean="0"/>
              <a:t>On</a:t>
            </a:r>
            <a:r>
              <a:rPr lang="en-US" sz="1200" baseline="0" dirty="0" smtClean="0"/>
              <a:t> the </a:t>
            </a:r>
            <a:r>
              <a:rPr lang="en-US" sz="1200" b="1" baseline="0" dirty="0" smtClean="0"/>
              <a:t>Animations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Advanced Animation</a:t>
            </a:r>
            <a:r>
              <a:rPr lang="en-US" sz="1200" b="0" baseline="0" dirty="0" smtClean="0"/>
              <a:t> group, click </a:t>
            </a:r>
            <a:r>
              <a:rPr lang="en-US" sz="1200" b="1" baseline="0" dirty="0" smtClean="0"/>
              <a:t>Add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Animation</a:t>
            </a:r>
            <a:r>
              <a:rPr lang="en-US" sz="1200" baseline="0" dirty="0" smtClean="0"/>
              <a:t>, point to </a:t>
            </a:r>
            <a:r>
              <a:rPr lang="en-US" sz="1200" b="1" baseline="0" dirty="0" smtClean="0"/>
              <a:t>Entrance</a:t>
            </a:r>
            <a:r>
              <a:rPr lang="en-US" sz="1200" b="0" baseline="0" dirty="0" smtClean="0"/>
              <a:t>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and then click </a:t>
            </a:r>
            <a:r>
              <a:rPr lang="en-US" sz="1200" b="1" baseline="0" dirty="0" smtClean="0"/>
              <a:t>More Entrance Effects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Add Entrance Effect </a:t>
            </a:r>
            <a:r>
              <a:rPr lang="en-US" sz="1200" b="0" baseline="0" dirty="0" smtClean="0"/>
              <a:t>dialog box, under </a:t>
            </a:r>
            <a:r>
              <a:rPr lang="en-US" sz="1200" b="1" baseline="0" dirty="0" smtClean="0"/>
              <a:t>Moderate</a:t>
            </a:r>
            <a:r>
              <a:rPr lang="en-US" sz="1200" b="0" baseline="0" dirty="0" smtClean="0"/>
              <a:t>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click </a:t>
            </a:r>
            <a:r>
              <a:rPr lang="en-US" sz="1200" b="1" baseline="0" dirty="0" smtClean="0"/>
              <a:t>Float Down</a:t>
            </a:r>
            <a:r>
              <a:rPr lang="en-US" sz="1200" b="0" baseline="0" dirty="0" smtClean="0"/>
              <a:t>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baseline="0" dirty="0" smtClean="0"/>
              <a:t>Also on the </a:t>
            </a:r>
            <a:r>
              <a:rPr lang="en-US" sz="1200" b="1" baseline="0" dirty="0" smtClean="0"/>
              <a:t>Animations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 group, click the </a:t>
            </a:r>
            <a:r>
              <a:rPr lang="en-US" sz="1200" b="1" baseline="0" dirty="0" smtClean="0"/>
              <a:t>Show Additional Effect Options </a:t>
            </a:r>
            <a:r>
              <a:rPr lang="en-US" sz="1200" b="0" baseline="0" dirty="0" smtClean="0"/>
              <a:t>dialog box launcher. In the </a:t>
            </a:r>
            <a:r>
              <a:rPr lang="en-US" sz="1200" b="1" baseline="0" dirty="0" smtClean="0"/>
              <a:t>Float Down </a:t>
            </a:r>
            <a:r>
              <a:rPr lang="en-US" sz="1200" b="0" baseline="0" dirty="0" smtClean="0"/>
              <a:t>dialog box, do the following: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Timing</a:t>
            </a:r>
            <a:r>
              <a:rPr lang="en-US" sz="1200" b="0" baseline="0" dirty="0" smtClean="0"/>
              <a:t> tab, in the</a:t>
            </a:r>
            <a:r>
              <a:rPr lang="en-US" sz="1200" baseline="0" dirty="0" smtClean="0"/>
              <a:t> </a:t>
            </a:r>
            <a:r>
              <a:rPr lang="en-US" sz="1200" b="1" dirty="0" smtClean="0"/>
              <a:t>Start</a:t>
            </a:r>
            <a:r>
              <a:rPr lang="en-US" sz="1200" baseline="0" dirty="0" smtClean="0"/>
              <a:t> box, select</a:t>
            </a:r>
            <a:r>
              <a:rPr lang="en-US" sz="1200" dirty="0" smtClean="0"/>
              <a:t> </a:t>
            </a:r>
            <a:r>
              <a:rPr lang="en-US" sz="1200" b="1" dirty="0" smtClean="0"/>
              <a:t>With Previous</a:t>
            </a:r>
            <a:r>
              <a:rPr lang="en-US" sz="1200" b="0" dirty="0" smtClean="0"/>
              <a:t>. 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In the</a:t>
            </a:r>
            <a:r>
              <a:rPr lang="en-US" sz="1200" baseline="0" dirty="0" smtClean="0"/>
              <a:t> </a:t>
            </a:r>
            <a:r>
              <a:rPr lang="en-US" sz="1200" b="1" dirty="0" smtClean="0"/>
              <a:t>Duration </a:t>
            </a:r>
            <a:r>
              <a:rPr lang="en-US" sz="1200" baseline="0" dirty="0" smtClean="0"/>
              <a:t>box, select</a:t>
            </a:r>
            <a:r>
              <a:rPr lang="en-US" sz="1200" dirty="0" smtClean="0"/>
              <a:t> </a:t>
            </a:r>
            <a:r>
              <a:rPr lang="en-US" sz="1200" b="1" dirty="0" smtClean="0"/>
              <a:t>1 seconds (Fast)</a:t>
            </a:r>
            <a:r>
              <a:rPr lang="en-US" sz="1200" b="0" dirty="0" smtClean="0"/>
              <a:t>. 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Text Animation </a:t>
            </a:r>
            <a:r>
              <a:rPr lang="en-US" sz="1200" baseline="0" dirty="0" smtClean="0"/>
              <a:t>tab,</a:t>
            </a:r>
            <a:r>
              <a:rPr lang="en-US" sz="1200" dirty="0" smtClean="0"/>
              <a:t> in the </a:t>
            </a:r>
            <a:r>
              <a:rPr lang="en-US" sz="1200" b="1" dirty="0" smtClean="0"/>
              <a:t>Group text </a:t>
            </a:r>
            <a:r>
              <a:rPr lang="en-US" sz="1200" baseline="0" dirty="0" smtClean="0"/>
              <a:t>list, select </a:t>
            </a:r>
            <a:r>
              <a:rPr lang="en-US" sz="1200" b="1" baseline="0" dirty="0" smtClean="0"/>
              <a:t>By 1</a:t>
            </a:r>
            <a:r>
              <a:rPr lang="en-US" sz="1200" b="1" baseline="30000" dirty="0" smtClean="0"/>
              <a:t>st </a:t>
            </a:r>
            <a:r>
              <a:rPr lang="en-US" sz="1200" b="1" baseline="0" dirty="0" smtClean="0"/>
              <a:t>Level Paragraphs</a:t>
            </a:r>
            <a:r>
              <a:rPr lang="en-US" sz="1200" b="0" baseline="0" dirty="0" smtClean="0"/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baseline="0" dirty="0" smtClean="0"/>
              <a:t>Also on the </a:t>
            </a:r>
            <a:r>
              <a:rPr lang="en-US" sz="1200" b="1" baseline="0" dirty="0" smtClean="0"/>
              <a:t>Animations</a:t>
            </a:r>
            <a:r>
              <a:rPr lang="en-US" sz="1200" b="0" baseline="0" dirty="0" smtClean="0"/>
              <a:t> tab</a:t>
            </a:r>
            <a:r>
              <a:rPr lang="en-US" sz="1200" baseline="0" dirty="0" smtClean="0"/>
              <a:t>, in the </a:t>
            </a:r>
            <a:r>
              <a:rPr lang="en-US" sz="1200" b="1" baseline="0" dirty="0" smtClean="0"/>
              <a:t>Advanced Animation </a:t>
            </a:r>
            <a:r>
              <a:rPr lang="en-US" sz="1200" baseline="0" dirty="0" smtClean="0"/>
              <a:t>group, click </a:t>
            </a:r>
            <a:r>
              <a:rPr lang="en-US" sz="1200" b="1" baseline="0" dirty="0" smtClean="0"/>
              <a:t>Animation Pane</a:t>
            </a:r>
            <a:r>
              <a:rPr lang="en-US" sz="1200" baseline="0" dirty="0" smtClean="0"/>
              <a:t>. In the </a:t>
            </a:r>
            <a:r>
              <a:rPr lang="en-US" sz="1200" b="1" baseline="0" dirty="0" smtClean="0"/>
              <a:t>Animation Pane</a:t>
            </a:r>
            <a:r>
              <a:rPr lang="en-US" sz="1200" baseline="0" dirty="0" smtClean="0"/>
              <a:t>, click the double arrow under the text animation effect to expand the list of effects, and then do the following: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aseline="0" dirty="0" smtClean="0"/>
              <a:t>Select the first text animation effect in the list (descend effect for the first line of text). Click the arrow to the right of the selected effect, and then click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. In the </a:t>
            </a:r>
            <a:r>
              <a:rPr lang="en-US" sz="1200" b="1" baseline="0" dirty="0" smtClean="0"/>
              <a:t>Descend</a:t>
            </a:r>
            <a:r>
              <a:rPr lang="en-US" sz="1200" baseline="0" dirty="0" smtClean="0"/>
              <a:t> dialog box, on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Delay</a:t>
            </a:r>
            <a:r>
              <a:rPr lang="en-US" sz="1200" baseline="0" dirty="0" smtClean="0"/>
              <a:t> box, enter </a:t>
            </a:r>
            <a:r>
              <a:rPr lang="en-US" sz="1200" b="1" baseline="0" dirty="0" smtClean="0"/>
              <a:t>1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Select the second text animation effect (descend effect for the second line of text). Click the arrow to the right of the selected effect, and then click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. In the </a:t>
            </a:r>
            <a:r>
              <a:rPr lang="en-US" sz="1200" b="1" baseline="0" dirty="0" smtClean="0"/>
              <a:t>Descend</a:t>
            </a:r>
            <a:r>
              <a:rPr lang="en-US" sz="1200" baseline="0" dirty="0" smtClean="0"/>
              <a:t> dialog box, on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tab, do the following: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Start</a:t>
            </a:r>
            <a:r>
              <a:rPr lang="en-US" sz="1200" baseline="0" dirty="0" smtClean="0"/>
              <a:t> list select </a:t>
            </a:r>
            <a:r>
              <a:rPr lang="en-US" sz="1200" b="1" baseline="0" dirty="0" smtClean="0"/>
              <a:t>With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Previous</a:t>
            </a:r>
            <a:r>
              <a:rPr lang="en-US" sz="1200" baseline="0" dirty="0" smtClean="0"/>
              <a:t>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Delay</a:t>
            </a:r>
            <a:r>
              <a:rPr lang="en-US" sz="1200" baseline="0" dirty="0" smtClean="0"/>
              <a:t> box, enter </a:t>
            </a:r>
            <a:r>
              <a:rPr lang="en-US" sz="1200" b="1" baseline="0" dirty="0" smtClean="0"/>
              <a:t>1.5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Select the third text animation effect (descend effect for the third line of text). Click the arrow to the right of the selected effect, and then click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. In the </a:t>
            </a:r>
            <a:r>
              <a:rPr lang="en-US" sz="1200" b="1" baseline="0" dirty="0" smtClean="0"/>
              <a:t>Descend</a:t>
            </a:r>
            <a:r>
              <a:rPr lang="en-US" sz="1200" baseline="0" dirty="0" smtClean="0"/>
              <a:t> dialog box, on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tab, do the following: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Start</a:t>
            </a:r>
            <a:r>
              <a:rPr lang="en-US" sz="1200" baseline="0" dirty="0" smtClean="0"/>
              <a:t> list select </a:t>
            </a:r>
            <a:r>
              <a:rPr lang="en-US" sz="1200" b="1" baseline="0" dirty="0" smtClean="0"/>
              <a:t>With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Previous</a:t>
            </a:r>
            <a:r>
              <a:rPr lang="en-US" sz="1200" baseline="0" dirty="0" smtClean="0"/>
              <a:t>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Delay</a:t>
            </a:r>
            <a:r>
              <a:rPr lang="en-US" sz="1200" baseline="0" dirty="0" smtClean="0"/>
              <a:t> box, enter </a:t>
            </a:r>
            <a:r>
              <a:rPr lang="en-US" sz="1200" b="1" baseline="0" dirty="0" smtClean="0"/>
              <a:t>2</a:t>
            </a:r>
            <a:r>
              <a:rPr lang="en-US" sz="1200" baseline="0" dirty="0" smtClean="0"/>
              <a:t>.</a:t>
            </a:r>
          </a:p>
          <a:p>
            <a:endParaRPr lang="en-US" sz="1200" dirty="0" smtClean="0"/>
          </a:p>
          <a:p>
            <a:endParaRPr lang="en-US" sz="1200" dirty="0" smtClean="0"/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reproduce the background effects on this slide, do the following: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Design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Background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group, click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 Background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dialog box launcher.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 Background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dialog box,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 left pane, select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Picture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or texture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pane, and then 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Insert from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click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Insert Picture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dialog box,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picture, and then click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Insert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200" dirty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400" b="1" dirty="0" smtClean="0"/>
              <a:t>Animated captions fade into view over forest background</a:t>
            </a:r>
          </a:p>
          <a:p>
            <a:r>
              <a:rPr lang="en-US" sz="1400" dirty="0" smtClean="0"/>
              <a:t>(Basic)</a:t>
            </a:r>
          </a:p>
          <a:p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 smtClean="0"/>
              <a:t>To reproduce the rectangle</a:t>
            </a:r>
            <a:r>
              <a:rPr lang="en-US" sz="1200" baseline="0" dirty="0" smtClean="0"/>
              <a:t> </a:t>
            </a:r>
            <a:r>
              <a:rPr lang="en-US" sz="1200" dirty="0" smtClean="0"/>
              <a:t>on this slide, do the following: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i="0" dirty="0" smtClean="0"/>
              <a:t>On the </a:t>
            </a:r>
            <a:r>
              <a:rPr lang="en-US" sz="1200" b="1" i="0" dirty="0" smtClean="0"/>
              <a:t>Home</a:t>
            </a:r>
            <a:r>
              <a:rPr lang="en-US" sz="1200" i="0" dirty="0" smtClean="0"/>
              <a:t> tab, in the</a:t>
            </a:r>
            <a:r>
              <a:rPr lang="en-US" sz="1200" i="0" baseline="0" dirty="0" smtClean="0"/>
              <a:t> </a:t>
            </a:r>
            <a:r>
              <a:rPr lang="en-US" sz="1200" b="1" i="0" baseline="0" dirty="0" smtClean="0"/>
              <a:t>Slides</a:t>
            </a:r>
            <a:r>
              <a:rPr lang="en-US" sz="1200" i="0" baseline="0" dirty="0" smtClean="0"/>
              <a:t> group, click </a:t>
            </a:r>
            <a:r>
              <a:rPr lang="en-US" sz="1200" b="1" i="0" baseline="0" dirty="0" smtClean="0"/>
              <a:t>Layout</a:t>
            </a:r>
            <a:r>
              <a:rPr lang="en-US" sz="1200" i="0" baseline="0" dirty="0" smtClean="0"/>
              <a:t>, and then click </a:t>
            </a:r>
            <a:r>
              <a:rPr lang="en-US" sz="1200" b="1" i="0" baseline="0" dirty="0" smtClean="0"/>
              <a:t>Blank</a:t>
            </a:r>
            <a:r>
              <a:rPr lang="en-US" sz="1200" i="0" baseline="0" dirty="0" smtClean="0"/>
              <a:t>.</a:t>
            </a:r>
            <a:endParaRPr lang="en-US" sz="1200" i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On the </a:t>
            </a:r>
            <a:r>
              <a:rPr lang="en-US" sz="1200" b="1" i="0" baseline="0" dirty="0" smtClean="0">
                <a:latin typeface="+mn-lt"/>
              </a:rPr>
              <a:t>Home</a:t>
            </a:r>
            <a:r>
              <a:rPr lang="en-US" sz="1200" b="0" i="0" baseline="0" dirty="0" smtClean="0">
                <a:latin typeface="+mn-lt"/>
              </a:rPr>
              <a:t> tab, in the </a:t>
            </a:r>
            <a:r>
              <a:rPr lang="en-US" sz="1200" b="1" i="0" baseline="0" dirty="0" smtClean="0">
                <a:latin typeface="+mn-lt"/>
              </a:rPr>
              <a:t>Drawing</a:t>
            </a:r>
            <a:r>
              <a:rPr lang="en-US" sz="1200" b="0" i="0" baseline="0" dirty="0" smtClean="0">
                <a:latin typeface="+mn-lt"/>
              </a:rPr>
              <a:t> group, click </a:t>
            </a:r>
            <a:r>
              <a:rPr lang="en-US" sz="1200" b="1" i="0" baseline="0" dirty="0" smtClean="0">
                <a:latin typeface="+mn-lt"/>
              </a:rPr>
              <a:t>Shapes</a:t>
            </a:r>
            <a:r>
              <a:rPr lang="en-US" sz="1200" b="0" i="0" baseline="0" dirty="0" smtClean="0">
                <a:latin typeface="+mn-lt"/>
              </a:rPr>
              <a:t>, and then under </a:t>
            </a:r>
            <a:r>
              <a:rPr lang="en-US" sz="1200" b="1" i="0" baseline="0" dirty="0" smtClean="0">
                <a:latin typeface="+mn-lt"/>
              </a:rPr>
              <a:t>Rectangle</a:t>
            </a:r>
            <a:r>
              <a:rPr lang="en-US" sz="1200" b="0" i="0" baseline="0" dirty="0" smtClean="0">
                <a:latin typeface="+mn-lt"/>
              </a:rPr>
              <a:t> click </a:t>
            </a:r>
            <a:r>
              <a:rPr lang="en-US" sz="1200" b="1" i="0" baseline="0" dirty="0" smtClean="0">
                <a:latin typeface="+mn-lt"/>
              </a:rPr>
              <a:t>Rounded Rectangle </a:t>
            </a:r>
            <a:r>
              <a:rPr lang="en-US" sz="1200" b="0" i="0" baseline="0" dirty="0" smtClean="0">
                <a:latin typeface="+mn-lt"/>
              </a:rPr>
              <a:t>(second option from the left). On the slide, drag to draw a rectangle.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Select the rectangle. Under </a:t>
            </a:r>
            <a:r>
              <a:rPr lang="en-US" sz="1200" b="1" i="0" baseline="0" dirty="0" smtClean="0">
                <a:latin typeface="+mn-lt"/>
              </a:rPr>
              <a:t>Drawing Tools</a:t>
            </a:r>
            <a:r>
              <a:rPr lang="en-US" sz="1200" b="0" i="0" baseline="0" dirty="0" smtClean="0">
                <a:latin typeface="+mn-lt"/>
              </a:rPr>
              <a:t>, on the </a:t>
            </a:r>
            <a:r>
              <a:rPr lang="en-US" sz="1200" b="1" i="0" baseline="0" dirty="0" smtClean="0">
                <a:latin typeface="+mn-lt"/>
              </a:rPr>
              <a:t>Format</a:t>
            </a:r>
            <a:r>
              <a:rPr lang="en-US" sz="1200" b="0" i="0" baseline="0" dirty="0" smtClean="0">
                <a:latin typeface="+mn-lt"/>
              </a:rPr>
              <a:t> tab, in the </a:t>
            </a:r>
            <a:r>
              <a:rPr lang="en-US" sz="1200" b="1" i="0" baseline="0" dirty="0" smtClean="0">
                <a:latin typeface="+mn-lt"/>
              </a:rPr>
              <a:t>Size</a:t>
            </a:r>
            <a:r>
              <a:rPr lang="en-US" sz="1200" b="0" i="0" baseline="0" dirty="0" smtClean="0">
                <a:latin typeface="+mn-lt"/>
              </a:rPr>
              <a:t> group, do the following: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i="0" baseline="0" dirty="0" smtClean="0">
                <a:latin typeface="+mn-lt"/>
              </a:rPr>
              <a:t>In the </a:t>
            </a:r>
            <a:r>
              <a:rPr lang="en-US" sz="1200" b="1" i="0" baseline="0" dirty="0" smtClean="0">
                <a:latin typeface="+mn-lt"/>
              </a:rPr>
              <a:t>Shape Height</a:t>
            </a:r>
            <a:r>
              <a:rPr lang="en-US" sz="1200" b="0" i="0" baseline="0" dirty="0" smtClean="0">
                <a:latin typeface="+mn-lt"/>
              </a:rPr>
              <a:t> box, enter </a:t>
            </a:r>
            <a:r>
              <a:rPr lang="en-US" sz="1200" b="1" i="0" baseline="0" dirty="0" smtClean="0">
                <a:latin typeface="+mn-lt"/>
              </a:rPr>
              <a:t>3.08”</a:t>
            </a:r>
            <a:r>
              <a:rPr lang="en-US" sz="1200" b="0" i="0" baseline="0" dirty="0" smtClean="0">
                <a:latin typeface="+mn-lt"/>
              </a:rPr>
              <a:t>. 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i="0" baseline="0" dirty="0" smtClean="0">
                <a:latin typeface="+mn-lt"/>
              </a:rPr>
              <a:t>In the </a:t>
            </a:r>
            <a:r>
              <a:rPr lang="en-US" sz="1200" b="1" i="0" baseline="0" dirty="0" smtClean="0">
                <a:latin typeface="+mn-lt"/>
              </a:rPr>
              <a:t>Shape Width</a:t>
            </a:r>
            <a:r>
              <a:rPr lang="en-US" sz="1200" b="0" i="0" baseline="0" dirty="0" smtClean="0">
                <a:latin typeface="+mn-lt"/>
              </a:rPr>
              <a:t> box, enter </a:t>
            </a:r>
            <a:r>
              <a:rPr lang="en-US" sz="1200" b="1" i="0" baseline="0" dirty="0" smtClean="0">
                <a:latin typeface="+mn-lt"/>
              </a:rPr>
              <a:t>4.33”</a:t>
            </a:r>
            <a:r>
              <a:rPr lang="en-US" sz="1200" b="0" i="0" baseline="0" dirty="0" smtClean="0">
                <a:latin typeface="+mn-lt"/>
              </a:rPr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Under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Drawing Tools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on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Shapes Styles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group, click the arrow next to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Shape Outline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 Outline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Under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Drawing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Tools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on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tab, in the bottom right corner in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Shapes Styles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group, click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 Shape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dialog box launcher. In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 Shape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dialog box, click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Fill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 left pane, select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Gradient fill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Fill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pane, and then do the following: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list, select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Linear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Angle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90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Gradient stops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 gradient stops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Remove gradient stops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until two stops appear in the slider.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Gradient stops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customize the gradient stops as follows: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the first stop in the slider, and then do the following: 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Position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0%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Theme Colors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White, Background 1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(first row, first option from the left).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Transparency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25%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the next stop in the slider, and then do the following: 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Position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20%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Theme Colors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White, Background 1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(first row, first option from the left).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Transparency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69%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Also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 Shape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dialog box,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click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Shadow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left pane. In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Shadow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pane, c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lick the button next to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Presets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under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Outer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Offset Diagonal Bottom Left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(first row, third option from the left),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then do the following:</a:t>
            </a:r>
          </a:p>
          <a:p>
            <a:pPr marL="685800" marR="0" lvl="3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Transparency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72%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685800" marR="0" lvl="3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100%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685800" marR="0" lvl="3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Blur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11.81 pt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685800" marR="0" lvl="3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Angle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141°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685800" marR="0" lvl="3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Distance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19.7 pt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Also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</a:t>
            </a:r>
            <a:r>
              <a:rPr lang="en-US" sz="1200" b="0" baseline="0" dirty="0" smtClean="0"/>
              <a:t>the</a:t>
            </a:r>
            <a:r>
              <a:rPr lang="en-US" sz="1200" b="1" baseline="0" dirty="0" smtClean="0"/>
              <a:t> Format Shape </a:t>
            </a:r>
            <a:r>
              <a:rPr lang="en-US" sz="1200" b="0" baseline="0" dirty="0" smtClean="0"/>
              <a:t>dialog box,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3-D Format </a:t>
            </a:r>
            <a:r>
              <a:rPr lang="en-US" sz="1200" b="0" baseline="0" dirty="0" smtClean="0"/>
              <a:t>in the left pane,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then do the following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3-D Format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pane: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i="0" baseline="0" dirty="0" smtClean="0">
                <a:latin typeface="+mn-lt"/>
              </a:rPr>
              <a:t>Under </a:t>
            </a:r>
            <a:r>
              <a:rPr lang="en-US" sz="1200" b="1" i="0" baseline="0" dirty="0" smtClean="0">
                <a:latin typeface="+mn-lt"/>
              </a:rPr>
              <a:t>Bevel</a:t>
            </a:r>
            <a:r>
              <a:rPr lang="en-US" sz="1200" b="0" i="0" baseline="0" dirty="0" smtClean="0">
                <a:latin typeface="+mn-lt"/>
              </a:rPr>
              <a:t>, click the button next to </a:t>
            </a:r>
            <a:r>
              <a:rPr lang="en-US" sz="1200" b="1" i="0" baseline="0" dirty="0" smtClean="0">
                <a:latin typeface="+mn-lt"/>
              </a:rPr>
              <a:t>Top</a:t>
            </a:r>
            <a:r>
              <a:rPr lang="en-US" sz="1200" b="0" i="0" baseline="0" dirty="0" smtClean="0">
                <a:latin typeface="+mn-lt"/>
              </a:rPr>
              <a:t>, and then under </a:t>
            </a:r>
            <a:r>
              <a:rPr lang="en-US" sz="1200" b="1" i="0" baseline="0" dirty="0" smtClean="0">
                <a:latin typeface="+mn-lt"/>
              </a:rPr>
              <a:t>Bevel</a:t>
            </a:r>
            <a:r>
              <a:rPr lang="en-US" sz="1200" b="0" i="0" baseline="0" dirty="0" smtClean="0">
                <a:latin typeface="+mn-lt"/>
              </a:rPr>
              <a:t> click </a:t>
            </a:r>
            <a:r>
              <a:rPr lang="en-US" sz="1200" b="1" i="0" baseline="0" dirty="0" smtClean="0">
                <a:latin typeface="+mn-lt"/>
              </a:rPr>
              <a:t>Circle</a:t>
            </a:r>
            <a:r>
              <a:rPr lang="en-US" sz="1200" b="0" i="0" baseline="0" dirty="0" smtClean="0">
                <a:latin typeface="+mn-lt"/>
              </a:rPr>
              <a:t> (first row, first option from the left). Next to </a:t>
            </a:r>
            <a:r>
              <a:rPr lang="en-US" sz="1200" b="1" i="0" baseline="0" dirty="0" smtClean="0">
                <a:latin typeface="+mn-lt"/>
              </a:rPr>
              <a:t>Top</a:t>
            </a:r>
            <a:r>
              <a:rPr lang="en-US" sz="1200" b="0" i="0" baseline="0" dirty="0" smtClean="0">
                <a:latin typeface="+mn-lt"/>
              </a:rPr>
              <a:t>, in the </a:t>
            </a:r>
            <a:r>
              <a:rPr lang="en-US" sz="1200" b="1" i="0" baseline="0" dirty="0" smtClean="0">
                <a:latin typeface="+mn-lt"/>
              </a:rPr>
              <a:t>Width</a:t>
            </a:r>
            <a:r>
              <a:rPr lang="en-US" sz="1200" b="0" i="0" baseline="0" dirty="0" smtClean="0">
                <a:latin typeface="+mn-lt"/>
              </a:rPr>
              <a:t> box, enter </a:t>
            </a:r>
            <a:r>
              <a:rPr lang="en-US" sz="1200" b="1" i="0" baseline="0" dirty="0" smtClean="0">
                <a:latin typeface="+mn-lt"/>
              </a:rPr>
              <a:t>7 pt</a:t>
            </a:r>
            <a:r>
              <a:rPr lang="en-US" sz="1200" b="0" i="0" baseline="0" dirty="0" smtClean="0">
                <a:latin typeface="+mn-lt"/>
              </a:rPr>
              <a:t>, in the </a:t>
            </a:r>
            <a:r>
              <a:rPr lang="en-US" sz="1200" b="1" i="0" baseline="0" dirty="0" smtClean="0">
                <a:latin typeface="+mn-lt"/>
              </a:rPr>
              <a:t>Height</a:t>
            </a:r>
            <a:r>
              <a:rPr lang="en-US" sz="1200" b="0" i="0" baseline="0" dirty="0" smtClean="0">
                <a:latin typeface="+mn-lt"/>
              </a:rPr>
              <a:t> box, enter </a:t>
            </a:r>
            <a:r>
              <a:rPr lang="en-US" sz="1200" b="1" i="0" baseline="0" dirty="0" smtClean="0">
                <a:latin typeface="+mn-lt"/>
              </a:rPr>
              <a:t>7 pt</a:t>
            </a:r>
            <a:r>
              <a:rPr lang="en-US" sz="1200" b="0" i="0" baseline="0" dirty="0" smtClean="0">
                <a:latin typeface="+mn-lt"/>
              </a:rPr>
              <a:t>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Surface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0" i="0" baseline="0" dirty="0" smtClean="0">
                <a:latin typeface="+mn-lt"/>
              </a:rPr>
              <a:t>click the button next to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Material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Standard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click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Metal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(fourth option from the left).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</a:t>
            </a:r>
            <a:r>
              <a:rPr lang="en-US" sz="1200" b="0" i="0" baseline="0" dirty="0" smtClean="0">
                <a:latin typeface="+mn-lt"/>
              </a:rPr>
              <a:t>lick the button next to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Lighting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Neutral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click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Contrasting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(second row, second option from the left). In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Angle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75°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sz="1200" i="0" baseline="0" dirty="0" smtClean="0"/>
              <a:t> </a:t>
            </a:r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the slide, drag the rectangle near the bottom right corner. </a:t>
            </a:r>
          </a:p>
          <a:p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 smtClean="0"/>
              <a:t>To reproduce the rectangle</a:t>
            </a:r>
            <a:r>
              <a:rPr lang="en-US" sz="1200" baseline="0" dirty="0" smtClean="0"/>
              <a:t> animation effects </a:t>
            </a:r>
            <a:r>
              <a:rPr lang="en-US" sz="1200" dirty="0" smtClean="0"/>
              <a:t>on this slide, do the following: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baseline="0" dirty="0" smtClean="0"/>
              <a:t>On the slide, select the rectangle. </a:t>
            </a:r>
            <a:r>
              <a:rPr lang="en-US" sz="1200" dirty="0" smtClean="0"/>
              <a:t>On</a:t>
            </a:r>
            <a:r>
              <a:rPr lang="en-US" sz="1200" baseline="0" dirty="0" smtClean="0"/>
              <a:t> the </a:t>
            </a:r>
            <a:r>
              <a:rPr lang="en-US" sz="1200" b="1" baseline="0" dirty="0" smtClean="0"/>
              <a:t>Animations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Advanced Animation</a:t>
            </a:r>
            <a:r>
              <a:rPr lang="en-US" sz="1200" b="0" baseline="0" dirty="0" smtClean="0"/>
              <a:t> group, click </a:t>
            </a:r>
            <a:r>
              <a:rPr lang="en-US" sz="1200" b="1" baseline="0" dirty="0" smtClean="0"/>
              <a:t>Add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Animation</a:t>
            </a:r>
            <a:r>
              <a:rPr lang="en-US" sz="1200" baseline="0" dirty="0" smtClean="0"/>
              <a:t>, point to </a:t>
            </a:r>
            <a:r>
              <a:rPr lang="en-US" sz="1200" b="1" baseline="0" dirty="0" smtClean="0"/>
              <a:t>Entrance</a:t>
            </a:r>
            <a:r>
              <a:rPr lang="en-US" sz="1200" b="0" baseline="0" dirty="0" smtClean="0"/>
              <a:t>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and then click </a:t>
            </a:r>
            <a:r>
              <a:rPr lang="en-US" sz="1200" b="1" baseline="0" dirty="0" smtClean="0"/>
              <a:t>More Entrance Effects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Add Entrance Effect </a:t>
            </a:r>
            <a:r>
              <a:rPr lang="en-US" sz="1200" b="0" baseline="0" dirty="0" smtClean="0"/>
              <a:t>dialog box, under </a:t>
            </a:r>
            <a:r>
              <a:rPr lang="en-US" sz="1200" b="1" baseline="0" dirty="0" smtClean="0"/>
              <a:t>Moderate</a:t>
            </a:r>
            <a:r>
              <a:rPr lang="en-US" sz="1200" b="0" baseline="0" dirty="0" smtClean="0"/>
              <a:t>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click </a:t>
            </a:r>
            <a:r>
              <a:rPr lang="en-US" sz="1200" b="1" baseline="0" dirty="0" smtClean="0"/>
              <a:t>Float Up</a:t>
            </a:r>
            <a:r>
              <a:rPr lang="en-US" sz="1200" b="0" baseline="0" dirty="0" smtClean="0"/>
              <a:t>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baseline="0" dirty="0" smtClean="0"/>
              <a:t>Also on the </a:t>
            </a:r>
            <a:r>
              <a:rPr lang="en-US" sz="1200" b="1" baseline="0" dirty="0" smtClean="0"/>
              <a:t>Animations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Timing</a:t>
            </a:r>
            <a:r>
              <a:rPr lang="en-US" sz="1200" b="0" baseline="0" dirty="0" smtClean="0"/>
              <a:t> group, do the following: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in the</a:t>
            </a:r>
            <a:r>
              <a:rPr lang="en-US" sz="1200" baseline="0" dirty="0" smtClean="0"/>
              <a:t> </a:t>
            </a:r>
            <a:r>
              <a:rPr lang="en-US" sz="1200" b="1" dirty="0" smtClean="0"/>
              <a:t>Start</a:t>
            </a:r>
            <a:r>
              <a:rPr lang="en-US" sz="1200" baseline="0" dirty="0" smtClean="0"/>
              <a:t> list, select</a:t>
            </a:r>
            <a:r>
              <a:rPr lang="en-US" sz="1200" dirty="0" smtClean="0"/>
              <a:t> </a:t>
            </a:r>
            <a:r>
              <a:rPr lang="en-US" sz="1200" b="1" dirty="0" smtClean="0"/>
              <a:t>With Previous</a:t>
            </a:r>
            <a:r>
              <a:rPr lang="en-US" sz="1200" b="0" dirty="0" smtClean="0"/>
              <a:t>. 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In the</a:t>
            </a:r>
            <a:r>
              <a:rPr lang="en-US" sz="1200" baseline="0" dirty="0" smtClean="0"/>
              <a:t> </a:t>
            </a:r>
            <a:r>
              <a:rPr lang="en-US" sz="1200" b="1" dirty="0" smtClean="0"/>
              <a:t>Duration </a:t>
            </a:r>
            <a:r>
              <a:rPr lang="en-US" sz="1200" baseline="0" dirty="0" smtClean="0"/>
              <a:t>list, enter </a:t>
            </a:r>
            <a:r>
              <a:rPr lang="en-US" sz="1200" b="1" baseline="0" dirty="0" smtClean="0"/>
              <a:t>02.00</a:t>
            </a:r>
            <a:r>
              <a:rPr lang="en-US" sz="1200" b="0" dirty="0" smtClean="0"/>
              <a:t>. </a:t>
            </a:r>
            <a:r>
              <a:rPr lang="en-US" sz="1200" b="0" baseline="0" dirty="0" smtClean="0"/>
              <a:t> </a:t>
            </a:r>
            <a:endParaRPr lang="en-US" sz="1200" b="1" baseline="0" dirty="0" smtClean="0"/>
          </a:p>
          <a:p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 smtClean="0"/>
              <a:t>To reproduce the text effects on this slide, do the following: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i="0" dirty="0" smtClean="0"/>
              <a:t>On</a:t>
            </a:r>
            <a:r>
              <a:rPr lang="en-US" sz="1200" i="0" baseline="0" dirty="0" smtClean="0"/>
              <a:t> the </a:t>
            </a:r>
            <a:r>
              <a:rPr lang="en-US" sz="1200" b="1" i="0" baseline="0" dirty="0" smtClean="0"/>
              <a:t>Insert</a:t>
            </a:r>
            <a:r>
              <a:rPr lang="en-US" sz="1200" i="0" baseline="0" dirty="0" smtClean="0"/>
              <a:t> tab, in the </a:t>
            </a:r>
            <a:r>
              <a:rPr lang="en-US" sz="1200" b="1" i="0" baseline="0" dirty="0" smtClean="0"/>
              <a:t>Text</a:t>
            </a:r>
            <a:r>
              <a:rPr lang="en-US" sz="1200" i="0" baseline="0" dirty="0" smtClean="0"/>
              <a:t> group, click </a:t>
            </a:r>
            <a:r>
              <a:rPr lang="en-US" sz="1200" b="1" i="0" baseline="0" dirty="0" smtClean="0"/>
              <a:t>Text Box</a:t>
            </a:r>
            <a:r>
              <a:rPr lang="en-US" sz="1200" i="0" baseline="0" dirty="0" smtClean="0"/>
              <a:t>, and then on the slide, drag to draw the text box.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i="0" baseline="0" dirty="0" smtClean="0"/>
              <a:t>Enter three lines of text with paragraph breaks in the text box.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i="0" baseline="0" dirty="0" smtClean="0"/>
              <a:t>Select the text, and then o</a:t>
            </a:r>
            <a:r>
              <a:rPr lang="en-US" sz="1200" i="0" dirty="0" smtClean="0"/>
              <a:t>n the </a:t>
            </a:r>
            <a:r>
              <a:rPr lang="en-US" sz="1200" b="1" i="0" dirty="0" smtClean="0"/>
              <a:t>Home</a:t>
            </a:r>
            <a:r>
              <a:rPr lang="en-US" sz="1200" i="0" baseline="0" dirty="0" smtClean="0"/>
              <a:t> tab, in the </a:t>
            </a:r>
            <a:r>
              <a:rPr lang="en-US" sz="1200" b="1" i="0" baseline="0" dirty="0" smtClean="0"/>
              <a:t>Font</a:t>
            </a:r>
            <a:r>
              <a:rPr lang="en-US" sz="1200" i="0" baseline="0" dirty="0" smtClean="0"/>
              <a:t> group, do the following: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i="0" baseline="0" dirty="0" smtClean="0"/>
              <a:t>In the </a:t>
            </a:r>
            <a:r>
              <a:rPr lang="en-US" sz="1200" b="1" i="0" baseline="0" dirty="0" smtClean="0"/>
              <a:t>Font</a:t>
            </a:r>
            <a:r>
              <a:rPr lang="en-US" sz="1200" i="0" baseline="0" dirty="0" smtClean="0"/>
              <a:t> list, select </a:t>
            </a:r>
            <a:r>
              <a:rPr lang="en-US" sz="1200" b="1" dirty="0" smtClean="0"/>
              <a:t>Candara</a:t>
            </a:r>
            <a:r>
              <a:rPr lang="en-US" sz="1200" b="0" dirty="0" smtClean="0"/>
              <a:t>.</a:t>
            </a:r>
            <a:endParaRPr lang="en-US" sz="1200" i="0" baseline="0" dirty="0" smtClean="0"/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i="0" baseline="0" dirty="0" smtClean="0"/>
              <a:t>In the </a:t>
            </a:r>
            <a:r>
              <a:rPr lang="en-US" sz="1200" b="1" i="0" baseline="0" dirty="0" smtClean="0"/>
              <a:t>Font Size </a:t>
            </a:r>
            <a:r>
              <a:rPr lang="en-US" sz="1200" i="0" baseline="0" dirty="0" smtClean="0"/>
              <a:t>list, select </a:t>
            </a:r>
            <a:r>
              <a:rPr lang="en-US" sz="1200" b="1" i="0" baseline="0" dirty="0" smtClean="0"/>
              <a:t>28</a:t>
            </a:r>
            <a:r>
              <a:rPr lang="en-US" sz="1200" i="0" baseline="0" dirty="0" smtClean="0"/>
              <a:t>. 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i="0" baseline="0" dirty="0" smtClean="0"/>
              <a:t>Click the arrow next to </a:t>
            </a:r>
            <a:r>
              <a:rPr lang="en-US" sz="1200" b="1" i="0" baseline="0" dirty="0" smtClean="0"/>
              <a:t>Font Color</a:t>
            </a:r>
            <a:r>
              <a:rPr lang="en-US" sz="1200" b="0" i="0" baseline="0" dirty="0" smtClean="0"/>
              <a:t>,</a:t>
            </a:r>
            <a:r>
              <a:rPr lang="en-US" sz="1200" b="1" i="0" baseline="0" dirty="0" smtClean="0"/>
              <a:t> </a:t>
            </a:r>
            <a:r>
              <a:rPr lang="en-US" sz="1200" i="0" baseline="0" dirty="0" smtClean="0"/>
              <a:t>and then under </a:t>
            </a:r>
            <a:r>
              <a:rPr lang="en-US" sz="1200" b="1" i="0" baseline="0" dirty="0" smtClean="0"/>
              <a:t>Theme Colors</a:t>
            </a:r>
            <a:r>
              <a:rPr lang="en-US" sz="1200" i="0" baseline="0" dirty="0" smtClean="0"/>
              <a:t> click </a:t>
            </a:r>
            <a:r>
              <a:rPr lang="en-US" sz="1200" b="1" baseline="0" dirty="0" smtClean="0"/>
              <a:t>Aqua, Accent 5; Darker 50% </a:t>
            </a:r>
            <a:r>
              <a:rPr lang="en-US" sz="1200" i="0" baseline="0" dirty="0" smtClean="0"/>
              <a:t>(sixth row, ninth option from the left).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i="0" baseline="0" dirty="0" smtClean="0"/>
              <a:t>On the </a:t>
            </a:r>
            <a:r>
              <a:rPr lang="en-US" sz="1200" b="1" i="0" baseline="0" dirty="0" smtClean="0"/>
              <a:t>Home</a:t>
            </a:r>
            <a:r>
              <a:rPr lang="en-US" sz="1200" i="0" baseline="0" dirty="0" smtClean="0"/>
              <a:t> tab, in the </a:t>
            </a:r>
            <a:r>
              <a:rPr lang="en-US" sz="1200" b="1" i="0" baseline="0" dirty="0" smtClean="0"/>
              <a:t>Paragraph</a:t>
            </a:r>
            <a:r>
              <a:rPr lang="en-US" sz="1200" i="0" baseline="0" dirty="0" smtClean="0"/>
              <a:t> group, click </a:t>
            </a:r>
            <a:r>
              <a:rPr lang="en-US" sz="1200" b="1" i="0" baseline="0" dirty="0" smtClean="0"/>
              <a:t>Align Text</a:t>
            </a:r>
            <a:r>
              <a:rPr lang="en-US" sz="1200" i="0" baseline="0" dirty="0" smtClean="0"/>
              <a:t> </a:t>
            </a:r>
            <a:r>
              <a:rPr lang="en-US" sz="1200" b="1" i="0" baseline="0" dirty="0" smtClean="0"/>
              <a:t>Left </a:t>
            </a:r>
            <a:r>
              <a:rPr lang="en-US" sz="1200" b="0" i="0" baseline="0" dirty="0" smtClean="0"/>
              <a:t>to position the text left in the text box</a:t>
            </a:r>
            <a:r>
              <a:rPr lang="en-US" sz="1200" i="0" baseline="0" dirty="0" smtClean="0"/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i="0" baseline="0" dirty="0" smtClean="0"/>
              <a:t>On the slide, drag the text box onto the rectangle.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sz="1200" i="1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sz="120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To reproduce the text animation effects on this slide, do the following: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baseline="0" dirty="0" smtClean="0"/>
              <a:t>On the slide, select the text box. On the slide, select the rectangle. </a:t>
            </a:r>
            <a:r>
              <a:rPr lang="en-US" sz="1200" dirty="0" smtClean="0"/>
              <a:t>On</a:t>
            </a:r>
            <a:r>
              <a:rPr lang="en-US" sz="1200" baseline="0" dirty="0" smtClean="0"/>
              <a:t> the </a:t>
            </a:r>
            <a:r>
              <a:rPr lang="en-US" sz="1200" b="1" baseline="0" dirty="0" smtClean="0"/>
              <a:t>Animations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Advanced Animation</a:t>
            </a:r>
            <a:r>
              <a:rPr lang="en-US" sz="1200" b="0" baseline="0" dirty="0" smtClean="0"/>
              <a:t> group, click </a:t>
            </a:r>
            <a:r>
              <a:rPr lang="en-US" sz="1200" b="1" baseline="0" dirty="0" smtClean="0"/>
              <a:t>Add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Animation</a:t>
            </a:r>
            <a:r>
              <a:rPr lang="en-US" sz="1200" baseline="0" dirty="0" smtClean="0"/>
              <a:t>, point to </a:t>
            </a:r>
            <a:r>
              <a:rPr lang="en-US" sz="1200" b="1" baseline="0" dirty="0" smtClean="0"/>
              <a:t>Entrance</a:t>
            </a:r>
            <a:r>
              <a:rPr lang="en-US" sz="1200" b="0" baseline="0" dirty="0" smtClean="0"/>
              <a:t>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and then click </a:t>
            </a:r>
            <a:r>
              <a:rPr lang="en-US" sz="1200" b="1" baseline="0" dirty="0" smtClean="0"/>
              <a:t>More Entrance Effects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Add Entrance Effect </a:t>
            </a:r>
            <a:r>
              <a:rPr lang="en-US" sz="1200" b="0" baseline="0" dirty="0" smtClean="0"/>
              <a:t>dialog box, under </a:t>
            </a:r>
            <a:r>
              <a:rPr lang="en-US" sz="1200" b="1" baseline="0" dirty="0" smtClean="0"/>
              <a:t>Moderate</a:t>
            </a:r>
            <a:r>
              <a:rPr lang="en-US" sz="1200" b="0" baseline="0" dirty="0" smtClean="0"/>
              <a:t>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click </a:t>
            </a:r>
            <a:r>
              <a:rPr lang="en-US" sz="1200" b="1" baseline="0" dirty="0" smtClean="0"/>
              <a:t>Float Down</a:t>
            </a:r>
            <a:r>
              <a:rPr lang="en-US" sz="1200" b="0" baseline="0" dirty="0" smtClean="0"/>
              <a:t>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baseline="0" dirty="0" smtClean="0"/>
              <a:t>Also on the </a:t>
            </a:r>
            <a:r>
              <a:rPr lang="en-US" sz="1200" b="1" baseline="0" dirty="0" smtClean="0"/>
              <a:t>Animations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 group, click the </a:t>
            </a:r>
            <a:r>
              <a:rPr lang="en-US" sz="1200" b="1" baseline="0" dirty="0" smtClean="0"/>
              <a:t>Show Additional Effect Options </a:t>
            </a:r>
            <a:r>
              <a:rPr lang="en-US" sz="1200" b="0" baseline="0" dirty="0" smtClean="0"/>
              <a:t>dialog box launcher. In the </a:t>
            </a:r>
            <a:r>
              <a:rPr lang="en-US" sz="1200" b="1" baseline="0" dirty="0" smtClean="0"/>
              <a:t>Float Down </a:t>
            </a:r>
            <a:r>
              <a:rPr lang="en-US" sz="1200" b="0" baseline="0" dirty="0" smtClean="0"/>
              <a:t>dialog box, do the following: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Timing</a:t>
            </a:r>
            <a:r>
              <a:rPr lang="en-US" sz="1200" b="0" baseline="0" dirty="0" smtClean="0"/>
              <a:t> tab, in the</a:t>
            </a:r>
            <a:r>
              <a:rPr lang="en-US" sz="1200" baseline="0" dirty="0" smtClean="0"/>
              <a:t> </a:t>
            </a:r>
            <a:r>
              <a:rPr lang="en-US" sz="1200" b="1" dirty="0" smtClean="0"/>
              <a:t>Start</a:t>
            </a:r>
            <a:r>
              <a:rPr lang="en-US" sz="1200" baseline="0" dirty="0" smtClean="0"/>
              <a:t> box, select</a:t>
            </a:r>
            <a:r>
              <a:rPr lang="en-US" sz="1200" dirty="0" smtClean="0"/>
              <a:t> </a:t>
            </a:r>
            <a:r>
              <a:rPr lang="en-US" sz="1200" b="1" dirty="0" smtClean="0"/>
              <a:t>With Previous</a:t>
            </a:r>
            <a:r>
              <a:rPr lang="en-US" sz="1200" b="0" dirty="0" smtClean="0"/>
              <a:t>. 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In the</a:t>
            </a:r>
            <a:r>
              <a:rPr lang="en-US" sz="1200" baseline="0" dirty="0" smtClean="0"/>
              <a:t> </a:t>
            </a:r>
            <a:r>
              <a:rPr lang="en-US" sz="1200" b="1" dirty="0" smtClean="0"/>
              <a:t>Duration </a:t>
            </a:r>
            <a:r>
              <a:rPr lang="en-US" sz="1200" baseline="0" dirty="0" smtClean="0"/>
              <a:t>box, select</a:t>
            </a:r>
            <a:r>
              <a:rPr lang="en-US" sz="1200" dirty="0" smtClean="0"/>
              <a:t> </a:t>
            </a:r>
            <a:r>
              <a:rPr lang="en-US" sz="1200" b="1" dirty="0" smtClean="0"/>
              <a:t>1 seconds (Fast)</a:t>
            </a:r>
            <a:r>
              <a:rPr lang="en-US" sz="1200" b="0" dirty="0" smtClean="0"/>
              <a:t>. 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Text Animation </a:t>
            </a:r>
            <a:r>
              <a:rPr lang="en-US" sz="1200" baseline="0" dirty="0" smtClean="0"/>
              <a:t>tab,</a:t>
            </a:r>
            <a:r>
              <a:rPr lang="en-US" sz="1200" dirty="0" smtClean="0"/>
              <a:t> in the </a:t>
            </a:r>
            <a:r>
              <a:rPr lang="en-US" sz="1200" b="1" dirty="0" smtClean="0"/>
              <a:t>Group text </a:t>
            </a:r>
            <a:r>
              <a:rPr lang="en-US" sz="1200" baseline="0" dirty="0" smtClean="0"/>
              <a:t>list, select </a:t>
            </a:r>
            <a:r>
              <a:rPr lang="en-US" sz="1200" b="1" baseline="0" dirty="0" smtClean="0"/>
              <a:t>By 1</a:t>
            </a:r>
            <a:r>
              <a:rPr lang="en-US" sz="1200" b="1" baseline="30000" dirty="0" smtClean="0"/>
              <a:t>st </a:t>
            </a:r>
            <a:r>
              <a:rPr lang="en-US" sz="1200" b="1" baseline="0" dirty="0" smtClean="0"/>
              <a:t>Level Paragraphs</a:t>
            </a:r>
            <a:r>
              <a:rPr lang="en-US" sz="1200" b="0" baseline="0" dirty="0" smtClean="0"/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baseline="0" dirty="0" smtClean="0"/>
              <a:t>Also on the </a:t>
            </a:r>
            <a:r>
              <a:rPr lang="en-US" sz="1200" b="1" baseline="0" dirty="0" smtClean="0"/>
              <a:t>Animations</a:t>
            </a:r>
            <a:r>
              <a:rPr lang="en-US" sz="1200" b="0" baseline="0" dirty="0" smtClean="0"/>
              <a:t> tab</a:t>
            </a:r>
            <a:r>
              <a:rPr lang="en-US" sz="1200" baseline="0" dirty="0" smtClean="0"/>
              <a:t>, in the </a:t>
            </a:r>
            <a:r>
              <a:rPr lang="en-US" sz="1200" b="1" baseline="0" dirty="0" smtClean="0"/>
              <a:t>Advanced Animation </a:t>
            </a:r>
            <a:r>
              <a:rPr lang="en-US" sz="1200" baseline="0" dirty="0" smtClean="0"/>
              <a:t>group, click </a:t>
            </a:r>
            <a:r>
              <a:rPr lang="en-US" sz="1200" b="1" baseline="0" dirty="0" smtClean="0"/>
              <a:t>Animation Pane</a:t>
            </a:r>
            <a:r>
              <a:rPr lang="en-US" sz="1200" baseline="0" dirty="0" smtClean="0"/>
              <a:t>. In the </a:t>
            </a:r>
            <a:r>
              <a:rPr lang="en-US" sz="1200" b="1" baseline="0" dirty="0" smtClean="0"/>
              <a:t>Animation Pane</a:t>
            </a:r>
            <a:r>
              <a:rPr lang="en-US" sz="1200" baseline="0" dirty="0" smtClean="0"/>
              <a:t>, click the double arrow under the text animation effect to expand the list of effects, and then do the following: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aseline="0" dirty="0" smtClean="0"/>
              <a:t>Select the first text animation effect in the list (descend effect for the first line of text). Click the arrow to the right of the selected effect, and then click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. In the </a:t>
            </a:r>
            <a:r>
              <a:rPr lang="en-US" sz="1200" b="1" baseline="0" dirty="0" smtClean="0"/>
              <a:t>Descend</a:t>
            </a:r>
            <a:r>
              <a:rPr lang="en-US" sz="1200" baseline="0" dirty="0" smtClean="0"/>
              <a:t> dialog box, on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Delay</a:t>
            </a:r>
            <a:r>
              <a:rPr lang="en-US" sz="1200" baseline="0" dirty="0" smtClean="0"/>
              <a:t> box, enter </a:t>
            </a:r>
            <a:r>
              <a:rPr lang="en-US" sz="1200" b="1" baseline="0" dirty="0" smtClean="0"/>
              <a:t>1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Select the second text animation effect (descend effect for the second line of text). Click the arrow to the right of the selected effect, and then click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. In the </a:t>
            </a:r>
            <a:r>
              <a:rPr lang="en-US" sz="1200" b="1" baseline="0" dirty="0" smtClean="0"/>
              <a:t>Descend</a:t>
            </a:r>
            <a:r>
              <a:rPr lang="en-US" sz="1200" baseline="0" dirty="0" smtClean="0"/>
              <a:t> dialog box, on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tab, do the following: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Start</a:t>
            </a:r>
            <a:r>
              <a:rPr lang="en-US" sz="1200" baseline="0" dirty="0" smtClean="0"/>
              <a:t> list select </a:t>
            </a:r>
            <a:r>
              <a:rPr lang="en-US" sz="1200" b="1" baseline="0" dirty="0" smtClean="0"/>
              <a:t>With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Previous</a:t>
            </a:r>
            <a:r>
              <a:rPr lang="en-US" sz="1200" baseline="0" dirty="0" smtClean="0"/>
              <a:t>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Delay</a:t>
            </a:r>
            <a:r>
              <a:rPr lang="en-US" sz="1200" baseline="0" dirty="0" smtClean="0"/>
              <a:t> box, enter </a:t>
            </a:r>
            <a:r>
              <a:rPr lang="en-US" sz="1200" b="1" baseline="0" dirty="0" smtClean="0"/>
              <a:t>1.5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Select the third text animation effect (descend effect for the third line of text). Click the arrow to the right of the selected effect, and then click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. In the </a:t>
            </a:r>
            <a:r>
              <a:rPr lang="en-US" sz="1200" b="1" baseline="0" dirty="0" smtClean="0"/>
              <a:t>Descend</a:t>
            </a:r>
            <a:r>
              <a:rPr lang="en-US" sz="1200" baseline="0" dirty="0" smtClean="0"/>
              <a:t> dialog box, on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tab, do the following: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Start</a:t>
            </a:r>
            <a:r>
              <a:rPr lang="en-US" sz="1200" baseline="0" dirty="0" smtClean="0"/>
              <a:t> list select </a:t>
            </a:r>
            <a:r>
              <a:rPr lang="en-US" sz="1200" b="1" baseline="0" dirty="0" smtClean="0"/>
              <a:t>With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Previous</a:t>
            </a:r>
            <a:r>
              <a:rPr lang="en-US" sz="1200" baseline="0" dirty="0" smtClean="0"/>
              <a:t>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Delay</a:t>
            </a:r>
            <a:r>
              <a:rPr lang="en-US" sz="1200" baseline="0" dirty="0" smtClean="0"/>
              <a:t> box, enter </a:t>
            </a:r>
            <a:r>
              <a:rPr lang="en-US" sz="1200" b="1" baseline="0" dirty="0" smtClean="0"/>
              <a:t>2</a:t>
            </a:r>
            <a:r>
              <a:rPr lang="en-US" sz="1200" baseline="0" dirty="0" smtClean="0"/>
              <a:t>.</a:t>
            </a:r>
          </a:p>
          <a:p>
            <a:endParaRPr lang="en-US" sz="1200" dirty="0" smtClean="0"/>
          </a:p>
          <a:p>
            <a:endParaRPr lang="en-US" sz="1200" dirty="0" smtClean="0"/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reproduce the background effects on this slide, do the following: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Design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Background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group, click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 Background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dialog box launcher.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 Background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dialog box,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 left pane, select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Picture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or texture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pane, and then 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Insert from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click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Insert Picture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dialog box,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picture, and then click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Insert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200" dirty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400" b="1" dirty="0" smtClean="0"/>
              <a:t>Animated captions fade into view over forest background</a:t>
            </a:r>
          </a:p>
          <a:p>
            <a:r>
              <a:rPr lang="en-US" sz="1400" dirty="0" smtClean="0"/>
              <a:t>(Basic)</a:t>
            </a:r>
          </a:p>
          <a:p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 smtClean="0"/>
              <a:t>To reproduce the rectangle</a:t>
            </a:r>
            <a:r>
              <a:rPr lang="en-US" sz="1200" baseline="0" dirty="0" smtClean="0"/>
              <a:t> </a:t>
            </a:r>
            <a:r>
              <a:rPr lang="en-US" sz="1200" dirty="0" smtClean="0"/>
              <a:t>on this slide, do the following: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i="0" dirty="0" smtClean="0"/>
              <a:t>On the </a:t>
            </a:r>
            <a:r>
              <a:rPr lang="en-US" sz="1200" b="1" i="0" dirty="0" smtClean="0"/>
              <a:t>Home</a:t>
            </a:r>
            <a:r>
              <a:rPr lang="en-US" sz="1200" i="0" dirty="0" smtClean="0"/>
              <a:t> tab, in the</a:t>
            </a:r>
            <a:r>
              <a:rPr lang="en-US" sz="1200" i="0" baseline="0" dirty="0" smtClean="0"/>
              <a:t> </a:t>
            </a:r>
            <a:r>
              <a:rPr lang="en-US" sz="1200" b="1" i="0" baseline="0" dirty="0" smtClean="0"/>
              <a:t>Slides</a:t>
            </a:r>
            <a:r>
              <a:rPr lang="en-US" sz="1200" i="0" baseline="0" dirty="0" smtClean="0"/>
              <a:t> group, click </a:t>
            </a:r>
            <a:r>
              <a:rPr lang="en-US" sz="1200" b="1" i="0" baseline="0" dirty="0" smtClean="0"/>
              <a:t>Layout</a:t>
            </a:r>
            <a:r>
              <a:rPr lang="en-US" sz="1200" i="0" baseline="0" dirty="0" smtClean="0"/>
              <a:t>, and then click </a:t>
            </a:r>
            <a:r>
              <a:rPr lang="en-US" sz="1200" b="1" i="0" baseline="0" dirty="0" smtClean="0"/>
              <a:t>Blank</a:t>
            </a:r>
            <a:r>
              <a:rPr lang="en-US" sz="1200" i="0" baseline="0" dirty="0" smtClean="0"/>
              <a:t>.</a:t>
            </a:r>
            <a:endParaRPr lang="en-US" sz="1200" i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On the </a:t>
            </a:r>
            <a:r>
              <a:rPr lang="en-US" sz="1200" b="1" i="0" baseline="0" dirty="0" smtClean="0">
                <a:latin typeface="+mn-lt"/>
              </a:rPr>
              <a:t>Home</a:t>
            </a:r>
            <a:r>
              <a:rPr lang="en-US" sz="1200" b="0" i="0" baseline="0" dirty="0" smtClean="0">
                <a:latin typeface="+mn-lt"/>
              </a:rPr>
              <a:t> tab, in the </a:t>
            </a:r>
            <a:r>
              <a:rPr lang="en-US" sz="1200" b="1" i="0" baseline="0" dirty="0" smtClean="0">
                <a:latin typeface="+mn-lt"/>
              </a:rPr>
              <a:t>Drawing</a:t>
            </a:r>
            <a:r>
              <a:rPr lang="en-US" sz="1200" b="0" i="0" baseline="0" dirty="0" smtClean="0">
                <a:latin typeface="+mn-lt"/>
              </a:rPr>
              <a:t> group, click </a:t>
            </a:r>
            <a:r>
              <a:rPr lang="en-US" sz="1200" b="1" i="0" baseline="0" dirty="0" smtClean="0">
                <a:latin typeface="+mn-lt"/>
              </a:rPr>
              <a:t>Shapes</a:t>
            </a:r>
            <a:r>
              <a:rPr lang="en-US" sz="1200" b="0" i="0" baseline="0" dirty="0" smtClean="0">
                <a:latin typeface="+mn-lt"/>
              </a:rPr>
              <a:t>, and then under </a:t>
            </a:r>
            <a:r>
              <a:rPr lang="en-US" sz="1200" b="1" i="0" baseline="0" dirty="0" smtClean="0">
                <a:latin typeface="+mn-lt"/>
              </a:rPr>
              <a:t>Rectangle</a:t>
            </a:r>
            <a:r>
              <a:rPr lang="en-US" sz="1200" b="0" i="0" baseline="0" dirty="0" smtClean="0">
                <a:latin typeface="+mn-lt"/>
              </a:rPr>
              <a:t> click </a:t>
            </a:r>
            <a:r>
              <a:rPr lang="en-US" sz="1200" b="1" i="0" baseline="0" dirty="0" smtClean="0">
                <a:latin typeface="+mn-lt"/>
              </a:rPr>
              <a:t>Rounded Rectangle </a:t>
            </a:r>
            <a:r>
              <a:rPr lang="en-US" sz="1200" b="0" i="0" baseline="0" dirty="0" smtClean="0">
                <a:latin typeface="+mn-lt"/>
              </a:rPr>
              <a:t>(second option from the left). On the slide, drag to draw a rectangle.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Select the rectangle. Under </a:t>
            </a:r>
            <a:r>
              <a:rPr lang="en-US" sz="1200" b="1" i="0" baseline="0" dirty="0" smtClean="0">
                <a:latin typeface="+mn-lt"/>
              </a:rPr>
              <a:t>Drawing Tools</a:t>
            </a:r>
            <a:r>
              <a:rPr lang="en-US" sz="1200" b="0" i="0" baseline="0" dirty="0" smtClean="0">
                <a:latin typeface="+mn-lt"/>
              </a:rPr>
              <a:t>, on the </a:t>
            </a:r>
            <a:r>
              <a:rPr lang="en-US" sz="1200" b="1" i="0" baseline="0" dirty="0" smtClean="0">
                <a:latin typeface="+mn-lt"/>
              </a:rPr>
              <a:t>Format</a:t>
            </a:r>
            <a:r>
              <a:rPr lang="en-US" sz="1200" b="0" i="0" baseline="0" dirty="0" smtClean="0">
                <a:latin typeface="+mn-lt"/>
              </a:rPr>
              <a:t> tab, in the </a:t>
            </a:r>
            <a:r>
              <a:rPr lang="en-US" sz="1200" b="1" i="0" baseline="0" dirty="0" smtClean="0">
                <a:latin typeface="+mn-lt"/>
              </a:rPr>
              <a:t>Size</a:t>
            </a:r>
            <a:r>
              <a:rPr lang="en-US" sz="1200" b="0" i="0" baseline="0" dirty="0" smtClean="0">
                <a:latin typeface="+mn-lt"/>
              </a:rPr>
              <a:t> group, do the following: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i="0" baseline="0" dirty="0" smtClean="0">
                <a:latin typeface="+mn-lt"/>
              </a:rPr>
              <a:t>In the </a:t>
            </a:r>
            <a:r>
              <a:rPr lang="en-US" sz="1200" b="1" i="0" baseline="0" dirty="0" smtClean="0">
                <a:latin typeface="+mn-lt"/>
              </a:rPr>
              <a:t>Shape Height</a:t>
            </a:r>
            <a:r>
              <a:rPr lang="en-US" sz="1200" b="0" i="0" baseline="0" dirty="0" smtClean="0">
                <a:latin typeface="+mn-lt"/>
              </a:rPr>
              <a:t> box, enter </a:t>
            </a:r>
            <a:r>
              <a:rPr lang="en-US" sz="1200" b="1" i="0" baseline="0" dirty="0" smtClean="0">
                <a:latin typeface="+mn-lt"/>
              </a:rPr>
              <a:t>3.08”</a:t>
            </a:r>
            <a:r>
              <a:rPr lang="en-US" sz="1200" b="0" i="0" baseline="0" dirty="0" smtClean="0">
                <a:latin typeface="+mn-lt"/>
              </a:rPr>
              <a:t>. 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i="0" baseline="0" dirty="0" smtClean="0">
                <a:latin typeface="+mn-lt"/>
              </a:rPr>
              <a:t>In the </a:t>
            </a:r>
            <a:r>
              <a:rPr lang="en-US" sz="1200" b="1" i="0" baseline="0" dirty="0" smtClean="0">
                <a:latin typeface="+mn-lt"/>
              </a:rPr>
              <a:t>Shape Width</a:t>
            </a:r>
            <a:r>
              <a:rPr lang="en-US" sz="1200" b="0" i="0" baseline="0" dirty="0" smtClean="0">
                <a:latin typeface="+mn-lt"/>
              </a:rPr>
              <a:t> box, enter </a:t>
            </a:r>
            <a:r>
              <a:rPr lang="en-US" sz="1200" b="1" i="0" baseline="0" dirty="0" smtClean="0">
                <a:latin typeface="+mn-lt"/>
              </a:rPr>
              <a:t>4.33”</a:t>
            </a:r>
            <a:r>
              <a:rPr lang="en-US" sz="1200" b="0" i="0" baseline="0" dirty="0" smtClean="0">
                <a:latin typeface="+mn-lt"/>
              </a:rPr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Under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Drawing Tools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on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Shapes Styles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group, click the arrow next to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Shape Outline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 Outline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Under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Drawing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Tools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on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tab, in the bottom right corner in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Shapes Styles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group, click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 Shape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dialog box launcher. In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 Shape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dialog box, click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Fill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 left pane, select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Gradient fill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Fill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pane, and then do the following: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list, select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Linear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Angle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90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Gradient stops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 gradient stops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Remove gradient stops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until two stops appear in the slider.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Gradient stops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customize the gradient stops as follows: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the first stop in the slider, and then do the following: 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Position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0%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Theme Colors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White, Background 1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(first row, first option from the left).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Transparency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25%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the next stop in the slider, and then do the following: 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Position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20%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Theme Colors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White, Background 1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(first row, first option from the left).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Transparency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69%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Also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 Shape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dialog box,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click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Shadow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left pane. In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Shadow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pane, c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lick the button next to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Presets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under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Outer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Offset Diagonal Bottom Left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(first row, third option from the left),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then do the following:</a:t>
            </a:r>
          </a:p>
          <a:p>
            <a:pPr marL="685800" marR="0" lvl="3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Transparency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72%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685800" marR="0" lvl="3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100%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685800" marR="0" lvl="3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Blur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11.81 pt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685800" marR="0" lvl="3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Angle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141°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685800" marR="0" lvl="3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Distance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19.7 pt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Also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</a:t>
            </a:r>
            <a:r>
              <a:rPr lang="en-US" sz="1200" b="0" baseline="0" dirty="0" smtClean="0"/>
              <a:t>the</a:t>
            </a:r>
            <a:r>
              <a:rPr lang="en-US" sz="1200" b="1" baseline="0" dirty="0" smtClean="0"/>
              <a:t> Format Shape </a:t>
            </a:r>
            <a:r>
              <a:rPr lang="en-US" sz="1200" b="0" baseline="0" dirty="0" smtClean="0"/>
              <a:t>dialog box,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3-D Format </a:t>
            </a:r>
            <a:r>
              <a:rPr lang="en-US" sz="1200" b="0" baseline="0" dirty="0" smtClean="0"/>
              <a:t>in the left pane,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then do the following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3-D Format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pane: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i="0" baseline="0" dirty="0" smtClean="0">
                <a:latin typeface="+mn-lt"/>
              </a:rPr>
              <a:t>Under </a:t>
            </a:r>
            <a:r>
              <a:rPr lang="en-US" sz="1200" b="1" i="0" baseline="0" dirty="0" smtClean="0">
                <a:latin typeface="+mn-lt"/>
              </a:rPr>
              <a:t>Bevel</a:t>
            </a:r>
            <a:r>
              <a:rPr lang="en-US" sz="1200" b="0" i="0" baseline="0" dirty="0" smtClean="0">
                <a:latin typeface="+mn-lt"/>
              </a:rPr>
              <a:t>, click the button next to </a:t>
            </a:r>
            <a:r>
              <a:rPr lang="en-US" sz="1200" b="1" i="0" baseline="0" dirty="0" smtClean="0">
                <a:latin typeface="+mn-lt"/>
              </a:rPr>
              <a:t>Top</a:t>
            </a:r>
            <a:r>
              <a:rPr lang="en-US" sz="1200" b="0" i="0" baseline="0" dirty="0" smtClean="0">
                <a:latin typeface="+mn-lt"/>
              </a:rPr>
              <a:t>, and then under </a:t>
            </a:r>
            <a:r>
              <a:rPr lang="en-US" sz="1200" b="1" i="0" baseline="0" dirty="0" smtClean="0">
                <a:latin typeface="+mn-lt"/>
              </a:rPr>
              <a:t>Bevel</a:t>
            </a:r>
            <a:r>
              <a:rPr lang="en-US" sz="1200" b="0" i="0" baseline="0" dirty="0" smtClean="0">
                <a:latin typeface="+mn-lt"/>
              </a:rPr>
              <a:t> click </a:t>
            </a:r>
            <a:r>
              <a:rPr lang="en-US" sz="1200" b="1" i="0" baseline="0" dirty="0" smtClean="0">
                <a:latin typeface="+mn-lt"/>
              </a:rPr>
              <a:t>Circle</a:t>
            </a:r>
            <a:r>
              <a:rPr lang="en-US" sz="1200" b="0" i="0" baseline="0" dirty="0" smtClean="0">
                <a:latin typeface="+mn-lt"/>
              </a:rPr>
              <a:t> (first row, first option from the left). Next to </a:t>
            </a:r>
            <a:r>
              <a:rPr lang="en-US" sz="1200" b="1" i="0" baseline="0" dirty="0" smtClean="0">
                <a:latin typeface="+mn-lt"/>
              </a:rPr>
              <a:t>Top</a:t>
            </a:r>
            <a:r>
              <a:rPr lang="en-US" sz="1200" b="0" i="0" baseline="0" dirty="0" smtClean="0">
                <a:latin typeface="+mn-lt"/>
              </a:rPr>
              <a:t>, in the </a:t>
            </a:r>
            <a:r>
              <a:rPr lang="en-US" sz="1200" b="1" i="0" baseline="0" dirty="0" smtClean="0">
                <a:latin typeface="+mn-lt"/>
              </a:rPr>
              <a:t>Width</a:t>
            </a:r>
            <a:r>
              <a:rPr lang="en-US" sz="1200" b="0" i="0" baseline="0" dirty="0" smtClean="0">
                <a:latin typeface="+mn-lt"/>
              </a:rPr>
              <a:t> box, enter </a:t>
            </a:r>
            <a:r>
              <a:rPr lang="en-US" sz="1200" b="1" i="0" baseline="0" dirty="0" smtClean="0">
                <a:latin typeface="+mn-lt"/>
              </a:rPr>
              <a:t>7 pt</a:t>
            </a:r>
            <a:r>
              <a:rPr lang="en-US" sz="1200" b="0" i="0" baseline="0" dirty="0" smtClean="0">
                <a:latin typeface="+mn-lt"/>
              </a:rPr>
              <a:t>, in the </a:t>
            </a:r>
            <a:r>
              <a:rPr lang="en-US" sz="1200" b="1" i="0" baseline="0" dirty="0" smtClean="0">
                <a:latin typeface="+mn-lt"/>
              </a:rPr>
              <a:t>Height</a:t>
            </a:r>
            <a:r>
              <a:rPr lang="en-US" sz="1200" b="0" i="0" baseline="0" dirty="0" smtClean="0">
                <a:latin typeface="+mn-lt"/>
              </a:rPr>
              <a:t> box, enter </a:t>
            </a:r>
            <a:r>
              <a:rPr lang="en-US" sz="1200" b="1" i="0" baseline="0" dirty="0" smtClean="0">
                <a:latin typeface="+mn-lt"/>
              </a:rPr>
              <a:t>7 pt</a:t>
            </a:r>
            <a:r>
              <a:rPr lang="en-US" sz="1200" b="0" i="0" baseline="0" dirty="0" smtClean="0">
                <a:latin typeface="+mn-lt"/>
              </a:rPr>
              <a:t>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Surface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0" i="0" baseline="0" dirty="0" smtClean="0">
                <a:latin typeface="+mn-lt"/>
              </a:rPr>
              <a:t>click the button next to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Material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Standard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click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Metal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(fourth option from the left).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</a:t>
            </a:r>
            <a:r>
              <a:rPr lang="en-US" sz="1200" b="0" i="0" baseline="0" dirty="0" smtClean="0">
                <a:latin typeface="+mn-lt"/>
              </a:rPr>
              <a:t>lick the button next to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Lighting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Neutral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click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Contrasting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(second row, second option from the left). In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Angle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75°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sz="1200" i="0" baseline="0" dirty="0" smtClean="0"/>
              <a:t> </a:t>
            </a:r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the slide, drag the rectangle near the bottom right corner. </a:t>
            </a:r>
          </a:p>
          <a:p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 smtClean="0"/>
              <a:t>To reproduce the rectangle</a:t>
            </a:r>
            <a:r>
              <a:rPr lang="en-US" sz="1200" baseline="0" dirty="0" smtClean="0"/>
              <a:t> animation effects </a:t>
            </a:r>
            <a:r>
              <a:rPr lang="en-US" sz="1200" dirty="0" smtClean="0"/>
              <a:t>on this slide, do the following: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baseline="0" dirty="0" smtClean="0"/>
              <a:t>On the slide, select the rectangle. </a:t>
            </a:r>
            <a:r>
              <a:rPr lang="en-US" sz="1200" dirty="0" smtClean="0"/>
              <a:t>On</a:t>
            </a:r>
            <a:r>
              <a:rPr lang="en-US" sz="1200" baseline="0" dirty="0" smtClean="0"/>
              <a:t> the </a:t>
            </a:r>
            <a:r>
              <a:rPr lang="en-US" sz="1200" b="1" baseline="0" dirty="0" smtClean="0"/>
              <a:t>Animations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Advanced Animation</a:t>
            </a:r>
            <a:r>
              <a:rPr lang="en-US" sz="1200" b="0" baseline="0" dirty="0" smtClean="0"/>
              <a:t> group, click </a:t>
            </a:r>
            <a:r>
              <a:rPr lang="en-US" sz="1200" b="1" baseline="0" dirty="0" smtClean="0"/>
              <a:t>Add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Animation</a:t>
            </a:r>
            <a:r>
              <a:rPr lang="en-US" sz="1200" baseline="0" dirty="0" smtClean="0"/>
              <a:t>, point to </a:t>
            </a:r>
            <a:r>
              <a:rPr lang="en-US" sz="1200" b="1" baseline="0" dirty="0" smtClean="0"/>
              <a:t>Entrance</a:t>
            </a:r>
            <a:r>
              <a:rPr lang="en-US" sz="1200" b="0" baseline="0" dirty="0" smtClean="0"/>
              <a:t>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and then click </a:t>
            </a:r>
            <a:r>
              <a:rPr lang="en-US" sz="1200" b="1" baseline="0" dirty="0" smtClean="0"/>
              <a:t>More Entrance Effects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Add Entrance Effect </a:t>
            </a:r>
            <a:r>
              <a:rPr lang="en-US" sz="1200" b="0" baseline="0" dirty="0" smtClean="0"/>
              <a:t>dialog box, under </a:t>
            </a:r>
            <a:r>
              <a:rPr lang="en-US" sz="1200" b="1" baseline="0" dirty="0" smtClean="0"/>
              <a:t>Moderate</a:t>
            </a:r>
            <a:r>
              <a:rPr lang="en-US" sz="1200" b="0" baseline="0" dirty="0" smtClean="0"/>
              <a:t>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click </a:t>
            </a:r>
            <a:r>
              <a:rPr lang="en-US" sz="1200" b="1" baseline="0" dirty="0" smtClean="0"/>
              <a:t>Float Up</a:t>
            </a:r>
            <a:r>
              <a:rPr lang="en-US" sz="1200" b="0" baseline="0" dirty="0" smtClean="0"/>
              <a:t>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baseline="0" dirty="0" smtClean="0"/>
              <a:t>Also on the </a:t>
            </a:r>
            <a:r>
              <a:rPr lang="en-US" sz="1200" b="1" baseline="0" dirty="0" smtClean="0"/>
              <a:t>Animations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Timing</a:t>
            </a:r>
            <a:r>
              <a:rPr lang="en-US" sz="1200" b="0" baseline="0" dirty="0" smtClean="0"/>
              <a:t> group, do the following: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in the</a:t>
            </a:r>
            <a:r>
              <a:rPr lang="en-US" sz="1200" baseline="0" dirty="0" smtClean="0"/>
              <a:t> </a:t>
            </a:r>
            <a:r>
              <a:rPr lang="en-US" sz="1200" b="1" dirty="0" smtClean="0"/>
              <a:t>Start</a:t>
            </a:r>
            <a:r>
              <a:rPr lang="en-US" sz="1200" baseline="0" dirty="0" smtClean="0"/>
              <a:t> list, select</a:t>
            </a:r>
            <a:r>
              <a:rPr lang="en-US" sz="1200" dirty="0" smtClean="0"/>
              <a:t> </a:t>
            </a:r>
            <a:r>
              <a:rPr lang="en-US" sz="1200" b="1" dirty="0" smtClean="0"/>
              <a:t>With Previous</a:t>
            </a:r>
            <a:r>
              <a:rPr lang="en-US" sz="1200" b="0" dirty="0" smtClean="0"/>
              <a:t>. 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In the</a:t>
            </a:r>
            <a:r>
              <a:rPr lang="en-US" sz="1200" baseline="0" dirty="0" smtClean="0"/>
              <a:t> </a:t>
            </a:r>
            <a:r>
              <a:rPr lang="en-US" sz="1200" b="1" dirty="0" smtClean="0"/>
              <a:t>Duration </a:t>
            </a:r>
            <a:r>
              <a:rPr lang="en-US" sz="1200" baseline="0" dirty="0" smtClean="0"/>
              <a:t>list, enter </a:t>
            </a:r>
            <a:r>
              <a:rPr lang="en-US" sz="1200" b="1" baseline="0" dirty="0" smtClean="0"/>
              <a:t>02.00</a:t>
            </a:r>
            <a:r>
              <a:rPr lang="en-US" sz="1200" b="0" dirty="0" smtClean="0"/>
              <a:t>. </a:t>
            </a:r>
            <a:r>
              <a:rPr lang="en-US" sz="1200" b="0" baseline="0" dirty="0" smtClean="0"/>
              <a:t> </a:t>
            </a:r>
            <a:endParaRPr lang="en-US" sz="1200" b="1" baseline="0" dirty="0" smtClean="0"/>
          </a:p>
          <a:p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 smtClean="0"/>
              <a:t>To reproduce the text effects on this slide, do the following: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i="0" dirty="0" smtClean="0"/>
              <a:t>On</a:t>
            </a:r>
            <a:r>
              <a:rPr lang="en-US" sz="1200" i="0" baseline="0" dirty="0" smtClean="0"/>
              <a:t> the </a:t>
            </a:r>
            <a:r>
              <a:rPr lang="en-US" sz="1200" b="1" i="0" baseline="0" dirty="0" smtClean="0"/>
              <a:t>Insert</a:t>
            </a:r>
            <a:r>
              <a:rPr lang="en-US" sz="1200" i="0" baseline="0" dirty="0" smtClean="0"/>
              <a:t> tab, in the </a:t>
            </a:r>
            <a:r>
              <a:rPr lang="en-US" sz="1200" b="1" i="0" baseline="0" dirty="0" smtClean="0"/>
              <a:t>Text</a:t>
            </a:r>
            <a:r>
              <a:rPr lang="en-US" sz="1200" i="0" baseline="0" dirty="0" smtClean="0"/>
              <a:t> group, click </a:t>
            </a:r>
            <a:r>
              <a:rPr lang="en-US" sz="1200" b="1" i="0" baseline="0" dirty="0" smtClean="0"/>
              <a:t>Text Box</a:t>
            </a:r>
            <a:r>
              <a:rPr lang="en-US" sz="1200" i="0" baseline="0" dirty="0" smtClean="0"/>
              <a:t>, and then on the slide, drag to draw the text box.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i="0" baseline="0" dirty="0" smtClean="0"/>
              <a:t>Enter three lines of text with paragraph breaks in the text box.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i="0" baseline="0" dirty="0" smtClean="0"/>
              <a:t>Select the text, and then o</a:t>
            </a:r>
            <a:r>
              <a:rPr lang="en-US" sz="1200" i="0" dirty="0" smtClean="0"/>
              <a:t>n the </a:t>
            </a:r>
            <a:r>
              <a:rPr lang="en-US" sz="1200" b="1" i="0" dirty="0" smtClean="0"/>
              <a:t>Home</a:t>
            </a:r>
            <a:r>
              <a:rPr lang="en-US" sz="1200" i="0" baseline="0" dirty="0" smtClean="0"/>
              <a:t> tab, in the </a:t>
            </a:r>
            <a:r>
              <a:rPr lang="en-US" sz="1200" b="1" i="0" baseline="0" dirty="0" smtClean="0"/>
              <a:t>Font</a:t>
            </a:r>
            <a:r>
              <a:rPr lang="en-US" sz="1200" i="0" baseline="0" dirty="0" smtClean="0"/>
              <a:t> group, do the following: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i="0" baseline="0" dirty="0" smtClean="0"/>
              <a:t>In the </a:t>
            </a:r>
            <a:r>
              <a:rPr lang="en-US" sz="1200" b="1" i="0" baseline="0" dirty="0" smtClean="0"/>
              <a:t>Font</a:t>
            </a:r>
            <a:r>
              <a:rPr lang="en-US" sz="1200" i="0" baseline="0" dirty="0" smtClean="0"/>
              <a:t> list, select </a:t>
            </a:r>
            <a:r>
              <a:rPr lang="en-US" sz="1200" b="1" dirty="0" smtClean="0"/>
              <a:t>Candara</a:t>
            </a:r>
            <a:r>
              <a:rPr lang="en-US" sz="1200" b="0" dirty="0" smtClean="0"/>
              <a:t>.</a:t>
            </a:r>
            <a:endParaRPr lang="en-US" sz="1200" i="0" baseline="0" dirty="0" smtClean="0"/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i="0" baseline="0" dirty="0" smtClean="0"/>
              <a:t>In the </a:t>
            </a:r>
            <a:r>
              <a:rPr lang="en-US" sz="1200" b="1" i="0" baseline="0" dirty="0" smtClean="0"/>
              <a:t>Font Size </a:t>
            </a:r>
            <a:r>
              <a:rPr lang="en-US" sz="1200" i="0" baseline="0" dirty="0" smtClean="0"/>
              <a:t>list, select </a:t>
            </a:r>
            <a:r>
              <a:rPr lang="en-US" sz="1200" b="1" i="0" baseline="0" dirty="0" smtClean="0"/>
              <a:t>28</a:t>
            </a:r>
            <a:r>
              <a:rPr lang="en-US" sz="1200" i="0" baseline="0" dirty="0" smtClean="0"/>
              <a:t>. 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i="0" baseline="0" dirty="0" smtClean="0"/>
              <a:t>Click the arrow next to </a:t>
            </a:r>
            <a:r>
              <a:rPr lang="en-US" sz="1200" b="1" i="0" baseline="0" dirty="0" smtClean="0"/>
              <a:t>Font Color</a:t>
            </a:r>
            <a:r>
              <a:rPr lang="en-US" sz="1200" b="0" i="0" baseline="0" dirty="0" smtClean="0"/>
              <a:t>,</a:t>
            </a:r>
            <a:r>
              <a:rPr lang="en-US" sz="1200" b="1" i="0" baseline="0" dirty="0" smtClean="0"/>
              <a:t> </a:t>
            </a:r>
            <a:r>
              <a:rPr lang="en-US" sz="1200" i="0" baseline="0" dirty="0" smtClean="0"/>
              <a:t>and then under </a:t>
            </a:r>
            <a:r>
              <a:rPr lang="en-US" sz="1200" b="1" i="0" baseline="0" dirty="0" smtClean="0"/>
              <a:t>Theme Colors</a:t>
            </a:r>
            <a:r>
              <a:rPr lang="en-US" sz="1200" i="0" baseline="0" dirty="0" smtClean="0"/>
              <a:t> click </a:t>
            </a:r>
            <a:r>
              <a:rPr lang="en-US" sz="1200" b="1" baseline="0" dirty="0" smtClean="0"/>
              <a:t>Aqua, Accent 5; Darker 50% </a:t>
            </a:r>
            <a:r>
              <a:rPr lang="en-US" sz="1200" i="0" baseline="0" dirty="0" smtClean="0"/>
              <a:t>(sixth row, ninth option from the left).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i="0" baseline="0" dirty="0" smtClean="0"/>
              <a:t>On the </a:t>
            </a:r>
            <a:r>
              <a:rPr lang="en-US" sz="1200" b="1" i="0" baseline="0" dirty="0" smtClean="0"/>
              <a:t>Home</a:t>
            </a:r>
            <a:r>
              <a:rPr lang="en-US" sz="1200" i="0" baseline="0" dirty="0" smtClean="0"/>
              <a:t> tab, in the </a:t>
            </a:r>
            <a:r>
              <a:rPr lang="en-US" sz="1200" b="1" i="0" baseline="0" dirty="0" smtClean="0"/>
              <a:t>Paragraph</a:t>
            </a:r>
            <a:r>
              <a:rPr lang="en-US" sz="1200" i="0" baseline="0" dirty="0" smtClean="0"/>
              <a:t> group, click </a:t>
            </a:r>
            <a:r>
              <a:rPr lang="en-US" sz="1200" b="1" i="0" baseline="0" dirty="0" smtClean="0"/>
              <a:t>Align Text</a:t>
            </a:r>
            <a:r>
              <a:rPr lang="en-US" sz="1200" i="0" baseline="0" dirty="0" smtClean="0"/>
              <a:t> </a:t>
            </a:r>
            <a:r>
              <a:rPr lang="en-US" sz="1200" b="1" i="0" baseline="0" dirty="0" smtClean="0"/>
              <a:t>Left </a:t>
            </a:r>
            <a:r>
              <a:rPr lang="en-US" sz="1200" b="0" i="0" baseline="0" dirty="0" smtClean="0"/>
              <a:t>to position the text left in the text box</a:t>
            </a:r>
            <a:r>
              <a:rPr lang="en-US" sz="1200" i="0" baseline="0" dirty="0" smtClean="0"/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i="0" baseline="0" dirty="0" smtClean="0"/>
              <a:t>On the slide, drag the text box onto the rectangle.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sz="1200" i="1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sz="120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To reproduce the text animation effects on this slide, do the following: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baseline="0" dirty="0" smtClean="0"/>
              <a:t>On the slide, select the text box. On the slide, select the rectangle. </a:t>
            </a:r>
            <a:r>
              <a:rPr lang="en-US" sz="1200" dirty="0" smtClean="0"/>
              <a:t>On</a:t>
            </a:r>
            <a:r>
              <a:rPr lang="en-US" sz="1200" baseline="0" dirty="0" smtClean="0"/>
              <a:t> the </a:t>
            </a:r>
            <a:r>
              <a:rPr lang="en-US" sz="1200" b="1" baseline="0" dirty="0" smtClean="0"/>
              <a:t>Animations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Advanced Animation</a:t>
            </a:r>
            <a:r>
              <a:rPr lang="en-US" sz="1200" b="0" baseline="0" dirty="0" smtClean="0"/>
              <a:t> group, click </a:t>
            </a:r>
            <a:r>
              <a:rPr lang="en-US" sz="1200" b="1" baseline="0" dirty="0" smtClean="0"/>
              <a:t>Add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Animation</a:t>
            </a:r>
            <a:r>
              <a:rPr lang="en-US" sz="1200" baseline="0" dirty="0" smtClean="0"/>
              <a:t>, point to </a:t>
            </a:r>
            <a:r>
              <a:rPr lang="en-US" sz="1200" b="1" baseline="0" dirty="0" smtClean="0"/>
              <a:t>Entrance</a:t>
            </a:r>
            <a:r>
              <a:rPr lang="en-US" sz="1200" b="0" baseline="0" dirty="0" smtClean="0"/>
              <a:t>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and then click </a:t>
            </a:r>
            <a:r>
              <a:rPr lang="en-US" sz="1200" b="1" baseline="0" dirty="0" smtClean="0"/>
              <a:t>More Entrance Effects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Add Entrance Effect </a:t>
            </a:r>
            <a:r>
              <a:rPr lang="en-US" sz="1200" b="0" baseline="0" dirty="0" smtClean="0"/>
              <a:t>dialog box, under </a:t>
            </a:r>
            <a:r>
              <a:rPr lang="en-US" sz="1200" b="1" baseline="0" dirty="0" smtClean="0"/>
              <a:t>Moderate</a:t>
            </a:r>
            <a:r>
              <a:rPr lang="en-US" sz="1200" b="0" baseline="0" dirty="0" smtClean="0"/>
              <a:t>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click </a:t>
            </a:r>
            <a:r>
              <a:rPr lang="en-US" sz="1200" b="1" baseline="0" dirty="0" smtClean="0"/>
              <a:t>Float Down</a:t>
            </a:r>
            <a:r>
              <a:rPr lang="en-US" sz="1200" b="0" baseline="0" dirty="0" smtClean="0"/>
              <a:t>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baseline="0" dirty="0" smtClean="0"/>
              <a:t>Also on the </a:t>
            </a:r>
            <a:r>
              <a:rPr lang="en-US" sz="1200" b="1" baseline="0" dirty="0" smtClean="0"/>
              <a:t>Animations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 group, click the </a:t>
            </a:r>
            <a:r>
              <a:rPr lang="en-US" sz="1200" b="1" baseline="0" dirty="0" smtClean="0"/>
              <a:t>Show Additional Effect Options </a:t>
            </a:r>
            <a:r>
              <a:rPr lang="en-US" sz="1200" b="0" baseline="0" dirty="0" smtClean="0"/>
              <a:t>dialog box launcher. In the </a:t>
            </a:r>
            <a:r>
              <a:rPr lang="en-US" sz="1200" b="1" baseline="0" dirty="0" smtClean="0"/>
              <a:t>Float Down </a:t>
            </a:r>
            <a:r>
              <a:rPr lang="en-US" sz="1200" b="0" baseline="0" dirty="0" smtClean="0"/>
              <a:t>dialog box, do the following: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Timing</a:t>
            </a:r>
            <a:r>
              <a:rPr lang="en-US" sz="1200" b="0" baseline="0" dirty="0" smtClean="0"/>
              <a:t> tab, in the</a:t>
            </a:r>
            <a:r>
              <a:rPr lang="en-US" sz="1200" baseline="0" dirty="0" smtClean="0"/>
              <a:t> </a:t>
            </a:r>
            <a:r>
              <a:rPr lang="en-US" sz="1200" b="1" dirty="0" smtClean="0"/>
              <a:t>Start</a:t>
            </a:r>
            <a:r>
              <a:rPr lang="en-US" sz="1200" baseline="0" dirty="0" smtClean="0"/>
              <a:t> box, select</a:t>
            </a:r>
            <a:r>
              <a:rPr lang="en-US" sz="1200" dirty="0" smtClean="0"/>
              <a:t> </a:t>
            </a:r>
            <a:r>
              <a:rPr lang="en-US" sz="1200" b="1" dirty="0" smtClean="0"/>
              <a:t>With Previous</a:t>
            </a:r>
            <a:r>
              <a:rPr lang="en-US" sz="1200" b="0" dirty="0" smtClean="0"/>
              <a:t>. 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In the</a:t>
            </a:r>
            <a:r>
              <a:rPr lang="en-US" sz="1200" baseline="0" dirty="0" smtClean="0"/>
              <a:t> </a:t>
            </a:r>
            <a:r>
              <a:rPr lang="en-US" sz="1200" b="1" dirty="0" smtClean="0"/>
              <a:t>Duration </a:t>
            </a:r>
            <a:r>
              <a:rPr lang="en-US" sz="1200" baseline="0" dirty="0" smtClean="0"/>
              <a:t>box, select</a:t>
            </a:r>
            <a:r>
              <a:rPr lang="en-US" sz="1200" dirty="0" smtClean="0"/>
              <a:t> </a:t>
            </a:r>
            <a:r>
              <a:rPr lang="en-US" sz="1200" b="1" dirty="0" smtClean="0"/>
              <a:t>1 seconds (Fast)</a:t>
            </a:r>
            <a:r>
              <a:rPr lang="en-US" sz="1200" b="0" dirty="0" smtClean="0"/>
              <a:t>. 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Text Animation </a:t>
            </a:r>
            <a:r>
              <a:rPr lang="en-US" sz="1200" baseline="0" dirty="0" smtClean="0"/>
              <a:t>tab,</a:t>
            </a:r>
            <a:r>
              <a:rPr lang="en-US" sz="1200" dirty="0" smtClean="0"/>
              <a:t> in the </a:t>
            </a:r>
            <a:r>
              <a:rPr lang="en-US" sz="1200" b="1" dirty="0" smtClean="0"/>
              <a:t>Group text </a:t>
            </a:r>
            <a:r>
              <a:rPr lang="en-US" sz="1200" baseline="0" dirty="0" smtClean="0"/>
              <a:t>list, select </a:t>
            </a:r>
            <a:r>
              <a:rPr lang="en-US" sz="1200" b="1" baseline="0" dirty="0" smtClean="0"/>
              <a:t>By 1</a:t>
            </a:r>
            <a:r>
              <a:rPr lang="en-US" sz="1200" b="1" baseline="30000" dirty="0" smtClean="0"/>
              <a:t>st </a:t>
            </a:r>
            <a:r>
              <a:rPr lang="en-US" sz="1200" b="1" baseline="0" dirty="0" smtClean="0"/>
              <a:t>Level Paragraphs</a:t>
            </a:r>
            <a:r>
              <a:rPr lang="en-US" sz="1200" b="0" baseline="0" dirty="0" smtClean="0"/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baseline="0" dirty="0" smtClean="0"/>
              <a:t>Also on the </a:t>
            </a:r>
            <a:r>
              <a:rPr lang="en-US" sz="1200" b="1" baseline="0" dirty="0" smtClean="0"/>
              <a:t>Animations</a:t>
            </a:r>
            <a:r>
              <a:rPr lang="en-US" sz="1200" b="0" baseline="0" dirty="0" smtClean="0"/>
              <a:t> tab</a:t>
            </a:r>
            <a:r>
              <a:rPr lang="en-US" sz="1200" baseline="0" dirty="0" smtClean="0"/>
              <a:t>, in the </a:t>
            </a:r>
            <a:r>
              <a:rPr lang="en-US" sz="1200" b="1" baseline="0" dirty="0" smtClean="0"/>
              <a:t>Advanced Animation </a:t>
            </a:r>
            <a:r>
              <a:rPr lang="en-US" sz="1200" baseline="0" dirty="0" smtClean="0"/>
              <a:t>group, click </a:t>
            </a:r>
            <a:r>
              <a:rPr lang="en-US" sz="1200" b="1" baseline="0" dirty="0" smtClean="0"/>
              <a:t>Animation Pane</a:t>
            </a:r>
            <a:r>
              <a:rPr lang="en-US" sz="1200" baseline="0" dirty="0" smtClean="0"/>
              <a:t>. In the </a:t>
            </a:r>
            <a:r>
              <a:rPr lang="en-US" sz="1200" b="1" baseline="0" dirty="0" smtClean="0"/>
              <a:t>Animation Pane</a:t>
            </a:r>
            <a:r>
              <a:rPr lang="en-US" sz="1200" baseline="0" dirty="0" smtClean="0"/>
              <a:t>, click the double arrow under the text animation effect to expand the list of effects, and then do the following: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aseline="0" dirty="0" smtClean="0"/>
              <a:t>Select the first text animation effect in the list (descend effect for the first line of text). Click the arrow to the right of the selected effect, and then click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. In the </a:t>
            </a:r>
            <a:r>
              <a:rPr lang="en-US" sz="1200" b="1" baseline="0" dirty="0" smtClean="0"/>
              <a:t>Descend</a:t>
            </a:r>
            <a:r>
              <a:rPr lang="en-US" sz="1200" baseline="0" dirty="0" smtClean="0"/>
              <a:t> dialog box, on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Delay</a:t>
            </a:r>
            <a:r>
              <a:rPr lang="en-US" sz="1200" baseline="0" dirty="0" smtClean="0"/>
              <a:t> box, enter </a:t>
            </a:r>
            <a:r>
              <a:rPr lang="en-US" sz="1200" b="1" baseline="0" dirty="0" smtClean="0"/>
              <a:t>1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Select the second text animation effect (descend effect for the second line of text). Click the arrow to the right of the selected effect, and then click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. In the </a:t>
            </a:r>
            <a:r>
              <a:rPr lang="en-US" sz="1200" b="1" baseline="0" dirty="0" smtClean="0"/>
              <a:t>Descend</a:t>
            </a:r>
            <a:r>
              <a:rPr lang="en-US" sz="1200" baseline="0" dirty="0" smtClean="0"/>
              <a:t> dialog box, on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tab, do the following: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Start</a:t>
            </a:r>
            <a:r>
              <a:rPr lang="en-US" sz="1200" baseline="0" dirty="0" smtClean="0"/>
              <a:t> list select </a:t>
            </a:r>
            <a:r>
              <a:rPr lang="en-US" sz="1200" b="1" baseline="0" dirty="0" smtClean="0"/>
              <a:t>With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Previous</a:t>
            </a:r>
            <a:r>
              <a:rPr lang="en-US" sz="1200" baseline="0" dirty="0" smtClean="0"/>
              <a:t>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Delay</a:t>
            </a:r>
            <a:r>
              <a:rPr lang="en-US" sz="1200" baseline="0" dirty="0" smtClean="0"/>
              <a:t> box, enter </a:t>
            </a:r>
            <a:r>
              <a:rPr lang="en-US" sz="1200" b="1" baseline="0" dirty="0" smtClean="0"/>
              <a:t>1.5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Select the third text animation effect (descend effect for the third line of text). Click the arrow to the right of the selected effect, and then click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. In the </a:t>
            </a:r>
            <a:r>
              <a:rPr lang="en-US" sz="1200" b="1" baseline="0" dirty="0" smtClean="0"/>
              <a:t>Descend</a:t>
            </a:r>
            <a:r>
              <a:rPr lang="en-US" sz="1200" baseline="0" dirty="0" smtClean="0"/>
              <a:t> dialog box, on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tab, do the following: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Start</a:t>
            </a:r>
            <a:r>
              <a:rPr lang="en-US" sz="1200" baseline="0" dirty="0" smtClean="0"/>
              <a:t> list select </a:t>
            </a:r>
            <a:r>
              <a:rPr lang="en-US" sz="1200" b="1" baseline="0" dirty="0" smtClean="0"/>
              <a:t>With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Previous</a:t>
            </a:r>
            <a:r>
              <a:rPr lang="en-US" sz="1200" baseline="0" dirty="0" smtClean="0"/>
              <a:t>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Delay</a:t>
            </a:r>
            <a:r>
              <a:rPr lang="en-US" sz="1200" baseline="0" dirty="0" smtClean="0"/>
              <a:t> box, enter </a:t>
            </a:r>
            <a:r>
              <a:rPr lang="en-US" sz="1200" b="1" baseline="0" dirty="0" smtClean="0"/>
              <a:t>2</a:t>
            </a:r>
            <a:r>
              <a:rPr lang="en-US" sz="1200" baseline="0" dirty="0" smtClean="0"/>
              <a:t>.</a:t>
            </a:r>
          </a:p>
          <a:p>
            <a:endParaRPr lang="en-US" sz="1200" dirty="0" smtClean="0"/>
          </a:p>
          <a:p>
            <a:endParaRPr lang="en-US" sz="1200" dirty="0" smtClean="0"/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reproduce the background effects on this slide, do the following: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Design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Background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group, click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 Background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dialog box launcher.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 Background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dialog box,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 left pane, select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Picture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or texture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pane, and then 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Insert from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click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Insert Picture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dialog box,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picture, and then click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Insert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200" dirty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400" b="1" dirty="0" smtClean="0"/>
              <a:t>Animated captions fade into view over forest background</a:t>
            </a:r>
          </a:p>
          <a:p>
            <a:r>
              <a:rPr lang="en-US" sz="1400" dirty="0" smtClean="0"/>
              <a:t>(Basic)</a:t>
            </a:r>
          </a:p>
          <a:p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 smtClean="0"/>
              <a:t>To reproduce the rectangle</a:t>
            </a:r>
            <a:r>
              <a:rPr lang="en-US" sz="1200" baseline="0" dirty="0" smtClean="0"/>
              <a:t> </a:t>
            </a:r>
            <a:r>
              <a:rPr lang="en-US" sz="1200" dirty="0" smtClean="0"/>
              <a:t>on this slide, do the following: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i="0" dirty="0" smtClean="0"/>
              <a:t>On the </a:t>
            </a:r>
            <a:r>
              <a:rPr lang="en-US" sz="1200" b="1" i="0" dirty="0" smtClean="0"/>
              <a:t>Home</a:t>
            </a:r>
            <a:r>
              <a:rPr lang="en-US" sz="1200" i="0" dirty="0" smtClean="0"/>
              <a:t> tab, in the</a:t>
            </a:r>
            <a:r>
              <a:rPr lang="en-US" sz="1200" i="0" baseline="0" dirty="0" smtClean="0"/>
              <a:t> </a:t>
            </a:r>
            <a:r>
              <a:rPr lang="en-US" sz="1200" b="1" i="0" baseline="0" dirty="0" smtClean="0"/>
              <a:t>Slides</a:t>
            </a:r>
            <a:r>
              <a:rPr lang="en-US" sz="1200" i="0" baseline="0" dirty="0" smtClean="0"/>
              <a:t> group, click </a:t>
            </a:r>
            <a:r>
              <a:rPr lang="en-US" sz="1200" b="1" i="0" baseline="0" dirty="0" smtClean="0"/>
              <a:t>Layout</a:t>
            </a:r>
            <a:r>
              <a:rPr lang="en-US" sz="1200" i="0" baseline="0" dirty="0" smtClean="0"/>
              <a:t>, and then click </a:t>
            </a:r>
            <a:r>
              <a:rPr lang="en-US" sz="1200" b="1" i="0" baseline="0" dirty="0" smtClean="0"/>
              <a:t>Blank</a:t>
            </a:r>
            <a:r>
              <a:rPr lang="en-US" sz="1200" i="0" baseline="0" dirty="0" smtClean="0"/>
              <a:t>.</a:t>
            </a:r>
            <a:endParaRPr lang="en-US" sz="1200" i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On the </a:t>
            </a:r>
            <a:r>
              <a:rPr lang="en-US" sz="1200" b="1" i="0" baseline="0" dirty="0" smtClean="0">
                <a:latin typeface="+mn-lt"/>
              </a:rPr>
              <a:t>Home</a:t>
            </a:r>
            <a:r>
              <a:rPr lang="en-US" sz="1200" b="0" i="0" baseline="0" dirty="0" smtClean="0">
                <a:latin typeface="+mn-lt"/>
              </a:rPr>
              <a:t> tab, in the </a:t>
            </a:r>
            <a:r>
              <a:rPr lang="en-US" sz="1200" b="1" i="0" baseline="0" dirty="0" smtClean="0">
                <a:latin typeface="+mn-lt"/>
              </a:rPr>
              <a:t>Drawing</a:t>
            </a:r>
            <a:r>
              <a:rPr lang="en-US" sz="1200" b="0" i="0" baseline="0" dirty="0" smtClean="0">
                <a:latin typeface="+mn-lt"/>
              </a:rPr>
              <a:t> group, click </a:t>
            </a:r>
            <a:r>
              <a:rPr lang="en-US" sz="1200" b="1" i="0" baseline="0" dirty="0" smtClean="0">
                <a:latin typeface="+mn-lt"/>
              </a:rPr>
              <a:t>Shapes</a:t>
            </a:r>
            <a:r>
              <a:rPr lang="en-US" sz="1200" b="0" i="0" baseline="0" dirty="0" smtClean="0">
                <a:latin typeface="+mn-lt"/>
              </a:rPr>
              <a:t>, and then under </a:t>
            </a:r>
            <a:r>
              <a:rPr lang="en-US" sz="1200" b="1" i="0" baseline="0" dirty="0" smtClean="0">
                <a:latin typeface="+mn-lt"/>
              </a:rPr>
              <a:t>Rectangle</a:t>
            </a:r>
            <a:r>
              <a:rPr lang="en-US" sz="1200" b="0" i="0" baseline="0" dirty="0" smtClean="0">
                <a:latin typeface="+mn-lt"/>
              </a:rPr>
              <a:t> click </a:t>
            </a:r>
            <a:r>
              <a:rPr lang="en-US" sz="1200" b="1" i="0" baseline="0" dirty="0" smtClean="0">
                <a:latin typeface="+mn-lt"/>
              </a:rPr>
              <a:t>Rounded Rectangle </a:t>
            </a:r>
            <a:r>
              <a:rPr lang="en-US" sz="1200" b="0" i="0" baseline="0" dirty="0" smtClean="0">
                <a:latin typeface="+mn-lt"/>
              </a:rPr>
              <a:t>(second option from the left). On the slide, drag to draw a rectangle.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Select the rectangle. Under </a:t>
            </a:r>
            <a:r>
              <a:rPr lang="en-US" sz="1200" b="1" i="0" baseline="0" dirty="0" smtClean="0">
                <a:latin typeface="+mn-lt"/>
              </a:rPr>
              <a:t>Drawing Tools</a:t>
            </a:r>
            <a:r>
              <a:rPr lang="en-US" sz="1200" b="0" i="0" baseline="0" dirty="0" smtClean="0">
                <a:latin typeface="+mn-lt"/>
              </a:rPr>
              <a:t>, on the </a:t>
            </a:r>
            <a:r>
              <a:rPr lang="en-US" sz="1200" b="1" i="0" baseline="0" dirty="0" smtClean="0">
                <a:latin typeface="+mn-lt"/>
              </a:rPr>
              <a:t>Format</a:t>
            </a:r>
            <a:r>
              <a:rPr lang="en-US" sz="1200" b="0" i="0" baseline="0" dirty="0" smtClean="0">
                <a:latin typeface="+mn-lt"/>
              </a:rPr>
              <a:t> tab, in the </a:t>
            </a:r>
            <a:r>
              <a:rPr lang="en-US" sz="1200" b="1" i="0" baseline="0" dirty="0" smtClean="0">
                <a:latin typeface="+mn-lt"/>
              </a:rPr>
              <a:t>Size</a:t>
            </a:r>
            <a:r>
              <a:rPr lang="en-US" sz="1200" b="0" i="0" baseline="0" dirty="0" smtClean="0">
                <a:latin typeface="+mn-lt"/>
              </a:rPr>
              <a:t> group, do the following: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i="0" baseline="0" dirty="0" smtClean="0">
                <a:latin typeface="+mn-lt"/>
              </a:rPr>
              <a:t>In the </a:t>
            </a:r>
            <a:r>
              <a:rPr lang="en-US" sz="1200" b="1" i="0" baseline="0" dirty="0" smtClean="0">
                <a:latin typeface="+mn-lt"/>
              </a:rPr>
              <a:t>Shape Height</a:t>
            </a:r>
            <a:r>
              <a:rPr lang="en-US" sz="1200" b="0" i="0" baseline="0" dirty="0" smtClean="0">
                <a:latin typeface="+mn-lt"/>
              </a:rPr>
              <a:t> box, enter </a:t>
            </a:r>
            <a:r>
              <a:rPr lang="en-US" sz="1200" b="1" i="0" baseline="0" dirty="0" smtClean="0">
                <a:latin typeface="+mn-lt"/>
              </a:rPr>
              <a:t>3.08”</a:t>
            </a:r>
            <a:r>
              <a:rPr lang="en-US" sz="1200" b="0" i="0" baseline="0" dirty="0" smtClean="0">
                <a:latin typeface="+mn-lt"/>
              </a:rPr>
              <a:t>. 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i="0" baseline="0" dirty="0" smtClean="0">
                <a:latin typeface="+mn-lt"/>
              </a:rPr>
              <a:t>In the </a:t>
            </a:r>
            <a:r>
              <a:rPr lang="en-US" sz="1200" b="1" i="0" baseline="0" dirty="0" smtClean="0">
                <a:latin typeface="+mn-lt"/>
              </a:rPr>
              <a:t>Shape Width</a:t>
            </a:r>
            <a:r>
              <a:rPr lang="en-US" sz="1200" b="0" i="0" baseline="0" dirty="0" smtClean="0">
                <a:latin typeface="+mn-lt"/>
              </a:rPr>
              <a:t> box, enter </a:t>
            </a:r>
            <a:r>
              <a:rPr lang="en-US" sz="1200" b="1" i="0" baseline="0" dirty="0" smtClean="0">
                <a:latin typeface="+mn-lt"/>
              </a:rPr>
              <a:t>4.33”</a:t>
            </a:r>
            <a:r>
              <a:rPr lang="en-US" sz="1200" b="0" i="0" baseline="0" dirty="0" smtClean="0">
                <a:latin typeface="+mn-lt"/>
              </a:rPr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Under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Drawing Tools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on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Shapes Styles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group, click the arrow next to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Shape Outline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 Outline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Under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Drawing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Tools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on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tab, in the bottom right corner in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Shapes Styles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group, click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 Shape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dialog box launcher. In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 Shape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dialog box, click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Fill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 left pane, select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Gradient fill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Fill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pane, and then do the following: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list, select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Linear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Angle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90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Gradient stops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 gradient stops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Remove gradient stops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until two stops appear in the slider.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Gradient stops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customize the gradient stops as follows: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the first stop in the slider, and then do the following: 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Position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0%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Theme Colors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White, Background 1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(first row, first option from the left).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Transparency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25%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the next stop in the slider, and then do the following: 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Position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20%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Theme Colors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White, Background 1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(first row, first option from the left).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Transparency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69%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Also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 Shape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dialog box,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click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Shadow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left pane. In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Shadow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pane, c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lick the button next to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Presets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under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Outer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Offset Diagonal Bottom Left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(first row, third option from the left),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then do the following:</a:t>
            </a:r>
          </a:p>
          <a:p>
            <a:pPr marL="685800" marR="0" lvl="3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Transparency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72%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685800" marR="0" lvl="3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100%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685800" marR="0" lvl="3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Blur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11.81 pt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685800" marR="0" lvl="3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Angle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141°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685800" marR="0" lvl="3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Distance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19.7 pt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Also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</a:t>
            </a:r>
            <a:r>
              <a:rPr lang="en-US" sz="1200" b="0" baseline="0" dirty="0" smtClean="0"/>
              <a:t>the</a:t>
            </a:r>
            <a:r>
              <a:rPr lang="en-US" sz="1200" b="1" baseline="0" dirty="0" smtClean="0"/>
              <a:t> Format Shape </a:t>
            </a:r>
            <a:r>
              <a:rPr lang="en-US" sz="1200" b="0" baseline="0" dirty="0" smtClean="0"/>
              <a:t>dialog box,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3-D Format </a:t>
            </a:r>
            <a:r>
              <a:rPr lang="en-US" sz="1200" b="0" baseline="0" dirty="0" smtClean="0"/>
              <a:t>in the left pane,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then do the following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3-D Format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pane: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i="0" baseline="0" dirty="0" smtClean="0">
                <a:latin typeface="+mn-lt"/>
              </a:rPr>
              <a:t>Under </a:t>
            </a:r>
            <a:r>
              <a:rPr lang="en-US" sz="1200" b="1" i="0" baseline="0" dirty="0" smtClean="0">
                <a:latin typeface="+mn-lt"/>
              </a:rPr>
              <a:t>Bevel</a:t>
            </a:r>
            <a:r>
              <a:rPr lang="en-US" sz="1200" b="0" i="0" baseline="0" dirty="0" smtClean="0">
                <a:latin typeface="+mn-lt"/>
              </a:rPr>
              <a:t>, click the button next to </a:t>
            </a:r>
            <a:r>
              <a:rPr lang="en-US" sz="1200" b="1" i="0" baseline="0" dirty="0" smtClean="0">
                <a:latin typeface="+mn-lt"/>
              </a:rPr>
              <a:t>Top</a:t>
            </a:r>
            <a:r>
              <a:rPr lang="en-US" sz="1200" b="0" i="0" baseline="0" dirty="0" smtClean="0">
                <a:latin typeface="+mn-lt"/>
              </a:rPr>
              <a:t>, and then under </a:t>
            </a:r>
            <a:r>
              <a:rPr lang="en-US" sz="1200" b="1" i="0" baseline="0" dirty="0" smtClean="0">
                <a:latin typeface="+mn-lt"/>
              </a:rPr>
              <a:t>Bevel</a:t>
            </a:r>
            <a:r>
              <a:rPr lang="en-US" sz="1200" b="0" i="0" baseline="0" dirty="0" smtClean="0">
                <a:latin typeface="+mn-lt"/>
              </a:rPr>
              <a:t> click </a:t>
            </a:r>
            <a:r>
              <a:rPr lang="en-US" sz="1200" b="1" i="0" baseline="0" dirty="0" smtClean="0">
                <a:latin typeface="+mn-lt"/>
              </a:rPr>
              <a:t>Circle</a:t>
            </a:r>
            <a:r>
              <a:rPr lang="en-US" sz="1200" b="0" i="0" baseline="0" dirty="0" smtClean="0">
                <a:latin typeface="+mn-lt"/>
              </a:rPr>
              <a:t> (first row, first option from the left). Next to </a:t>
            </a:r>
            <a:r>
              <a:rPr lang="en-US" sz="1200" b="1" i="0" baseline="0" dirty="0" smtClean="0">
                <a:latin typeface="+mn-lt"/>
              </a:rPr>
              <a:t>Top</a:t>
            </a:r>
            <a:r>
              <a:rPr lang="en-US" sz="1200" b="0" i="0" baseline="0" dirty="0" smtClean="0">
                <a:latin typeface="+mn-lt"/>
              </a:rPr>
              <a:t>, in the </a:t>
            </a:r>
            <a:r>
              <a:rPr lang="en-US" sz="1200" b="1" i="0" baseline="0" dirty="0" smtClean="0">
                <a:latin typeface="+mn-lt"/>
              </a:rPr>
              <a:t>Width</a:t>
            </a:r>
            <a:r>
              <a:rPr lang="en-US" sz="1200" b="0" i="0" baseline="0" dirty="0" smtClean="0">
                <a:latin typeface="+mn-lt"/>
              </a:rPr>
              <a:t> box, enter </a:t>
            </a:r>
            <a:r>
              <a:rPr lang="en-US" sz="1200" b="1" i="0" baseline="0" dirty="0" smtClean="0">
                <a:latin typeface="+mn-lt"/>
              </a:rPr>
              <a:t>7 pt</a:t>
            </a:r>
            <a:r>
              <a:rPr lang="en-US" sz="1200" b="0" i="0" baseline="0" dirty="0" smtClean="0">
                <a:latin typeface="+mn-lt"/>
              </a:rPr>
              <a:t>, in the </a:t>
            </a:r>
            <a:r>
              <a:rPr lang="en-US" sz="1200" b="1" i="0" baseline="0" dirty="0" smtClean="0">
                <a:latin typeface="+mn-lt"/>
              </a:rPr>
              <a:t>Height</a:t>
            </a:r>
            <a:r>
              <a:rPr lang="en-US" sz="1200" b="0" i="0" baseline="0" dirty="0" smtClean="0">
                <a:latin typeface="+mn-lt"/>
              </a:rPr>
              <a:t> box, enter </a:t>
            </a:r>
            <a:r>
              <a:rPr lang="en-US" sz="1200" b="1" i="0" baseline="0" dirty="0" smtClean="0">
                <a:latin typeface="+mn-lt"/>
              </a:rPr>
              <a:t>7 pt</a:t>
            </a:r>
            <a:r>
              <a:rPr lang="en-US" sz="1200" b="0" i="0" baseline="0" dirty="0" smtClean="0">
                <a:latin typeface="+mn-lt"/>
              </a:rPr>
              <a:t>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Surface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0" i="0" baseline="0" dirty="0" smtClean="0">
                <a:latin typeface="+mn-lt"/>
              </a:rPr>
              <a:t>click the button next to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Material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Standard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click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Metal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(fourth option from the left).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</a:t>
            </a:r>
            <a:r>
              <a:rPr lang="en-US" sz="1200" b="0" i="0" baseline="0" dirty="0" smtClean="0">
                <a:latin typeface="+mn-lt"/>
              </a:rPr>
              <a:t>lick the button next to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Lighting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Neutral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click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Contrasting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(second row, second option from the left). In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Angle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75°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sz="1200" i="0" baseline="0" dirty="0" smtClean="0"/>
              <a:t> </a:t>
            </a:r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the slide, drag the rectangle near the bottom right corner. </a:t>
            </a:r>
          </a:p>
          <a:p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 smtClean="0"/>
              <a:t>To reproduce the rectangle</a:t>
            </a:r>
            <a:r>
              <a:rPr lang="en-US" sz="1200" baseline="0" dirty="0" smtClean="0"/>
              <a:t> animation effects </a:t>
            </a:r>
            <a:r>
              <a:rPr lang="en-US" sz="1200" dirty="0" smtClean="0"/>
              <a:t>on this slide, do the following: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baseline="0" dirty="0" smtClean="0"/>
              <a:t>On the slide, select the rectangle. </a:t>
            </a:r>
            <a:r>
              <a:rPr lang="en-US" sz="1200" dirty="0" smtClean="0"/>
              <a:t>On</a:t>
            </a:r>
            <a:r>
              <a:rPr lang="en-US" sz="1200" baseline="0" dirty="0" smtClean="0"/>
              <a:t> the </a:t>
            </a:r>
            <a:r>
              <a:rPr lang="en-US" sz="1200" b="1" baseline="0" dirty="0" smtClean="0"/>
              <a:t>Animations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Advanced Animation</a:t>
            </a:r>
            <a:r>
              <a:rPr lang="en-US" sz="1200" b="0" baseline="0" dirty="0" smtClean="0"/>
              <a:t> group, click </a:t>
            </a:r>
            <a:r>
              <a:rPr lang="en-US" sz="1200" b="1" baseline="0" dirty="0" smtClean="0"/>
              <a:t>Add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Animation</a:t>
            </a:r>
            <a:r>
              <a:rPr lang="en-US" sz="1200" baseline="0" dirty="0" smtClean="0"/>
              <a:t>, point to </a:t>
            </a:r>
            <a:r>
              <a:rPr lang="en-US" sz="1200" b="1" baseline="0" dirty="0" smtClean="0"/>
              <a:t>Entrance</a:t>
            </a:r>
            <a:r>
              <a:rPr lang="en-US" sz="1200" b="0" baseline="0" dirty="0" smtClean="0"/>
              <a:t>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and then click </a:t>
            </a:r>
            <a:r>
              <a:rPr lang="en-US" sz="1200" b="1" baseline="0" dirty="0" smtClean="0"/>
              <a:t>More Entrance Effects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Add Entrance Effect </a:t>
            </a:r>
            <a:r>
              <a:rPr lang="en-US" sz="1200" b="0" baseline="0" dirty="0" smtClean="0"/>
              <a:t>dialog box, under </a:t>
            </a:r>
            <a:r>
              <a:rPr lang="en-US" sz="1200" b="1" baseline="0" dirty="0" smtClean="0"/>
              <a:t>Moderate</a:t>
            </a:r>
            <a:r>
              <a:rPr lang="en-US" sz="1200" b="0" baseline="0" dirty="0" smtClean="0"/>
              <a:t>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click </a:t>
            </a:r>
            <a:r>
              <a:rPr lang="en-US" sz="1200" b="1" baseline="0" dirty="0" smtClean="0"/>
              <a:t>Float Up</a:t>
            </a:r>
            <a:r>
              <a:rPr lang="en-US" sz="1200" b="0" baseline="0" dirty="0" smtClean="0"/>
              <a:t>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baseline="0" dirty="0" smtClean="0"/>
              <a:t>Also on the </a:t>
            </a:r>
            <a:r>
              <a:rPr lang="en-US" sz="1200" b="1" baseline="0" dirty="0" smtClean="0"/>
              <a:t>Animations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Timing</a:t>
            </a:r>
            <a:r>
              <a:rPr lang="en-US" sz="1200" b="0" baseline="0" dirty="0" smtClean="0"/>
              <a:t> group, do the following: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in the</a:t>
            </a:r>
            <a:r>
              <a:rPr lang="en-US" sz="1200" baseline="0" dirty="0" smtClean="0"/>
              <a:t> </a:t>
            </a:r>
            <a:r>
              <a:rPr lang="en-US" sz="1200" b="1" dirty="0" smtClean="0"/>
              <a:t>Start</a:t>
            </a:r>
            <a:r>
              <a:rPr lang="en-US" sz="1200" baseline="0" dirty="0" smtClean="0"/>
              <a:t> list, select</a:t>
            </a:r>
            <a:r>
              <a:rPr lang="en-US" sz="1200" dirty="0" smtClean="0"/>
              <a:t> </a:t>
            </a:r>
            <a:r>
              <a:rPr lang="en-US" sz="1200" b="1" dirty="0" smtClean="0"/>
              <a:t>With Previous</a:t>
            </a:r>
            <a:r>
              <a:rPr lang="en-US" sz="1200" b="0" dirty="0" smtClean="0"/>
              <a:t>. 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In the</a:t>
            </a:r>
            <a:r>
              <a:rPr lang="en-US" sz="1200" baseline="0" dirty="0" smtClean="0"/>
              <a:t> </a:t>
            </a:r>
            <a:r>
              <a:rPr lang="en-US" sz="1200" b="1" dirty="0" smtClean="0"/>
              <a:t>Duration </a:t>
            </a:r>
            <a:r>
              <a:rPr lang="en-US" sz="1200" baseline="0" dirty="0" smtClean="0"/>
              <a:t>list, enter </a:t>
            </a:r>
            <a:r>
              <a:rPr lang="en-US" sz="1200" b="1" baseline="0" dirty="0" smtClean="0"/>
              <a:t>02.00</a:t>
            </a:r>
            <a:r>
              <a:rPr lang="en-US" sz="1200" b="0" dirty="0" smtClean="0"/>
              <a:t>. </a:t>
            </a:r>
            <a:r>
              <a:rPr lang="en-US" sz="1200" b="0" baseline="0" dirty="0" smtClean="0"/>
              <a:t> </a:t>
            </a:r>
            <a:endParaRPr lang="en-US" sz="1200" b="1" baseline="0" dirty="0" smtClean="0"/>
          </a:p>
          <a:p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 smtClean="0"/>
              <a:t>To reproduce the text effects on this slide, do the following: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i="0" dirty="0" smtClean="0"/>
              <a:t>On</a:t>
            </a:r>
            <a:r>
              <a:rPr lang="en-US" sz="1200" i="0" baseline="0" dirty="0" smtClean="0"/>
              <a:t> the </a:t>
            </a:r>
            <a:r>
              <a:rPr lang="en-US" sz="1200" b="1" i="0" baseline="0" dirty="0" smtClean="0"/>
              <a:t>Insert</a:t>
            </a:r>
            <a:r>
              <a:rPr lang="en-US" sz="1200" i="0" baseline="0" dirty="0" smtClean="0"/>
              <a:t> tab, in the </a:t>
            </a:r>
            <a:r>
              <a:rPr lang="en-US" sz="1200" b="1" i="0" baseline="0" dirty="0" smtClean="0"/>
              <a:t>Text</a:t>
            </a:r>
            <a:r>
              <a:rPr lang="en-US" sz="1200" i="0" baseline="0" dirty="0" smtClean="0"/>
              <a:t> group, click </a:t>
            </a:r>
            <a:r>
              <a:rPr lang="en-US" sz="1200" b="1" i="0" baseline="0" dirty="0" smtClean="0"/>
              <a:t>Text Box</a:t>
            </a:r>
            <a:r>
              <a:rPr lang="en-US" sz="1200" i="0" baseline="0" dirty="0" smtClean="0"/>
              <a:t>, and then on the slide, drag to draw the text box.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i="0" baseline="0" dirty="0" smtClean="0"/>
              <a:t>Enter three lines of text with paragraph breaks in the text box.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i="0" baseline="0" dirty="0" smtClean="0"/>
              <a:t>Select the text, and then o</a:t>
            </a:r>
            <a:r>
              <a:rPr lang="en-US" sz="1200" i="0" dirty="0" smtClean="0"/>
              <a:t>n the </a:t>
            </a:r>
            <a:r>
              <a:rPr lang="en-US" sz="1200" b="1" i="0" dirty="0" smtClean="0"/>
              <a:t>Home</a:t>
            </a:r>
            <a:r>
              <a:rPr lang="en-US" sz="1200" i="0" baseline="0" dirty="0" smtClean="0"/>
              <a:t> tab, in the </a:t>
            </a:r>
            <a:r>
              <a:rPr lang="en-US" sz="1200" b="1" i="0" baseline="0" dirty="0" smtClean="0"/>
              <a:t>Font</a:t>
            </a:r>
            <a:r>
              <a:rPr lang="en-US" sz="1200" i="0" baseline="0" dirty="0" smtClean="0"/>
              <a:t> group, do the following: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i="0" baseline="0" dirty="0" smtClean="0"/>
              <a:t>In the </a:t>
            </a:r>
            <a:r>
              <a:rPr lang="en-US" sz="1200" b="1" i="0" baseline="0" dirty="0" smtClean="0"/>
              <a:t>Font</a:t>
            </a:r>
            <a:r>
              <a:rPr lang="en-US" sz="1200" i="0" baseline="0" dirty="0" smtClean="0"/>
              <a:t> list, select </a:t>
            </a:r>
            <a:r>
              <a:rPr lang="en-US" sz="1200" b="1" dirty="0" smtClean="0"/>
              <a:t>Candara</a:t>
            </a:r>
            <a:r>
              <a:rPr lang="en-US" sz="1200" b="0" dirty="0" smtClean="0"/>
              <a:t>.</a:t>
            </a:r>
            <a:endParaRPr lang="en-US" sz="1200" i="0" baseline="0" dirty="0" smtClean="0"/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i="0" baseline="0" dirty="0" smtClean="0"/>
              <a:t>In the </a:t>
            </a:r>
            <a:r>
              <a:rPr lang="en-US" sz="1200" b="1" i="0" baseline="0" dirty="0" smtClean="0"/>
              <a:t>Font Size </a:t>
            </a:r>
            <a:r>
              <a:rPr lang="en-US" sz="1200" i="0" baseline="0" dirty="0" smtClean="0"/>
              <a:t>list, select </a:t>
            </a:r>
            <a:r>
              <a:rPr lang="en-US" sz="1200" b="1" i="0" baseline="0" dirty="0" smtClean="0"/>
              <a:t>28</a:t>
            </a:r>
            <a:r>
              <a:rPr lang="en-US" sz="1200" i="0" baseline="0" dirty="0" smtClean="0"/>
              <a:t>. 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i="0" baseline="0" dirty="0" smtClean="0"/>
              <a:t>Click the arrow next to </a:t>
            </a:r>
            <a:r>
              <a:rPr lang="en-US" sz="1200" b="1" i="0" baseline="0" dirty="0" smtClean="0"/>
              <a:t>Font Color</a:t>
            </a:r>
            <a:r>
              <a:rPr lang="en-US" sz="1200" b="0" i="0" baseline="0" dirty="0" smtClean="0"/>
              <a:t>,</a:t>
            </a:r>
            <a:r>
              <a:rPr lang="en-US" sz="1200" b="1" i="0" baseline="0" dirty="0" smtClean="0"/>
              <a:t> </a:t>
            </a:r>
            <a:r>
              <a:rPr lang="en-US" sz="1200" i="0" baseline="0" dirty="0" smtClean="0"/>
              <a:t>and then under </a:t>
            </a:r>
            <a:r>
              <a:rPr lang="en-US" sz="1200" b="1" i="0" baseline="0" dirty="0" smtClean="0"/>
              <a:t>Theme Colors</a:t>
            </a:r>
            <a:r>
              <a:rPr lang="en-US" sz="1200" i="0" baseline="0" dirty="0" smtClean="0"/>
              <a:t> click </a:t>
            </a:r>
            <a:r>
              <a:rPr lang="en-US" sz="1200" b="1" baseline="0" dirty="0" smtClean="0"/>
              <a:t>Aqua, Accent 5; Darker 50% </a:t>
            </a:r>
            <a:r>
              <a:rPr lang="en-US" sz="1200" i="0" baseline="0" dirty="0" smtClean="0"/>
              <a:t>(sixth row, ninth option from the left).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i="0" baseline="0" dirty="0" smtClean="0"/>
              <a:t>On the </a:t>
            </a:r>
            <a:r>
              <a:rPr lang="en-US" sz="1200" b="1" i="0" baseline="0" dirty="0" smtClean="0"/>
              <a:t>Home</a:t>
            </a:r>
            <a:r>
              <a:rPr lang="en-US" sz="1200" i="0" baseline="0" dirty="0" smtClean="0"/>
              <a:t> tab, in the </a:t>
            </a:r>
            <a:r>
              <a:rPr lang="en-US" sz="1200" b="1" i="0" baseline="0" dirty="0" smtClean="0"/>
              <a:t>Paragraph</a:t>
            </a:r>
            <a:r>
              <a:rPr lang="en-US" sz="1200" i="0" baseline="0" dirty="0" smtClean="0"/>
              <a:t> group, click </a:t>
            </a:r>
            <a:r>
              <a:rPr lang="en-US" sz="1200" b="1" i="0" baseline="0" dirty="0" smtClean="0"/>
              <a:t>Align Text</a:t>
            </a:r>
            <a:r>
              <a:rPr lang="en-US" sz="1200" i="0" baseline="0" dirty="0" smtClean="0"/>
              <a:t> </a:t>
            </a:r>
            <a:r>
              <a:rPr lang="en-US" sz="1200" b="1" i="0" baseline="0" dirty="0" smtClean="0"/>
              <a:t>Left </a:t>
            </a:r>
            <a:r>
              <a:rPr lang="en-US" sz="1200" b="0" i="0" baseline="0" dirty="0" smtClean="0"/>
              <a:t>to position the text left in the text box</a:t>
            </a:r>
            <a:r>
              <a:rPr lang="en-US" sz="1200" i="0" baseline="0" dirty="0" smtClean="0"/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i="0" baseline="0" dirty="0" smtClean="0"/>
              <a:t>On the slide, drag the text box onto the rectangle.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sz="1200" i="1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sz="120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To reproduce the text animation effects on this slide, do the following: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baseline="0" dirty="0" smtClean="0"/>
              <a:t>On the slide, select the text box. On the slide, select the rectangle. </a:t>
            </a:r>
            <a:r>
              <a:rPr lang="en-US" sz="1200" dirty="0" smtClean="0"/>
              <a:t>On</a:t>
            </a:r>
            <a:r>
              <a:rPr lang="en-US" sz="1200" baseline="0" dirty="0" smtClean="0"/>
              <a:t> the </a:t>
            </a:r>
            <a:r>
              <a:rPr lang="en-US" sz="1200" b="1" baseline="0" dirty="0" smtClean="0"/>
              <a:t>Animations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Advanced Animation</a:t>
            </a:r>
            <a:r>
              <a:rPr lang="en-US" sz="1200" b="0" baseline="0" dirty="0" smtClean="0"/>
              <a:t> group, click </a:t>
            </a:r>
            <a:r>
              <a:rPr lang="en-US" sz="1200" b="1" baseline="0" dirty="0" smtClean="0"/>
              <a:t>Add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Animation</a:t>
            </a:r>
            <a:r>
              <a:rPr lang="en-US" sz="1200" baseline="0" dirty="0" smtClean="0"/>
              <a:t>, point to </a:t>
            </a:r>
            <a:r>
              <a:rPr lang="en-US" sz="1200" b="1" baseline="0" dirty="0" smtClean="0"/>
              <a:t>Entrance</a:t>
            </a:r>
            <a:r>
              <a:rPr lang="en-US" sz="1200" b="0" baseline="0" dirty="0" smtClean="0"/>
              <a:t>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and then click </a:t>
            </a:r>
            <a:r>
              <a:rPr lang="en-US" sz="1200" b="1" baseline="0" dirty="0" smtClean="0"/>
              <a:t>More Entrance Effects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Add Entrance Effect </a:t>
            </a:r>
            <a:r>
              <a:rPr lang="en-US" sz="1200" b="0" baseline="0" dirty="0" smtClean="0"/>
              <a:t>dialog box, under </a:t>
            </a:r>
            <a:r>
              <a:rPr lang="en-US" sz="1200" b="1" baseline="0" dirty="0" smtClean="0"/>
              <a:t>Moderate</a:t>
            </a:r>
            <a:r>
              <a:rPr lang="en-US" sz="1200" b="0" baseline="0" dirty="0" smtClean="0"/>
              <a:t>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click </a:t>
            </a:r>
            <a:r>
              <a:rPr lang="en-US" sz="1200" b="1" baseline="0" dirty="0" smtClean="0"/>
              <a:t>Float Down</a:t>
            </a:r>
            <a:r>
              <a:rPr lang="en-US" sz="1200" b="0" baseline="0" dirty="0" smtClean="0"/>
              <a:t>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baseline="0" dirty="0" smtClean="0"/>
              <a:t>Also on the </a:t>
            </a:r>
            <a:r>
              <a:rPr lang="en-US" sz="1200" b="1" baseline="0" dirty="0" smtClean="0"/>
              <a:t>Animations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 group, click the </a:t>
            </a:r>
            <a:r>
              <a:rPr lang="en-US" sz="1200" b="1" baseline="0" dirty="0" smtClean="0"/>
              <a:t>Show Additional Effect Options </a:t>
            </a:r>
            <a:r>
              <a:rPr lang="en-US" sz="1200" b="0" baseline="0" dirty="0" smtClean="0"/>
              <a:t>dialog box launcher. In the </a:t>
            </a:r>
            <a:r>
              <a:rPr lang="en-US" sz="1200" b="1" baseline="0" dirty="0" smtClean="0"/>
              <a:t>Float Down </a:t>
            </a:r>
            <a:r>
              <a:rPr lang="en-US" sz="1200" b="0" baseline="0" dirty="0" smtClean="0"/>
              <a:t>dialog box, do the following: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Timing</a:t>
            </a:r>
            <a:r>
              <a:rPr lang="en-US" sz="1200" b="0" baseline="0" dirty="0" smtClean="0"/>
              <a:t> tab, in the</a:t>
            </a:r>
            <a:r>
              <a:rPr lang="en-US" sz="1200" baseline="0" dirty="0" smtClean="0"/>
              <a:t> </a:t>
            </a:r>
            <a:r>
              <a:rPr lang="en-US" sz="1200" b="1" dirty="0" smtClean="0"/>
              <a:t>Start</a:t>
            </a:r>
            <a:r>
              <a:rPr lang="en-US" sz="1200" baseline="0" dirty="0" smtClean="0"/>
              <a:t> box, select</a:t>
            </a:r>
            <a:r>
              <a:rPr lang="en-US" sz="1200" dirty="0" smtClean="0"/>
              <a:t> </a:t>
            </a:r>
            <a:r>
              <a:rPr lang="en-US" sz="1200" b="1" dirty="0" smtClean="0"/>
              <a:t>With Previous</a:t>
            </a:r>
            <a:r>
              <a:rPr lang="en-US" sz="1200" b="0" dirty="0" smtClean="0"/>
              <a:t>. 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In the</a:t>
            </a:r>
            <a:r>
              <a:rPr lang="en-US" sz="1200" baseline="0" dirty="0" smtClean="0"/>
              <a:t> </a:t>
            </a:r>
            <a:r>
              <a:rPr lang="en-US" sz="1200" b="1" dirty="0" smtClean="0"/>
              <a:t>Duration </a:t>
            </a:r>
            <a:r>
              <a:rPr lang="en-US" sz="1200" baseline="0" dirty="0" smtClean="0"/>
              <a:t>box, select</a:t>
            </a:r>
            <a:r>
              <a:rPr lang="en-US" sz="1200" dirty="0" smtClean="0"/>
              <a:t> </a:t>
            </a:r>
            <a:r>
              <a:rPr lang="en-US" sz="1200" b="1" dirty="0" smtClean="0"/>
              <a:t>1 seconds (Fast)</a:t>
            </a:r>
            <a:r>
              <a:rPr lang="en-US" sz="1200" b="0" dirty="0" smtClean="0"/>
              <a:t>. 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Text Animation </a:t>
            </a:r>
            <a:r>
              <a:rPr lang="en-US" sz="1200" baseline="0" dirty="0" smtClean="0"/>
              <a:t>tab,</a:t>
            </a:r>
            <a:r>
              <a:rPr lang="en-US" sz="1200" dirty="0" smtClean="0"/>
              <a:t> in the </a:t>
            </a:r>
            <a:r>
              <a:rPr lang="en-US" sz="1200" b="1" dirty="0" smtClean="0"/>
              <a:t>Group text </a:t>
            </a:r>
            <a:r>
              <a:rPr lang="en-US" sz="1200" baseline="0" dirty="0" smtClean="0"/>
              <a:t>list, select </a:t>
            </a:r>
            <a:r>
              <a:rPr lang="en-US" sz="1200" b="1" baseline="0" dirty="0" smtClean="0"/>
              <a:t>By 1</a:t>
            </a:r>
            <a:r>
              <a:rPr lang="en-US" sz="1200" b="1" baseline="30000" dirty="0" smtClean="0"/>
              <a:t>st </a:t>
            </a:r>
            <a:r>
              <a:rPr lang="en-US" sz="1200" b="1" baseline="0" dirty="0" smtClean="0"/>
              <a:t>Level Paragraphs</a:t>
            </a:r>
            <a:r>
              <a:rPr lang="en-US" sz="1200" b="0" baseline="0" dirty="0" smtClean="0"/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baseline="0" dirty="0" smtClean="0"/>
              <a:t>Also on the </a:t>
            </a:r>
            <a:r>
              <a:rPr lang="en-US" sz="1200" b="1" baseline="0" dirty="0" smtClean="0"/>
              <a:t>Animations</a:t>
            </a:r>
            <a:r>
              <a:rPr lang="en-US" sz="1200" b="0" baseline="0" dirty="0" smtClean="0"/>
              <a:t> tab</a:t>
            </a:r>
            <a:r>
              <a:rPr lang="en-US" sz="1200" baseline="0" dirty="0" smtClean="0"/>
              <a:t>, in the </a:t>
            </a:r>
            <a:r>
              <a:rPr lang="en-US" sz="1200" b="1" baseline="0" dirty="0" smtClean="0"/>
              <a:t>Advanced Animation </a:t>
            </a:r>
            <a:r>
              <a:rPr lang="en-US" sz="1200" baseline="0" dirty="0" smtClean="0"/>
              <a:t>group, click </a:t>
            </a:r>
            <a:r>
              <a:rPr lang="en-US" sz="1200" b="1" baseline="0" dirty="0" smtClean="0"/>
              <a:t>Animation Pane</a:t>
            </a:r>
            <a:r>
              <a:rPr lang="en-US" sz="1200" baseline="0" dirty="0" smtClean="0"/>
              <a:t>. In the </a:t>
            </a:r>
            <a:r>
              <a:rPr lang="en-US" sz="1200" b="1" baseline="0" dirty="0" smtClean="0"/>
              <a:t>Animation Pane</a:t>
            </a:r>
            <a:r>
              <a:rPr lang="en-US" sz="1200" baseline="0" dirty="0" smtClean="0"/>
              <a:t>, click the double arrow under the text animation effect to expand the list of effects, and then do the following: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aseline="0" dirty="0" smtClean="0"/>
              <a:t>Select the first text animation effect in the list (descend effect for the first line of text). Click the arrow to the right of the selected effect, and then click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. In the </a:t>
            </a:r>
            <a:r>
              <a:rPr lang="en-US" sz="1200" b="1" baseline="0" dirty="0" smtClean="0"/>
              <a:t>Descend</a:t>
            </a:r>
            <a:r>
              <a:rPr lang="en-US" sz="1200" baseline="0" dirty="0" smtClean="0"/>
              <a:t> dialog box, on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Delay</a:t>
            </a:r>
            <a:r>
              <a:rPr lang="en-US" sz="1200" baseline="0" dirty="0" smtClean="0"/>
              <a:t> box, enter </a:t>
            </a:r>
            <a:r>
              <a:rPr lang="en-US" sz="1200" b="1" baseline="0" dirty="0" smtClean="0"/>
              <a:t>1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Select the second text animation effect (descend effect for the second line of text). Click the arrow to the right of the selected effect, and then click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. In the </a:t>
            </a:r>
            <a:r>
              <a:rPr lang="en-US" sz="1200" b="1" baseline="0" dirty="0" smtClean="0"/>
              <a:t>Descend</a:t>
            </a:r>
            <a:r>
              <a:rPr lang="en-US" sz="1200" baseline="0" dirty="0" smtClean="0"/>
              <a:t> dialog box, on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tab, do the following: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Start</a:t>
            </a:r>
            <a:r>
              <a:rPr lang="en-US" sz="1200" baseline="0" dirty="0" smtClean="0"/>
              <a:t> list select </a:t>
            </a:r>
            <a:r>
              <a:rPr lang="en-US" sz="1200" b="1" baseline="0" dirty="0" smtClean="0"/>
              <a:t>With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Previous</a:t>
            </a:r>
            <a:r>
              <a:rPr lang="en-US" sz="1200" baseline="0" dirty="0" smtClean="0"/>
              <a:t>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Delay</a:t>
            </a:r>
            <a:r>
              <a:rPr lang="en-US" sz="1200" baseline="0" dirty="0" smtClean="0"/>
              <a:t> box, enter </a:t>
            </a:r>
            <a:r>
              <a:rPr lang="en-US" sz="1200" b="1" baseline="0" dirty="0" smtClean="0"/>
              <a:t>1.5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Select the third text animation effect (descend effect for the third line of text). Click the arrow to the right of the selected effect, and then click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. In the </a:t>
            </a:r>
            <a:r>
              <a:rPr lang="en-US" sz="1200" b="1" baseline="0" dirty="0" smtClean="0"/>
              <a:t>Descend</a:t>
            </a:r>
            <a:r>
              <a:rPr lang="en-US" sz="1200" baseline="0" dirty="0" smtClean="0"/>
              <a:t> dialog box, on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tab, do the following: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Start</a:t>
            </a:r>
            <a:r>
              <a:rPr lang="en-US" sz="1200" baseline="0" dirty="0" smtClean="0"/>
              <a:t> list select </a:t>
            </a:r>
            <a:r>
              <a:rPr lang="en-US" sz="1200" b="1" baseline="0" dirty="0" smtClean="0"/>
              <a:t>With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Previous</a:t>
            </a:r>
            <a:r>
              <a:rPr lang="en-US" sz="1200" baseline="0" dirty="0" smtClean="0"/>
              <a:t>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Delay</a:t>
            </a:r>
            <a:r>
              <a:rPr lang="en-US" sz="1200" baseline="0" dirty="0" smtClean="0"/>
              <a:t> box, enter </a:t>
            </a:r>
            <a:r>
              <a:rPr lang="en-US" sz="1200" b="1" baseline="0" dirty="0" smtClean="0"/>
              <a:t>2</a:t>
            </a:r>
            <a:r>
              <a:rPr lang="en-US" sz="1200" baseline="0" dirty="0" smtClean="0"/>
              <a:t>.</a:t>
            </a:r>
          </a:p>
          <a:p>
            <a:endParaRPr lang="en-US" sz="1200" dirty="0" smtClean="0"/>
          </a:p>
          <a:p>
            <a:endParaRPr lang="en-US" sz="1200" dirty="0" smtClean="0"/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reproduce the background effects on this slide, do the following: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Design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Background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group, click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 Background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dialog box launcher.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 Background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dialog box,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 left pane, select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Picture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or texture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pane, and then 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Insert from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click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Insert Picture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dialog box,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picture, and then click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Insert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200" dirty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400" b="1" dirty="0" smtClean="0"/>
              <a:t>Animated captions fade into view over forest background</a:t>
            </a:r>
          </a:p>
          <a:p>
            <a:r>
              <a:rPr lang="en-US" sz="1400" dirty="0" smtClean="0"/>
              <a:t>(Basic)</a:t>
            </a:r>
          </a:p>
          <a:p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 smtClean="0"/>
              <a:t>To reproduce the rectangle</a:t>
            </a:r>
            <a:r>
              <a:rPr lang="en-US" sz="1200" baseline="0" dirty="0" smtClean="0"/>
              <a:t> </a:t>
            </a:r>
            <a:r>
              <a:rPr lang="en-US" sz="1200" dirty="0" smtClean="0"/>
              <a:t>on this slide, do the following: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i="0" dirty="0" smtClean="0"/>
              <a:t>On the </a:t>
            </a:r>
            <a:r>
              <a:rPr lang="en-US" sz="1200" b="1" i="0" dirty="0" smtClean="0"/>
              <a:t>Home</a:t>
            </a:r>
            <a:r>
              <a:rPr lang="en-US" sz="1200" i="0" dirty="0" smtClean="0"/>
              <a:t> tab, in the</a:t>
            </a:r>
            <a:r>
              <a:rPr lang="en-US" sz="1200" i="0" baseline="0" dirty="0" smtClean="0"/>
              <a:t> </a:t>
            </a:r>
            <a:r>
              <a:rPr lang="en-US" sz="1200" b="1" i="0" baseline="0" dirty="0" smtClean="0"/>
              <a:t>Slides</a:t>
            </a:r>
            <a:r>
              <a:rPr lang="en-US" sz="1200" i="0" baseline="0" dirty="0" smtClean="0"/>
              <a:t> group, click </a:t>
            </a:r>
            <a:r>
              <a:rPr lang="en-US" sz="1200" b="1" i="0" baseline="0" dirty="0" smtClean="0"/>
              <a:t>Layout</a:t>
            </a:r>
            <a:r>
              <a:rPr lang="en-US" sz="1200" i="0" baseline="0" dirty="0" smtClean="0"/>
              <a:t>, and then click </a:t>
            </a:r>
            <a:r>
              <a:rPr lang="en-US" sz="1200" b="1" i="0" baseline="0" dirty="0" smtClean="0"/>
              <a:t>Blank</a:t>
            </a:r>
            <a:r>
              <a:rPr lang="en-US" sz="1200" i="0" baseline="0" dirty="0" smtClean="0"/>
              <a:t>.</a:t>
            </a:r>
            <a:endParaRPr lang="en-US" sz="1200" i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On the </a:t>
            </a:r>
            <a:r>
              <a:rPr lang="en-US" sz="1200" b="1" i="0" baseline="0" dirty="0" smtClean="0">
                <a:latin typeface="+mn-lt"/>
              </a:rPr>
              <a:t>Home</a:t>
            </a:r>
            <a:r>
              <a:rPr lang="en-US" sz="1200" b="0" i="0" baseline="0" dirty="0" smtClean="0">
                <a:latin typeface="+mn-lt"/>
              </a:rPr>
              <a:t> tab, in the </a:t>
            </a:r>
            <a:r>
              <a:rPr lang="en-US" sz="1200" b="1" i="0" baseline="0" dirty="0" smtClean="0">
                <a:latin typeface="+mn-lt"/>
              </a:rPr>
              <a:t>Drawing</a:t>
            </a:r>
            <a:r>
              <a:rPr lang="en-US" sz="1200" b="0" i="0" baseline="0" dirty="0" smtClean="0">
                <a:latin typeface="+mn-lt"/>
              </a:rPr>
              <a:t> group, click </a:t>
            </a:r>
            <a:r>
              <a:rPr lang="en-US" sz="1200" b="1" i="0" baseline="0" dirty="0" smtClean="0">
                <a:latin typeface="+mn-lt"/>
              </a:rPr>
              <a:t>Shapes</a:t>
            </a:r>
            <a:r>
              <a:rPr lang="en-US" sz="1200" b="0" i="0" baseline="0" dirty="0" smtClean="0">
                <a:latin typeface="+mn-lt"/>
              </a:rPr>
              <a:t>, and then under </a:t>
            </a:r>
            <a:r>
              <a:rPr lang="en-US" sz="1200" b="1" i="0" baseline="0" dirty="0" smtClean="0">
                <a:latin typeface="+mn-lt"/>
              </a:rPr>
              <a:t>Rectangle</a:t>
            </a:r>
            <a:r>
              <a:rPr lang="en-US" sz="1200" b="0" i="0" baseline="0" dirty="0" smtClean="0">
                <a:latin typeface="+mn-lt"/>
              </a:rPr>
              <a:t> click </a:t>
            </a:r>
            <a:r>
              <a:rPr lang="en-US" sz="1200" b="1" i="0" baseline="0" dirty="0" smtClean="0">
                <a:latin typeface="+mn-lt"/>
              </a:rPr>
              <a:t>Rounded Rectangle </a:t>
            </a:r>
            <a:r>
              <a:rPr lang="en-US" sz="1200" b="0" i="0" baseline="0" dirty="0" smtClean="0">
                <a:latin typeface="+mn-lt"/>
              </a:rPr>
              <a:t>(second option from the left). On the slide, drag to draw a rectangle.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Select the rectangle. Under </a:t>
            </a:r>
            <a:r>
              <a:rPr lang="en-US" sz="1200" b="1" i="0" baseline="0" dirty="0" smtClean="0">
                <a:latin typeface="+mn-lt"/>
              </a:rPr>
              <a:t>Drawing Tools</a:t>
            </a:r>
            <a:r>
              <a:rPr lang="en-US" sz="1200" b="0" i="0" baseline="0" dirty="0" smtClean="0">
                <a:latin typeface="+mn-lt"/>
              </a:rPr>
              <a:t>, on the </a:t>
            </a:r>
            <a:r>
              <a:rPr lang="en-US" sz="1200" b="1" i="0" baseline="0" dirty="0" smtClean="0">
                <a:latin typeface="+mn-lt"/>
              </a:rPr>
              <a:t>Format</a:t>
            </a:r>
            <a:r>
              <a:rPr lang="en-US" sz="1200" b="0" i="0" baseline="0" dirty="0" smtClean="0">
                <a:latin typeface="+mn-lt"/>
              </a:rPr>
              <a:t> tab, in the </a:t>
            </a:r>
            <a:r>
              <a:rPr lang="en-US" sz="1200" b="1" i="0" baseline="0" dirty="0" smtClean="0">
                <a:latin typeface="+mn-lt"/>
              </a:rPr>
              <a:t>Size</a:t>
            </a:r>
            <a:r>
              <a:rPr lang="en-US" sz="1200" b="0" i="0" baseline="0" dirty="0" smtClean="0">
                <a:latin typeface="+mn-lt"/>
              </a:rPr>
              <a:t> group, do the following: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i="0" baseline="0" dirty="0" smtClean="0">
                <a:latin typeface="+mn-lt"/>
              </a:rPr>
              <a:t>In the </a:t>
            </a:r>
            <a:r>
              <a:rPr lang="en-US" sz="1200" b="1" i="0" baseline="0" dirty="0" smtClean="0">
                <a:latin typeface="+mn-lt"/>
              </a:rPr>
              <a:t>Shape Height</a:t>
            </a:r>
            <a:r>
              <a:rPr lang="en-US" sz="1200" b="0" i="0" baseline="0" dirty="0" smtClean="0">
                <a:latin typeface="+mn-lt"/>
              </a:rPr>
              <a:t> box, enter </a:t>
            </a:r>
            <a:r>
              <a:rPr lang="en-US" sz="1200" b="1" i="0" baseline="0" dirty="0" smtClean="0">
                <a:latin typeface="+mn-lt"/>
              </a:rPr>
              <a:t>3.08”</a:t>
            </a:r>
            <a:r>
              <a:rPr lang="en-US" sz="1200" b="0" i="0" baseline="0" dirty="0" smtClean="0">
                <a:latin typeface="+mn-lt"/>
              </a:rPr>
              <a:t>. 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i="0" baseline="0" dirty="0" smtClean="0">
                <a:latin typeface="+mn-lt"/>
              </a:rPr>
              <a:t>In the </a:t>
            </a:r>
            <a:r>
              <a:rPr lang="en-US" sz="1200" b="1" i="0" baseline="0" dirty="0" smtClean="0">
                <a:latin typeface="+mn-lt"/>
              </a:rPr>
              <a:t>Shape Width</a:t>
            </a:r>
            <a:r>
              <a:rPr lang="en-US" sz="1200" b="0" i="0" baseline="0" dirty="0" smtClean="0">
                <a:latin typeface="+mn-lt"/>
              </a:rPr>
              <a:t> box, enter </a:t>
            </a:r>
            <a:r>
              <a:rPr lang="en-US" sz="1200" b="1" i="0" baseline="0" dirty="0" smtClean="0">
                <a:latin typeface="+mn-lt"/>
              </a:rPr>
              <a:t>4.33”</a:t>
            </a:r>
            <a:r>
              <a:rPr lang="en-US" sz="1200" b="0" i="0" baseline="0" dirty="0" smtClean="0">
                <a:latin typeface="+mn-lt"/>
              </a:rPr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Under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Drawing Tools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on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Shapes Styles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group, click the arrow next to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Shape Outline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 Outline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Under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Drawing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Tools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on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tab, in the bottom right corner in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Shapes Styles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group, click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 Shape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dialog box launcher. In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 Shape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dialog box, click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Fill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 left pane, select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Gradient fill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Fill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pane, and then do the following: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list, select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Linear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Angle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90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Gradient stops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 gradient stops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Remove gradient stops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until two stops appear in the slider.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Gradient stops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customize the gradient stops as follows: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the first stop in the slider, and then do the following: 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Position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0%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Theme Colors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White, Background 1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(first row, first option from the left).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Transparency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25%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the next stop in the slider, and then do the following: 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Position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20%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Theme Colors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White, Background 1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(first row, first option from the left).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Transparency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69%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Also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 Shape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dialog box,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click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Shadow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left pane. In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Shadow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pane, c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lick the button next to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Presets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under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Outer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Offset Diagonal Bottom Left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(first row, third option from the left),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then do the following:</a:t>
            </a:r>
          </a:p>
          <a:p>
            <a:pPr marL="685800" marR="0" lvl="3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Transparency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72%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685800" marR="0" lvl="3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100%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685800" marR="0" lvl="3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Blur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11.81 pt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685800" marR="0" lvl="3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Angle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141°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685800" marR="0" lvl="3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Distance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19.7 pt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Also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</a:t>
            </a:r>
            <a:r>
              <a:rPr lang="en-US" sz="1200" b="0" baseline="0" dirty="0" smtClean="0"/>
              <a:t>the</a:t>
            </a:r>
            <a:r>
              <a:rPr lang="en-US" sz="1200" b="1" baseline="0" dirty="0" smtClean="0"/>
              <a:t> Format Shape </a:t>
            </a:r>
            <a:r>
              <a:rPr lang="en-US" sz="1200" b="0" baseline="0" dirty="0" smtClean="0"/>
              <a:t>dialog box,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3-D Format </a:t>
            </a:r>
            <a:r>
              <a:rPr lang="en-US" sz="1200" b="0" baseline="0" dirty="0" smtClean="0"/>
              <a:t>in the left pane,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then do the following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3-D Format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pane: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i="0" baseline="0" dirty="0" smtClean="0">
                <a:latin typeface="+mn-lt"/>
              </a:rPr>
              <a:t>Under </a:t>
            </a:r>
            <a:r>
              <a:rPr lang="en-US" sz="1200" b="1" i="0" baseline="0" dirty="0" smtClean="0">
                <a:latin typeface="+mn-lt"/>
              </a:rPr>
              <a:t>Bevel</a:t>
            </a:r>
            <a:r>
              <a:rPr lang="en-US" sz="1200" b="0" i="0" baseline="0" dirty="0" smtClean="0">
                <a:latin typeface="+mn-lt"/>
              </a:rPr>
              <a:t>, click the button next to </a:t>
            </a:r>
            <a:r>
              <a:rPr lang="en-US" sz="1200" b="1" i="0" baseline="0" dirty="0" smtClean="0">
                <a:latin typeface="+mn-lt"/>
              </a:rPr>
              <a:t>Top</a:t>
            </a:r>
            <a:r>
              <a:rPr lang="en-US" sz="1200" b="0" i="0" baseline="0" dirty="0" smtClean="0">
                <a:latin typeface="+mn-lt"/>
              </a:rPr>
              <a:t>, and then under </a:t>
            </a:r>
            <a:r>
              <a:rPr lang="en-US" sz="1200" b="1" i="0" baseline="0" dirty="0" smtClean="0">
                <a:latin typeface="+mn-lt"/>
              </a:rPr>
              <a:t>Bevel</a:t>
            </a:r>
            <a:r>
              <a:rPr lang="en-US" sz="1200" b="0" i="0" baseline="0" dirty="0" smtClean="0">
                <a:latin typeface="+mn-lt"/>
              </a:rPr>
              <a:t> click </a:t>
            </a:r>
            <a:r>
              <a:rPr lang="en-US" sz="1200" b="1" i="0" baseline="0" dirty="0" smtClean="0">
                <a:latin typeface="+mn-lt"/>
              </a:rPr>
              <a:t>Circle</a:t>
            </a:r>
            <a:r>
              <a:rPr lang="en-US" sz="1200" b="0" i="0" baseline="0" dirty="0" smtClean="0">
                <a:latin typeface="+mn-lt"/>
              </a:rPr>
              <a:t> (first row, first option from the left). Next to </a:t>
            </a:r>
            <a:r>
              <a:rPr lang="en-US" sz="1200" b="1" i="0" baseline="0" dirty="0" smtClean="0">
                <a:latin typeface="+mn-lt"/>
              </a:rPr>
              <a:t>Top</a:t>
            </a:r>
            <a:r>
              <a:rPr lang="en-US" sz="1200" b="0" i="0" baseline="0" dirty="0" smtClean="0">
                <a:latin typeface="+mn-lt"/>
              </a:rPr>
              <a:t>, in the </a:t>
            </a:r>
            <a:r>
              <a:rPr lang="en-US" sz="1200" b="1" i="0" baseline="0" dirty="0" smtClean="0">
                <a:latin typeface="+mn-lt"/>
              </a:rPr>
              <a:t>Width</a:t>
            </a:r>
            <a:r>
              <a:rPr lang="en-US" sz="1200" b="0" i="0" baseline="0" dirty="0" smtClean="0">
                <a:latin typeface="+mn-lt"/>
              </a:rPr>
              <a:t> box, enter </a:t>
            </a:r>
            <a:r>
              <a:rPr lang="en-US" sz="1200" b="1" i="0" baseline="0" dirty="0" smtClean="0">
                <a:latin typeface="+mn-lt"/>
              </a:rPr>
              <a:t>7 pt</a:t>
            </a:r>
            <a:r>
              <a:rPr lang="en-US" sz="1200" b="0" i="0" baseline="0" dirty="0" smtClean="0">
                <a:latin typeface="+mn-lt"/>
              </a:rPr>
              <a:t>, in the </a:t>
            </a:r>
            <a:r>
              <a:rPr lang="en-US" sz="1200" b="1" i="0" baseline="0" dirty="0" smtClean="0">
                <a:latin typeface="+mn-lt"/>
              </a:rPr>
              <a:t>Height</a:t>
            </a:r>
            <a:r>
              <a:rPr lang="en-US" sz="1200" b="0" i="0" baseline="0" dirty="0" smtClean="0">
                <a:latin typeface="+mn-lt"/>
              </a:rPr>
              <a:t> box, enter </a:t>
            </a:r>
            <a:r>
              <a:rPr lang="en-US" sz="1200" b="1" i="0" baseline="0" dirty="0" smtClean="0">
                <a:latin typeface="+mn-lt"/>
              </a:rPr>
              <a:t>7 pt</a:t>
            </a:r>
            <a:r>
              <a:rPr lang="en-US" sz="1200" b="0" i="0" baseline="0" dirty="0" smtClean="0">
                <a:latin typeface="+mn-lt"/>
              </a:rPr>
              <a:t>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Surface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0" i="0" baseline="0" dirty="0" smtClean="0">
                <a:latin typeface="+mn-lt"/>
              </a:rPr>
              <a:t>click the button next to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Material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Standard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click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Metal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(fourth option from the left).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</a:t>
            </a:r>
            <a:r>
              <a:rPr lang="en-US" sz="1200" b="0" i="0" baseline="0" dirty="0" smtClean="0">
                <a:latin typeface="+mn-lt"/>
              </a:rPr>
              <a:t>lick the button next to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Lighting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Neutral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click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Contrasting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(second row, second option from the left). In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Angle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75°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sz="1200" i="0" baseline="0" dirty="0" smtClean="0"/>
              <a:t> </a:t>
            </a:r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the slide, drag the rectangle near the bottom right corner. </a:t>
            </a:r>
          </a:p>
          <a:p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 smtClean="0"/>
              <a:t>To reproduce the rectangle</a:t>
            </a:r>
            <a:r>
              <a:rPr lang="en-US" sz="1200" baseline="0" dirty="0" smtClean="0"/>
              <a:t> animation effects </a:t>
            </a:r>
            <a:r>
              <a:rPr lang="en-US" sz="1200" dirty="0" smtClean="0"/>
              <a:t>on this slide, do the following: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baseline="0" dirty="0" smtClean="0"/>
              <a:t>On the slide, select the rectangle. </a:t>
            </a:r>
            <a:r>
              <a:rPr lang="en-US" sz="1200" dirty="0" smtClean="0"/>
              <a:t>On</a:t>
            </a:r>
            <a:r>
              <a:rPr lang="en-US" sz="1200" baseline="0" dirty="0" smtClean="0"/>
              <a:t> the </a:t>
            </a:r>
            <a:r>
              <a:rPr lang="en-US" sz="1200" b="1" baseline="0" dirty="0" smtClean="0"/>
              <a:t>Animations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Advanced Animation</a:t>
            </a:r>
            <a:r>
              <a:rPr lang="en-US" sz="1200" b="0" baseline="0" dirty="0" smtClean="0"/>
              <a:t> group, click </a:t>
            </a:r>
            <a:r>
              <a:rPr lang="en-US" sz="1200" b="1" baseline="0" dirty="0" smtClean="0"/>
              <a:t>Add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Animation</a:t>
            </a:r>
            <a:r>
              <a:rPr lang="en-US" sz="1200" baseline="0" dirty="0" smtClean="0"/>
              <a:t>, point to </a:t>
            </a:r>
            <a:r>
              <a:rPr lang="en-US" sz="1200" b="1" baseline="0" dirty="0" smtClean="0"/>
              <a:t>Entrance</a:t>
            </a:r>
            <a:r>
              <a:rPr lang="en-US" sz="1200" b="0" baseline="0" dirty="0" smtClean="0"/>
              <a:t>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and then click </a:t>
            </a:r>
            <a:r>
              <a:rPr lang="en-US" sz="1200" b="1" baseline="0" dirty="0" smtClean="0"/>
              <a:t>More Entrance Effects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Add Entrance Effect </a:t>
            </a:r>
            <a:r>
              <a:rPr lang="en-US" sz="1200" b="0" baseline="0" dirty="0" smtClean="0"/>
              <a:t>dialog box, under </a:t>
            </a:r>
            <a:r>
              <a:rPr lang="en-US" sz="1200" b="1" baseline="0" dirty="0" smtClean="0"/>
              <a:t>Moderate</a:t>
            </a:r>
            <a:r>
              <a:rPr lang="en-US" sz="1200" b="0" baseline="0" dirty="0" smtClean="0"/>
              <a:t>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click </a:t>
            </a:r>
            <a:r>
              <a:rPr lang="en-US" sz="1200" b="1" baseline="0" dirty="0" smtClean="0"/>
              <a:t>Float Up</a:t>
            </a:r>
            <a:r>
              <a:rPr lang="en-US" sz="1200" b="0" baseline="0" dirty="0" smtClean="0"/>
              <a:t>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baseline="0" dirty="0" smtClean="0"/>
              <a:t>Also on the </a:t>
            </a:r>
            <a:r>
              <a:rPr lang="en-US" sz="1200" b="1" baseline="0" dirty="0" smtClean="0"/>
              <a:t>Animations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Timing</a:t>
            </a:r>
            <a:r>
              <a:rPr lang="en-US" sz="1200" b="0" baseline="0" dirty="0" smtClean="0"/>
              <a:t> group, do the following: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in the</a:t>
            </a:r>
            <a:r>
              <a:rPr lang="en-US" sz="1200" baseline="0" dirty="0" smtClean="0"/>
              <a:t> </a:t>
            </a:r>
            <a:r>
              <a:rPr lang="en-US" sz="1200" b="1" dirty="0" smtClean="0"/>
              <a:t>Start</a:t>
            </a:r>
            <a:r>
              <a:rPr lang="en-US" sz="1200" baseline="0" dirty="0" smtClean="0"/>
              <a:t> list, select</a:t>
            </a:r>
            <a:r>
              <a:rPr lang="en-US" sz="1200" dirty="0" smtClean="0"/>
              <a:t> </a:t>
            </a:r>
            <a:r>
              <a:rPr lang="en-US" sz="1200" b="1" dirty="0" smtClean="0"/>
              <a:t>With Previous</a:t>
            </a:r>
            <a:r>
              <a:rPr lang="en-US" sz="1200" b="0" dirty="0" smtClean="0"/>
              <a:t>. 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In the</a:t>
            </a:r>
            <a:r>
              <a:rPr lang="en-US" sz="1200" baseline="0" dirty="0" smtClean="0"/>
              <a:t> </a:t>
            </a:r>
            <a:r>
              <a:rPr lang="en-US" sz="1200" b="1" dirty="0" smtClean="0"/>
              <a:t>Duration </a:t>
            </a:r>
            <a:r>
              <a:rPr lang="en-US" sz="1200" baseline="0" dirty="0" smtClean="0"/>
              <a:t>list, enter </a:t>
            </a:r>
            <a:r>
              <a:rPr lang="en-US" sz="1200" b="1" baseline="0" dirty="0" smtClean="0"/>
              <a:t>02.00</a:t>
            </a:r>
            <a:r>
              <a:rPr lang="en-US" sz="1200" b="0" dirty="0" smtClean="0"/>
              <a:t>. </a:t>
            </a:r>
            <a:r>
              <a:rPr lang="en-US" sz="1200" b="0" baseline="0" dirty="0" smtClean="0"/>
              <a:t> </a:t>
            </a:r>
            <a:endParaRPr lang="en-US" sz="1200" b="1" baseline="0" dirty="0" smtClean="0"/>
          </a:p>
          <a:p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 smtClean="0"/>
              <a:t>To reproduce the text effects on this slide, do the following: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i="0" dirty="0" smtClean="0"/>
              <a:t>On</a:t>
            </a:r>
            <a:r>
              <a:rPr lang="en-US" sz="1200" i="0" baseline="0" dirty="0" smtClean="0"/>
              <a:t> the </a:t>
            </a:r>
            <a:r>
              <a:rPr lang="en-US" sz="1200" b="1" i="0" baseline="0" dirty="0" smtClean="0"/>
              <a:t>Insert</a:t>
            </a:r>
            <a:r>
              <a:rPr lang="en-US" sz="1200" i="0" baseline="0" dirty="0" smtClean="0"/>
              <a:t> tab, in the </a:t>
            </a:r>
            <a:r>
              <a:rPr lang="en-US" sz="1200" b="1" i="0" baseline="0" dirty="0" smtClean="0"/>
              <a:t>Text</a:t>
            </a:r>
            <a:r>
              <a:rPr lang="en-US" sz="1200" i="0" baseline="0" dirty="0" smtClean="0"/>
              <a:t> group, click </a:t>
            </a:r>
            <a:r>
              <a:rPr lang="en-US" sz="1200" b="1" i="0" baseline="0" dirty="0" smtClean="0"/>
              <a:t>Text Box</a:t>
            </a:r>
            <a:r>
              <a:rPr lang="en-US" sz="1200" i="0" baseline="0" dirty="0" smtClean="0"/>
              <a:t>, and then on the slide, drag to draw the text box.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i="0" baseline="0" dirty="0" smtClean="0"/>
              <a:t>Enter three lines of text with paragraph breaks in the text box.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i="0" baseline="0" dirty="0" smtClean="0"/>
              <a:t>Select the text, and then o</a:t>
            </a:r>
            <a:r>
              <a:rPr lang="en-US" sz="1200" i="0" dirty="0" smtClean="0"/>
              <a:t>n the </a:t>
            </a:r>
            <a:r>
              <a:rPr lang="en-US" sz="1200" b="1" i="0" dirty="0" smtClean="0"/>
              <a:t>Home</a:t>
            </a:r>
            <a:r>
              <a:rPr lang="en-US" sz="1200" i="0" baseline="0" dirty="0" smtClean="0"/>
              <a:t> tab, in the </a:t>
            </a:r>
            <a:r>
              <a:rPr lang="en-US" sz="1200" b="1" i="0" baseline="0" dirty="0" smtClean="0"/>
              <a:t>Font</a:t>
            </a:r>
            <a:r>
              <a:rPr lang="en-US" sz="1200" i="0" baseline="0" dirty="0" smtClean="0"/>
              <a:t> group, do the following: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i="0" baseline="0" dirty="0" smtClean="0"/>
              <a:t>In the </a:t>
            </a:r>
            <a:r>
              <a:rPr lang="en-US" sz="1200" b="1" i="0" baseline="0" dirty="0" smtClean="0"/>
              <a:t>Font</a:t>
            </a:r>
            <a:r>
              <a:rPr lang="en-US" sz="1200" i="0" baseline="0" dirty="0" smtClean="0"/>
              <a:t> list, select </a:t>
            </a:r>
            <a:r>
              <a:rPr lang="en-US" sz="1200" b="1" dirty="0" smtClean="0"/>
              <a:t>Candara</a:t>
            </a:r>
            <a:r>
              <a:rPr lang="en-US" sz="1200" b="0" dirty="0" smtClean="0"/>
              <a:t>.</a:t>
            </a:r>
            <a:endParaRPr lang="en-US" sz="1200" i="0" baseline="0" dirty="0" smtClean="0"/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i="0" baseline="0" dirty="0" smtClean="0"/>
              <a:t>In the </a:t>
            </a:r>
            <a:r>
              <a:rPr lang="en-US" sz="1200" b="1" i="0" baseline="0" dirty="0" smtClean="0"/>
              <a:t>Font Size </a:t>
            </a:r>
            <a:r>
              <a:rPr lang="en-US" sz="1200" i="0" baseline="0" dirty="0" smtClean="0"/>
              <a:t>list, select </a:t>
            </a:r>
            <a:r>
              <a:rPr lang="en-US" sz="1200" b="1" i="0" baseline="0" dirty="0" smtClean="0"/>
              <a:t>28</a:t>
            </a:r>
            <a:r>
              <a:rPr lang="en-US" sz="1200" i="0" baseline="0" dirty="0" smtClean="0"/>
              <a:t>. 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i="0" baseline="0" dirty="0" smtClean="0"/>
              <a:t>Click the arrow next to </a:t>
            </a:r>
            <a:r>
              <a:rPr lang="en-US" sz="1200" b="1" i="0" baseline="0" dirty="0" smtClean="0"/>
              <a:t>Font Color</a:t>
            </a:r>
            <a:r>
              <a:rPr lang="en-US" sz="1200" b="0" i="0" baseline="0" dirty="0" smtClean="0"/>
              <a:t>,</a:t>
            </a:r>
            <a:r>
              <a:rPr lang="en-US" sz="1200" b="1" i="0" baseline="0" dirty="0" smtClean="0"/>
              <a:t> </a:t>
            </a:r>
            <a:r>
              <a:rPr lang="en-US" sz="1200" i="0" baseline="0" dirty="0" smtClean="0"/>
              <a:t>and then under </a:t>
            </a:r>
            <a:r>
              <a:rPr lang="en-US" sz="1200" b="1" i="0" baseline="0" dirty="0" smtClean="0"/>
              <a:t>Theme Colors</a:t>
            </a:r>
            <a:r>
              <a:rPr lang="en-US" sz="1200" i="0" baseline="0" dirty="0" smtClean="0"/>
              <a:t> click </a:t>
            </a:r>
            <a:r>
              <a:rPr lang="en-US" sz="1200" b="1" baseline="0" dirty="0" smtClean="0"/>
              <a:t>Aqua, Accent 5; Darker 50% </a:t>
            </a:r>
            <a:r>
              <a:rPr lang="en-US" sz="1200" i="0" baseline="0" dirty="0" smtClean="0"/>
              <a:t>(sixth row, ninth option from the left).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i="0" baseline="0" dirty="0" smtClean="0"/>
              <a:t>On the </a:t>
            </a:r>
            <a:r>
              <a:rPr lang="en-US" sz="1200" b="1" i="0" baseline="0" dirty="0" smtClean="0"/>
              <a:t>Home</a:t>
            </a:r>
            <a:r>
              <a:rPr lang="en-US" sz="1200" i="0" baseline="0" dirty="0" smtClean="0"/>
              <a:t> tab, in the </a:t>
            </a:r>
            <a:r>
              <a:rPr lang="en-US" sz="1200" b="1" i="0" baseline="0" dirty="0" smtClean="0"/>
              <a:t>Paragraph</a:t>
            </a:r>
            <a:r>
              <a:rPr lang="en-US" sz="1200" i="0" baseline="0" dirty="0" smtClean="0"/>
              <a:t> group, click </a:t>
            </a:r>
            <a:r>
              <a:rPr lang="en-US" sz="1200" b="1" i="0" baseline="0" dirty="0" smtClean="0"/>
              <a:t>Align Text</a:t>
            </a:r>
            <a:r>
              <a:rPr lang="en-US" sz="1200" i="0" baseline="0" dirty="0" smtClean="0"/>
              <a:t> </a:t>
            </a:r>
            <a:r>
              <a:rPr lang="en-US" sz="1200" b="1" i="0" baseline="0" dirty="0" smtClean="0"/>
              <a:t>Left </a:t>
            </a:r>
            <a:r>
              <a:rPr lang="en-US" sz="1200" b="0" i="0" baseline="0" dirty="0" smtClean="0"/>
              <a:t>to position the text left in the text box</a:t>
            </a:r>
            <a:r>
              <a:rPr lang="en-US" sz="1200" i="0" baseline="0" dirty="0" smtClean="0"/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i="0" baseline="0" dirty="0" smtClean="0"/>
              <a:t>On the slide, drag the text box onto the rectangle.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sz="1200" i="1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sz="120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To reproduce the text animation effects on this slide, do the following: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baseline="0" dirty="0" smtClean="0"/>
              <a:t>On the slide, select the text box. On the slide, select the rectangle. </a:t>
            </a:r>
            <a:r>
              <a:rPr lang="en-US" sz="1200" dirty="0" smtClean="0"/>
              <a:t>On</a:t>
            </a:r>
            <a:r>
              <a:rPr lang="en-US" sz="1200" baseline="0" dirty="0" smtClean="0"/>
              <a:t> the </a:t>
            </a:r>
            <a:r>
              <a:rPr lang="en-US" sz="1200" b="1" baseline="0" dirty="0" smtClean="0"/>
              <a:t>Animations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Advanced Animation</a:t>
            </a:r>
            <a:r>
              <a:rPr lang="en-US" sz="1200" b="0" baseline="0" dirty="0" smtClean="0"/>
              <a:t> group, click </a:t>
            </a:r>
            <a:r>
              <a:rPr lang="en-US" sz="1200" b="1" baseline="0" dirty="0" smtClean="0"/>
              <a:t>Add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Animation</a:t>
            </a:r>
            <a:r>
              <a:rPr lang="en-US" sz="1200" baseline="0" dirty="0" smtClean="0"/>
              <a:t>, point to </a:t>
            </a:r>
            <a:r>
              <a:rPr lang="en-US" sz="1200" b="1" baseline="0" dirty="0" smtClean="0"/>
              <a:t>Entrance</a:t>
            </a:r>
            <a:r>
              <a:rPr lang="en-US" sz="1200" b="0" baseline="0" dirty="0" smtClean="0"/>
              <a:t>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and then click </a:t>
            </a:r>
            <a:r>
              <a:rPr lang="en-US" sz="1200" b="1" baseline="0" dirty="0" smtClean="0"/>
              <a:t>More Entrance Effects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Add Entrance Effect </a:t>
            </a:r>
            <a:r>
              <a:rPr lang="en-US" sz="1200" b="0" baseline="0" dirty="0" smtClean="0"/>
              <a:t>dialog box, under </a:t>
            </a:r>
            <a:r>
              <a:rPr lang="en-US" sz="1200" b="1" baseline="0" dirty="0" smtClean="0"/>
              <a:t>Moderate</a:t>
            </a:r>
            <a:r>
              <a:rPr lang="en-US" sz="1200" b="0" baseline="0" dirty="0" smtClean="0"/>
              <a:t>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click </a:t>
            </a:r>
            <a:r>
              <a:rPr lang="en-US" sz="1200" b="1" baseline="0" dirty="0" smtClean="0"/>
              <a:t>Float Down</a:t>
            </a:r>
            <a:r>
              <a:rPr lang="en-US" sz="1200" b="0" baseline="0" dirty="0" smtClean="0"/>
              <a:t>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baseline="0" dirty="0" smtClean="0"/>
              <a:t>Also on the </a:t>
            </a:r>
            <a:r>
              <a:rPr lang="en-US" sz="1200" b="1" baseline="0" dirty="0" smtClean="0"/>
              <a:t>Animations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 group, click the </a:t>
            </a:r>
            <a:r>
              <a:rPr lang="en-US" sz="1200" b="1" baseline="0" dirty="0" smtClean="0"/>
              <a:t>Show Additional Effect Options </a:t>
            </a:r>
            <a:r>
              <a:rPr lang="en-US" sz="1200" b="0" baseline="0" dirty="0" smtClean="0"/>
              <a:t>dialog box launcher. In the </a:t>
            </a:r>
            <a:r>
              <a:rPr lang="en-US" sz="1200" b="1" baseline="0" dirty="0" smtClean="0"/>
              <a:t>Float Down </a:t>
            </a:r>
            <a:r>
              <a:rPr lang="en-US" sz="1200" b="0" baseline="0" dirty="0" smtClean="0"/>
              <a:t>dialog box, do the following: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Timing</a:t>
            </a:r>
            <a:r>
              <a:rPr lang="en-US" sz="1200" b="0" baseline="0" dirty="0" smtClean="0"/>
              <a:t> tab, in the</a:t>
            </a:r>
            <a:r>
              <a:rPr lang="en-US" sz="1200" baseline="0" dirty="0" smtClean="0"/>
              <a:t> </a:t>
            </a:r>
            <a:r>
              <a:rPr lang="en-US" sz="1200" b="1" dirty="0" smtClean="0"/>
              <a:t>Start</a:t>
            </a:r>
            <a:r>
              <a:rPr lang="en-US" sz="1200" baseline="0" dirty="0" smtClean="0"/>
              <a:t> box, select</a:t>
            </a:r>
            <a:r>
              <a:rPr lang="en-US" sz="1200" dirty="0" smtClean="0"/>
              <a:t> </a:t>
            </a:r>
            <a:r>
              <a:rPr lang="en-US" sz="1200" b="1" dirty="0" smtClean="0"/>
              <a:t>With Previous</a:t>
            </a:r>
            <a:r>
              <a:rPr lang="en-US" sz="1200" b="0" dirty="0" smtClean="0"/>
              <a:t>. 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In the</a:t>
            </a:r>
            <a:r>
              <a:rPr lang="en-US" sz="1200" baseline="0" dirty="0" smtClean="0"/>
              <a:t> </a:t>
            </a:r>
            <a:r>
              <a:rPr lang="en-US" sz="1200" b="1" dirty="0" smtClean="0"/>
              <a:t>Duration </a:t>
            </a:r>
            <a:r>
              <a:rPr lang="en-US" sz="1200" baseline="0" dirty="0" smtClean="0"/>
              <a:t>box, select</a:t>
            </a:r>
            <a:r>
              <a:rPr lang="en-US" sz="1200" dirty="0" smtClean="0"/>
              <a:t> </a:t>
            </a:r>
            <a:r>
              <a:rPr lang="en-US" sz="1200" b="1" dirty="0" smtClean="0"/>
              <a:t>1 seconds (Fast)</a:t>
            </a:r>
            <a:r>
              <a:rPr lang="en-US" sz="1200" b="0" dirty="0" smtClean="0"/>
              <a:t>. 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Text Animation </a:t>
            </a:r>
            <a:r>
              <a:rPr lang="en-US" sz="1200" baseline="0" dirty="0" smtClean="0"/>
              <a:t>tab,</a:t>
            </a:r>
            <a:r>
              <a:rPr lang="en-US" sz="1200" dirty="0" smtClean="0"/>
              <a:t> in the </a:t>
            </a:r>
            <a:r>
              <a:rPr lang="en-US" sz="1200" b="1" dirty="0" smtClean="0"/>
              <a:t>Group text </a:t>
            </a:r>
            <a:r>
              <a:rPr lang="en-US" sz="1200" baseline="0" dirty="0" smtClean="0"/>
              <a:t>list, select </a:t>
            </a:r>
            <a:r>
              <a:rPr lang="en-US" sz="1200" b="1" baseline="0" dirty="0" smtClean="0"/>
              <a:t>By 1</a:t>
            </a:r>
            <a:r>
              <a:rPr lang="en-US" sz="1200" b="1" baseline="30000" dirty="0" smtClean="0"/>
              <a:t>st </a:t>
            </a:r>
            <a:r>
              <a:rPr lang="en-US" sz="1200" b="1" baseline="0" dirty="0" smtClean="0"/>
              <a:t>Level Paragraphs</a:t>
            </a:r>
            <a:r>
              <a:rPr lang="en-US" sz="1200" b="0" baseline="0" dirty="0" smtClean="0"/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baseline="0" dirty="0" smtClean="0"/>
              <a:t>Also on the </a:t>
            </a:r>
            <a:r>
              <a:rPr lang="en-US" sz="1200" b="1" baseline="0" dirty="0" smtClean="0"/>
              <a:t>Animations</a:t>
            </a:r>
            <a:r>
              <a:rPr lang="en-US" sz="1200" b="0" baseline="0" dirty="0" smtClean="0"/>
              <a:t> tab</a:t>
            </a:r>
            <a:r>
              <a:rPr lang="en-US" sz="1200" baseline="0" dirty="0" smtClean="0"/>
              <a:t>, in the </a:t>
            </a:r>
            <a:r>
              <a:rPr lang="en-US" sz="1200" b="1" baseline="0" dirty="0" smtClean="0"/>
              <a:t>Advanced Animation </a:t>
            </a:r>
            <a:r>
              <a:rPr lang="en-US" sz="1200" baseline="0" dirty="0" smtClean="0"/>
              <a:t>group, click </a:t>
            </a:r>
            <a:r>
              <a:rPr lang="en-US" sz="1200" b="1" baseline="0" dirty="0" smtClean="0"/>
              <a:t>Animation Pane</a:t>
            </a:r>
            <a:r>
              <a:rPr lang="en-US" sz="1200" baseline="0" dirty="0" smtClean="0"/>
              <a:t>. In the </a:t>
            </a:r>
            <a:r>
              <a:rPr lang="en-US" sz="1200" b="1" baseline="0" dirty="0" smtClean="0"/>
              <a:t>Animation Pane</a:t>
            </a:r>
            <a:r>
              <a:rPr lang="en-US" sz="1200" baseline="0" dirty="0" smtClean="0"/>
              <a:t>, click the double arrow under the text animation effect to expand the list of effects, and then do the following: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aseline="0" dirty="0" smtClean="0"/>
              <a:t>Select the first text animation effect in the list (descend effect for the first line of text). Click the arrow to the right of the selected effect, and then click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. In the </a:t>
            </a:r>
            <a:r>
              <a:rPr lang="en-US" sz="1200" b="1" baseline="0" dirty="0" smtClean="0"/>
              <a:t>Descend</a:t>
            </a:r>
            <a:r>
              <a:rPr lang="en-US" sz="1200" baseline="0" dirty="0" smtClean="0"/>
              <a:t> dialog box, on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Delay</a:t>
            </a:r>
            <a:r>
              <a:rPr lang="en-US" sz="1200" baseline="0" dirty="0" smtClean="0"/>
              <a:t> box, enter </a:t>
            </a:r>
            <a:r>
              <a:rPr lang="en-US" sz="1200" b="1" baseline="0" dirty="0" smtClean="0"/>
              <a:t>1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Select the second text animation effect (descend effect for the second line of text). Click the arrow to the right of the selected effect, and then click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. In the </a:t>
            </a:r>
            <a:r>
              <a:rPr lang="en-US" sz="1200" b="1" baseline="0" dirty="0" smtClean="0"/>
              <a:t>Descend</a:t>
            </a:r>
            <a:r>
              <a:rPr lang="en-US" sz="1200" baseline="0" dirty="0" smtClean="0"/>
              <a:t> dialog box, on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tab, do the following: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Start</a:t>
            </a:r>
            <a:r>
              <a:rPr lang="en-US" sz="1200" baseline="0" dirty="0" smtClean="0"/>
              <a:t> list select </a:t>
            </a:r>
            <a:r>
              <a:rPr lang="en-US" sz="1200" b="1" baseline="0" dirty="0" smtClean="0"/>
              <a:t>With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Previous</a:t>
            </a:r>
            <a:r>
              <a:rPr lang="en-US" sz="1200" baseline="0" dirty="0" smtClean="0"/>
              <a:t>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Delay</a:t>
            </a:r>
            <a:r>
              <a:rPr lang="en-US" sz="1200" baseline="0" dirty="0" smtClean="0"/>
              <a:t> box, enter </a:t>
            </a:r>
            <a:r>
              <a:rPr lang="en-US" sz="1200" b="1" baseline="0" dirty="0" smtClean="0"/>
              <a:t>1.5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Select the third text animation effect (descend effect for the third line of text). Click the arrow to the right of the selected effect, and then click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. In the </a:t>
            </a:r>
            <a:r>
              <a:rPr lang="en-US" sz="1200" b="1" baseline="0" dirty="0" smtClean="0"/>
              <a:t>Descend</a:t>
            </a:r>
            <a:r>
              <a:rPr lang="en-US" sz="1200" baseline="0" dirty="0" smtClean="0"/>
              <a:t> dialog box, on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tab, do the following: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Start</a:t>
            </a:r>
            <a:r>
              <a:rPr lang="en-US" sz="1200" baseline="0" dirty="0" smtClean="0"/>
              <a:t> list select </a:t>
            </a:r>
            <a:r>
              <a:rPr lang="en-US" sz="1200" b="1" baseline="0" dirty="0" smtClean="0"/>
              <a:t>With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Previous</a:t>
            </a:r>
            <a:r>
              <a:rPr lang="en-US" sz="1200" baseline="0" dirty="0" smtClean="0"/>
              <a:t>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Delay</a:t>
            </a:r>
            <a:r>
              <a:rPr lang="en-US" sz="1200" baseline="0" dirty="0" smtClean="0"/>
              <a:t> box, enter </a:t>
            </a:r>
            <a:r>
              <a:rPr lang="en-US" sz="1200" b="1" baseline="0" dirty="0" smtClean="0"/>
              <a:t>2</a:t>
            </a:r>
            <a:r>
              <a:rPr lang="en-US" sz="1200" baseline="0" dirty="0" smtClean="0"/>
              <a:t>.</a:t>
            </a:r>
          </a:p>
          <a:p>
            <a:endParaRPr lang="en-US" sz="1200" dirty="0" smtClean="0"/>
          </a:p>
          <a:p>
            <a:endParaRPr lang="en-US" sz="1200" dirty="0" smtClean="0"/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reproduce the background effects on this slide, do the following: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Design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Background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group, click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 Background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dialog box launcher.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 Background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dialog box,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 left pane, select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Picture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or texture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pane, and then 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Insert from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click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Insert Picture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dialog box,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picture, and then click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Insert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200" dirty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400" b="1" dirty="0" smtClean="0"/>
              <a:t>Animated captions fade into view over forest background</a:t>
            </a:r>
          </a:p>
          <a:p>
            <a:r>
              <a:rPr lang="en-US" sz="1400" dirty="0" smtClean="0"/>
              <a:t>(Basic)</a:t>
            </a:r>
          </a:p>
          <a:p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 smtClean="0"/>
              <a:t>To reproduce the rectangle</a:t>
            </a:r>
            <a:r>
              <a:rPr lang="en-US" sz="1200" baseline="0" dirty="0" smtClean="0"/>
              <a:t> </a:t>
            </a:r>
            <a:r>
              <a:rPr lang="en-US" sz="1200" dirty="0" smtClean="0"/>
              <a:t>on this slide, do the following: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i="0" dirty="0" smtClean="0"/>
              <a:t>On the </a:t>
            </a:r>
            <a:r>
              <a:rPr lang="en-US" sz="1200" b="1" i="0" dirty="0" smtClean="0"/>
              <a:t>Home</a:t>
            </a:r>
            <a:r>
              <a:rPr lang="en-US" sz="1200" i="0" dirty="0" smtClean="0"/>
              <a:t> tab, in the</a:t>
            </a:r>
            <a:r>
              <a:rPr lang="en-US" sz="1200" i="0" baseline="0" dirty="0" smtClean="0"/>
              <a:t> </a:t>
            </a:r>
            <a:r>
              <a:rPr lang="en-US" sz="1200" b="1" i="0" baseline="0" dirty="0" smtClean="0"/>
              <a:t>Slides</a:t>
            </a:r>
            <a:r>
              <a:rPr lang="en-US" sz="1200" i="0" baseline="0" dirty="0" smtClean="0"/>
              <a:t> group, click </a:t>
            </a:r>
            <a:r>
              <a:rPr lang="en-US" sz="1200" b="1" i="0" baseline="0" dirty="0" smtClean="0"/>
              <a:t>Layout</a:t>
            </a:r>
            <a:r>
              <a:rPr lang="en-US" sz="1200" i="0" baseline="0" dirty="0" smtClean="0"/>
              <a:t>, and then click </a:t>
            </a:r>
            <a:r>
              <a:rPr lang="en-US" sz="1200" b="1" i="0" baseline="0" dirty="0" smtClean="0"/>
              <a:t>Blank</a:t>
            </a:r>
            <a:r>
              <a:rPr lang="en-US" sz="1200" i="0" baseline="0" dirty="0" smtClean="0"/>
              <a:t>.</a:t>
            </a:r>
            <a:endParaRPr lang="en-US" sz="1200" i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On the </a:t>
            </a:r>
            <a:r>
              <a:rPr lang="en-US" sz="1200" b="1" i="0" baseline="0" dirty="0" smtClean="0">
                <a:latin typeface="+mn-lt"/>
              </a:rPr>
              <a:t>Home</a:t>
            </a:r>
            <a:r>
              <a:rPr lang="en-US" sz="1200" b="0" i="0" baseline="0" dirty="0" smtClean="0">
                <a:latin typeface="+mn-lt"/>
              </a:rPr>
              <a:t> tab, in the </a:t>
            </a:r>
            <a:r>
              <a:rPr lang="en-US" sz="1200" b="1" i="0" baseline="0" dirty="0" smtClean="0">
                <a:latin typeface="+mn-lt"/>
              </a:rPr>
              <a:t>Drawing</a:t>
            </a:r>
            <a:r>
              <a:rPr lang="en-US" sz="1200" b="0" i="0" baseline="0" dirty="0" smtClean="0">
                <a:latin typeface="+mn-lt"/>
              </a:rPr>
              <a:t> group, click </a:t>
            </a:r>
            <a:r>
              <a:rPr lang="en-US" sz="1200" b="1" i="0" baseline="0" dirty="0" smtClean="0">
                <a:latin typeface="+mn-lt"/>
              </a:rPr>
              <a:t>Shapes</a:t>
            </a:r>
            <a:r>
              <a:rPr lang="en-US" sz="1200" b="0" i="0" baseline="0" dirty="0" smtClean="0">
                <a:latin typeface="+mn-lt"/>
              </a:rPr>
              <a:t>, and then under </a:t>
            </a:r>
            <a:r>
              <a:rPr lang="en-US" sz="1200" b="1" i="0" baseline="0" dirty="0" smtClean="0">
                <a:latin typeface="+mn-lt"/>
              </a:rPr>
              <a:t>Rectangle</a:t>
            </a:r>
            <a:r>
              <a:rPr lang="en-US" sz="1200" b="0" i="0" baseline="0" dirty="0" smtClean="0">
                <a:latin typeface="+mn-lt"/>
              </a:rPr>
              <a:t> click </a:t>
            </a:r>
            <a:r>
              <a:rPr lang="en-US" sz="1200" b="1" i="0" baseline="0" dirty="0" smtClean="0">
                <a:latin typeface="+mn-lt"/>
              </a:rPr>
              <a:t>Rounded Rectangle </a:t>
            </a:r>
            <a:r>
              <a:rPr lang="en-US" sz="1200" b="0" i="0" baseline="0" dirty="0" smtClean="0">
                <a:latin typeface="+mn-lt"/>
              </a:rPr>
              <a:t>(second option from the left). On the slide, drag to draw a rectangle.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Select the rectangle. Under </a:t>
            </a:r>
            <a:r>
              <a:rPr lang="en-US" sz="1200" b="1" i="0" baseline="0" dirty="0" smtClean="0">
                <a:latin typeface="+mn-lt"/>
              </a:rPr>
              <a:t>Drawing Tools</a:t>
            </a:r>
            <a:r>
              <a:rPr lang="en-US" sz="1200" b="0" i="0" baseline="0" dirty="0" smtClean="0">
                <a:latin typeface="+mn-lt"/>
              </a:rPr>
              <a:t>, on the </a:t>
            </a:r>
            <a:r>
              <a:rPr lang="en-US" sz="1200" b="1" i="0" baseline="0" dirty="0" smtClean="0">
                <a:latin typeface="+mn-lt"/>
              </a:rPr>
              <a:t>Format</a:t>
            </a:r>
            <a:r>
              <a:rPr lang="en-US" sz="1200" b="0" i="0" baseline="0" dirty="0" smtClean="0">
                <a:latin typeface="+mn-lt"/>
              </a:rPr>
              <a:t> tab, in the </a:t>
            </a:r>
            <a:r>
              <a:rPr lang="en-US" sz="1200" b="1" i="0" baseline="0" dirty="0" smtClean="0">
                <a:latin typeface="+mn-lt"/>
              </a:rPr>
              <a:t>Size</a:t>
            </a:r>
            <a:r>
              <a:rPr lang="en-US" sz="1200" b="0" i="0" baseline="0" dirty="0" smtClean="0">
                <a:latin typeface="+mn-lt"/>
              </a:rPr>
              <a:t> group, do the following: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i="0" baseline="0" dirty="0" smtClean="0">
                <a:latin typeface="+mn-lt"/>
              </a:rPr>
              <a:t>In the </a:t>
            </a:r>
            <a:r>
              <a:rPr lang="en-US" sz="1200" b="1" i="0" baseline="0" dirty="0" smtClean="0">
                <a:latin typeface="+mn-lt"/>
              </a:rPr>
              <a:t>Shape Height</a:t>
            </a:r>
            <a:r>
              <a:rPr lang="en-US" sz="1200" b="0" i="0" baseline="0" dirty="0" smtClean="0">
                <a:latin typeface="+mn-lt"/>
              </a:rPr>
              <a:t> box, enter </a:t>
            </a:r>
            <a:r>
              <a:rPr lang="en-US" sz="1200" b="1" i="0" baseline="0" dirty="0" smtClean="0">
                <a:latin typeface="+mn-lt"/>
              </a:rPr>
              <a:t>3.08”</a:t>
            </a:r>
            <a:r>
              <a:rPr lang="en-US" sz="1200" b="0" i="0" baseline="0" dirty="0" smtClean="0">
                <a:latin typeface="+mn-lt"/>
              </a:rPr>
              <a:t>. 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i="0" baseline="0" dirty="0" smtClean="0">
                <a:latin typeface="+mn-lt"/>
              </a:rPr>
              <a:t>In the </a:t>
            </a:r>
            <a:r>
              <a:rPr lang="en-US" sz="1200" b="1" i="0" baseline="0" dirty="0" smtClean="0">
                <a:latin typeface="+mn-lt"/>
              </a:rPr>
              <a:t>Shape Width</a:t>
            </a:r>
            <a:r>
              <a:rPr lang="en-US" sz="1200" b="0" i="0" baseline="0" dirty="0" smtClean="0">
                <a:latin typeface="+mn-lt"/>
              </a:rPr>
              <a:t> box, enter </a:t>
            </a:r>
            <a:r>
              <a:rPr lang="en-US" sz="1200" b="1" i="0" baseline="0" dirty="0" smtClean="0">
                <a:latin typeface="+mn-lt"/>
              </a:rPr>
              <a:t>4.33”</a:t>
            </a:r>
            <a:r>
              <a:rPr lang="en-US" sz="1200" b="0" i="0" baseline="0" dirty="0" smtClean="0">
                <a:latin typeface="+mn-lt"/>
              </a:rPr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Under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Drawing Tools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on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Shapes Styles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group, click the arrow next to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Shape Outline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 Outline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Under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Drawing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Tools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on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tab, in the bottom right corner in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Shapes Styles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group, click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 Shape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dialog box launcher. In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 Shape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dialog box, click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Fill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 left pane, select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Gradient fill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Fill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pane, and then do the following: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list, select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Linear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Angle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90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Gradient stops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 gradient stops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Remove gradient stops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until two stops appear in the slider.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Gradient stops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customize the gradient stops as follows: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the first stop in the slider, and then do the following: 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Position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0%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Theme Colors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White, Background 1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(first row, first option from the left).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Transparency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25%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the next stop in the slider, and then do the following: 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Position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20%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Theme Colors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White, Background 1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(first row, first option from the left).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Transparency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69%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Also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 Shape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dialog box,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click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Shadow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left pane. In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Shadow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pane, c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lick the button next to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Presets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under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Outer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Offset Diagonal Bottom Left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(first row, third option from the left),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then do the following:</a:t>
            </a:r>
          </a:p>
          <a:p>
            <a:pPr marL="685800" marR="0" lvl="3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Transparency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72%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685800" marR="0" lvl="3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100%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685800" marR="0" lvl="3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Blur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11.81 pt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685800" marR="0" lvl="3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Angle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141°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685800" marR="0" lvl="3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Distance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19.7 pt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Also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</a:t>
            </a:r>
            <a:r>
              <a:rPr lang="en-US" sz="1200" b="0" baseline="0" dirty="0" smtClean="0"/>
              <a:t>the</a:t>
            </a:r>
            <a:r>
              <a:rPr lang="en-US" sz="1200" b="1" baseline="0" dirty="0" smtClean="0"/>
              <a:t> Format Shape </a:t>
            </a:r>
            <a:r>
              <a:rPr lang="en-US" sz="1200" b="0" baseline="0" dirty="0" smtClean="0"/>
              <a:t>dialog box,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3-D Format </a:t>
            </a:r>
            <a:r>
              <a:rPr lang="en-US" sz="1200" b="0" baseline="0" dirty="0" smtClean="0"/>
              <a:t>in the left pane,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then do the following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3-D Format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pane: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i="0" baseline="0" dirty="0" smtClean="0">
                <a:latin typeface="+mn-lt"/>
              </a:rPr>
              <a:t>Under </a:t>
            </a:r>
            <a:r>
              <a:rPr lang="en-US" sz="1200" b="1" i="0" baseline="0" dirty="0" smtClean="0">
                <a:latin typeface="+mn-lt"/>
              </a:rPr>
              <a:t>Bevel</a:t>
            </a:r>
            <a:r>
              <a:rPr lang="en-US" sz="1200" b="0" i="0" baseline="0" dirty="0" smtClean="0">
                <a:latin typeface="+mn-lt"/>
              </a:rPr>
              <a:t>, click the button next to </a:t>
            </a:r>
            <a:r>
              <a:rPr lang="en-US" sz="1200" b="1" i="0" baseline="0" dirty="0" smtClean="0">
                <a:latin typeface="+mn-lt"/>
              </a:rPr>
              <a:t>Top</a:t>
            </a:r>
            <a:r>
              <a:rPr lang="en-US" sz="1200" b="0" i="0" baseline="0" dirty="0" smtClean="0">
                <a:latin typeface="+mn-lt"/>
              </a:rPr>
              <a:t>, and then under </a:t>
            </a:r>
            <a:r>
              <a:rPr lang="en-US" sz="1200" b="1" i="0" baseline="0" dirty="0" smtClean="0">
                <a:latin typeface="+mn-lt"/>
              </a:rPr>
              <a:t>Bevel</a:t>
            </a:r>
            <a:r>
              <a:rPr lang="en-US" sz="1200" b="0" i="0" baseline="0" dirty="0" smtClean="0">
                <a:latin typeface="+mn-lt"/>
              </a:rPr>
              <a:t> click </a:t>
            </a:r>
            <a:r>
              <a:rPr lang="en-US" sz="1200" b="1" i="0" baseline="0" dirty="0" smtClean="0">
                <a:latin typeface="+mn-lt"/>
              </a:rPr>
              <a:t>Circle</a:t>
            </a:r>
            <a:r>
              <a:rPr lang="en-US" sz="1200" b="0" i="0" baseline="0" dirty="0" smtClean="0">
                <a:latin typeface="+mn-lt"/>
              </a:rPr>
              <a:t> (first row, first option from the left). Next to </a:t>
            </a:r>
            <a:r>
              <a:rPr lang="en-US" sz="1200" b="1" i="0" baseline="0" dirty="0" smtClean="0">
                <a:latin typeface="+mn-lt"/>
              </a:rPr>
              <a:t>Top</a:t>
            </a:r>
            <a:r>
              <a:rPr lang="en-US" sz="1200" b="0" i="0" baseline="0" dirty="0" smtClean="0">
                <a:latin typeface="+mn-lt"/>
              </a:rPr>
              <a:t>, in the </a:t>
            </a:r>
            <a:r>
              <a:rPr lang="en-US" sz="1200" b="1" i="0" baseline="0" dirty="0" smtClean="0">
                <a:latin typeface="+mn-lt"/>
              </a:rPr>
              <a:t>Width</a:t>
            </a:r>
            <a:r>
              <a:rPr lang="en-US" sz="1200" b="0" i="0" baseline="0" dirty="0" smtClean="0">
                <a:latin typeface="+mn-lt"/>
              </a:rPr>
              <a:t> box, enter </a:t>
            </a:r>
            <a:r>
              <a:rPr lang="en-US" sz="1200" b="1" i="0" baseline="0" dirty="0" smtClean="0">
                <a:latin typeface="+mn-lt"/>
              </a:rPr>
              <a:t>7 pt</a:t>
            </a:r>
            <a:r>
              <a:rPr lang="en-US" sz="1200" b="0" i="0" baseline="0" dirty="0" smtClean="0">
                <a:latin typeface="+mn-lt"/>
              </a:rPr>
              <a:t>, in the </a:t>
            </a:r>
            <a:r>
              <a:rPr lang="en-US" sz="1200" b="1" i="0" baseline="0" dirty="0" smtClean="0">
                <a:latin typeface="+mn-lt"/>
              </a:rPr>
              <a:t>Height</a:t>
            </a:r>
            <a:r>
              <a:rPr lang="en-US" sz="1200" b="0" i="0" baseline="0" dirty="0" smtClean="0">
                <a:latin typeface="+mn-lt"/>
              </a:rPr>
              <a:t> box, enter </a:t>
            </a:r>
            <a:r>
              <a:rPr lang="en-US" sz="1200" b="1" i="0" baseline="0" dirty="0" smtClean="0">
                <a:latin typeface="+mn-lt"/>
              </a:rPr>
              <a:t>7 pt</a:t>
            </a:r>
            <a:r>
              <a:rPr lang="en-US" sz="1200" b="0" i="0" baseline="0" dirty="0" smtClean="0">
                <a:latin typeface="+mn-lt"/>
              </a:rPr>
              <a:t>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Surface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0" i="0" baseline="0" dirty="0" smtClean="0">
                <a:latin typeface="+mn-lt"/>
              </a:rPr>
              <a:t>click the button next to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Material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Standard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click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Metal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(fourth option from the left).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</a:t>
            </a:r>
            <a:r>
              <a:rPr lang="en-US" sz="1200" b="0" i="0" baseline="0" dirty="0" smtClean="0">
                <a:latin typeface="+mn-lt"/>
              </a:rPr>
              <a:t>lick the button next to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Lighting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Neutral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click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Contrasting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(second row, second option from the left). In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Angle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75°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sz="1200" i="0" baseline="0" dirty="0" smtClean="0"/>
              <a:t> </a:t>
            </a:r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the slide, drag the rectangle near the bottom right corner. </a:t>
            </a:r>
          </a:p>
          <a:p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 smtClean="0"/>
              <a:t>To reproduce the rectangle</a:t>
            </a:r>
            <a:r>
              <a:rPr lang="en-US" sz="1200" baseline="0" dirty="0" smtClean="0"/>
              <a:t> animation effects </a:t>
            </a:r>
            <a:r>
              <a:rPr lang="en-US" sz="1200" dirty="0" smtClean="0"/>
              <a:t>on this slide, do the following: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baseline="0" dirty="0" smtClean="0"/>
              <a:t>On the slide, select the rectangle. </a:t>
            </a:r>
            <a:r>
              <a:rPr lang="en-US" sz="1200" dirty="0" smtClean="0"/>
              <a:t>On</a:t>
            </a:r>
            <a:r>
              <a:rPr lang="en-US" sz="1200" baseline="0" dirty="0" smtClean="0"/>
              <a:t> the </a:t>
            </a:r>
            <a:r>
              <a:rPr lang="en-US" sz="1200" b="1" baseline="0" dirty="0" smtClean="0"/>
              <a:t>Animations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Advanced Animation</a:t>
            </a:r>
            <a:r>
              <a:rPr lang="en-US" sz="1200" b="0" baseline="0" dirty="0" smtClean="0"/>
              <a:t> group, click </a:t>
            </a:r>
            <a:r>
              <a:rPr lang="en-US" sz="1200" b="1" baseline="0" dirty="0" smtClean="0"/>
              <a:t>Add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Animation</a:t>
            </a:r>
            <a:r>
              <a:rPr lang="en-US" sz="1200" baseline="0" dirty="0" smtClean="0"/>
              <a:t>, point to </a:t>
            </a:r>
            <a:r>
              <a:rPr lang="en-US" sz="1200" b="1" baseline="0" dirty="0" smtClean="0"/>
              <a:t>Entrance</a:t>
            </a:r>
            <a:r>
              <a:rPr lang="en-US" sz="1200" b="0" baseline="0" dirty="0" smtClean="0"/>
              <a:t>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and then click </a:t>
            </a:r>
            <a:r>
              <a:rPr lang="en-US" sz="1200" b="1" baseline="0" dirty="0" smtClean="0"/>
              <a:t>More Entrance Effects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Add Entrance Effect </a:t>
            </a:r>
            <a:r>
              <a:rPr lang="en-US" sz="1200" b="0" baseline="0" dirty="0" smtClean="0"/>
              <a:t>dialog box, under </a:t>
            </a:r>
            <a:r>
              <a:rPr lang="en-US" sz="1200" b="1" baseline="0" dirty="0" smtClean="0"/>
              <a:t>Moderate</a:t>
            </a:r>
            <a:r>
              <a:rPr lang="en-US" sz="1200" b="0" baseline="0" dirty="0" smtClean="0"/>
              <a:t>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click </a:t>
            </a:r>
            <a:r>
              <a:rPr lang="en-US" sz="1200" b="1" baseline="0" dirty="0" smtClean="0"/>
              <a:t>Float Up</a:t>
            </a:r>
            <a:r>
              <a:rPr lang="en-US" sz="1200" b="0" baseline="0" dirty="0" smtClean="0"/>
              <a:t>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baseline="0" dirty="0" smtClean="0"/>
              <a:t>Also on the </a:t>
            </a:r>
            <a:r>
              <a:rPr lang="en-US" sz="1200" b="1" baseline="0" dirty="0" smtClean="0"/>
              <a:t>Animations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Timing</a:t>
            </a:r>
            <a:r>
              <a:rPr lang="en-US" sz="1200" b="0" baseline="0" dirty="0" smtClean="0"/>
              <a:t> group, do the following: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in the</a:t>
            </a:r>
            <a:r>
              <a:rPr lang="en-US" sz="1200" baseline="0" dirty="0" smtClean="0"/>
              <a:t> </a:t>
            </a:r>
            <a:r>
              <a:rPr lang="en-US" sz="1200" b="1" dirty="0" smtClean="0"/>
              <a:t>Start</a:t>
            </a:r>
            <a:r>
              <a:rPr lang="en-US" sz="1200" baseline="0" dirty="0" smtClean="0"/>
              <a:t> list, select</a:t>
            </a:r>
            <a:r>
              <a:rPr lang="en-US" sz="1200" dirty="0" smtClean="0"/>
              <a:t> </a:t>
            </a:r>
            <a:r>
              <a:rPr lang="en-US" sz="1200" b="1" dirty="0" smtClean="0"/>
              <a:t>With Previous</a:t>
            </a:r>
            <a:r>
              <a:rPr lang="en-US" sz="1200" b="0" dirty="0" smtClean="0"/>
              <a:t>. 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In the</a:t>
            </a:r>
            <a:r>
              <a:rPr lang="en-US" sz="1200" baseline="0" dirty="0" smtClean="0"/>
              <a:t> </a:t>
            </a:r>
            <a:r>
              <a:rPr lang="en-US" sz="1200" b="1" dirty="0" smtClean="0"/>
              <a:t>Duration </a:t>
            </a:r>
            <a:r>
              <a:rPr lang="en-US" sz="1200" baseline="0" dirty="0" smtClean="0"/>
              <a:t>list, enter </a:t>
            </a:r>
            <a:r>
              <a:rPr lang="en-US" sz="1200" b="1" baseline="0" dirty="0" smtClean="0"/>
              <a:t>02.00</a:t>
            </a:r>
            <a:r>
              <a:rPr lang="en-US" sz="1200" b="0" dirty="0" smtClean="0"/>
              <a:t>. </a:t>
            </a:r>
            <a:r>
              <a:rPr lang="en-US" sz="1200" b="0" baseline="0" dirty="0" smtClean="0"/>
              <a:t> </a:t>
            </a:r>
            <a:endParaRPr lang="en-US" sz="1200" b="1" baseline="0" dirty="0" smtClean="0"/>
          </a:p>
          <a:p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 smtClean="0"/>
              <a:t>To reproduce the text effects on this slide, do the following: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i="0" dirty="0" smtClean="0"/>
              <a:t>On</a:t>
            </a:r>
            <a:r>
              <a:rPr lang="en-US" sz="1200" i="0" baseline="0" dirty="0" smtClean="0"/>
              <a:t> the </a:t>
            </a:r>
            <a:r>
              <a:rPr lang="en-US" sz="1200" b="1" i="0" baseline="0" dirty="0" smtClean="0"/>
              <a:t>Insert</a:t>
            </a:r>
            <a:r>
              <a:rPr lang="en-US" sz="1200" i="0" baseline="0" dirty="0" smtClean="0"/>
              <a:t> tab, in the </a:t>
            </a:r>
            <a:r>
              <a:rPr lang="en-US" sz="1200" b="1" i="0" baseline="0" dirty="0" smtClean="0"/>
              <a:t>Text</a:t>
            </a:r>
            <a:r>
              <a:rPr lang="en-US" sz="1200" i="0" baseline="0" dirty="0" smtClean="0"/>
              <a:t> group, click </a:t>
            </a:r>
            <a:r>
              <a:rPr lang="en-US" sz="1200" b="1" i="0" baseline="0" dirty="0" smtClean="0"/>
              <a:t>Text Box</a:t>
            </a:r>
            <a:r>
              <a:rPr lang="en-US" sz="1200" i="0" baseline="0" dirty="0" smtClean="0"/>
              <a:t>, and then on the slide, drag to draw the text box.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i="0" baseline="0" dirty="0" smtClean="0"/>
              <a:t>Enter three lines of text with paragraph breaks in the text box.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i="0" baseline="0" dirty="0" smtClean="0"/>
              <a:t>Select the text, and then o</a:t>
            </a:r>
            <a:r>
              <a:rPr lang="en-US" sz="1200" i="0" dirty="0" smtClean="0"/>
              <a:t>n the </a:t>
            </a:r>
            <a:r>
              <a:rPr lang="en-US" sz="1200" b="1" i="0" dirty="0" smtClean="0"/>
              <a:t>Home</a:t>
            </a:r>
            <a:r>
              <a:rPr lang="en-US" sz="1200" i="0" baseline="0" dirty="0" smtClean="0"/>
              <a:t> tab, in the </a:t>
            </a:r>
            <a:r>
              <a:rPr lang="en-US" sz="1200" b="1" i="0" baseline="0" dirty="0" smtClean="0"/>
              <a:t>Font</a:t>
            </a:r>
            <a:r>
              <a:rPr lang="en-US" sz="1200" i="0" baseline="0" dirty="0" smtClean="0"/>
              <a:t> group, do the following: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i="0" baseline="0" dirty="0" smtClean="0"/>
              <a:t>In the </a:t>
            </a:r>
            <a:r>
              <a:rPr lang="en-US" sz="1200" b="1" i="0" baseline="0" dirty="0" smtClean="0"/>
              <a:t>Font</a:t>
            </a:r>
            <a:r>
              <a:rPr lang="en-US" sz="1200" i="0" baseline="0" dirty="0" smtClean="0"/>
              <a:t> list, select </a:t>
            </a:r>
            <a:r>
              <a:rPr lang="en-US" sz="1200" b="1" dirty="0" smtClean="0"/>
              <a:t>Candara</a:t>
            </a:r>
            <a:r>
              <a:rPr lang="en-US" sz="1200" b="0" dirty="0" smtClean="0"/>
              <a:t>.</a:t>
            </a:r>
            <a:endParaRPr lang="en-US" sz="1200" i="0" baseline="0" dirty="0" smtClean="0"/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i="0" baseline="0" dirty="0" smtClean="0"/>
              <a:t>In the </a:t>
            </a:r>
            <a:r>
              <a:rPr lang="en-US" sz="1200" b="1" i="0" baseline="0" dirty="0" smtClean="0"/>
              <a:t>Font Size </a:t>
            </a:r>
            <a:r>
              <a:rPr lang="en-US" sz="1200" i="0" baseline="0" dirty="0" smtClean="0"/>
              <a:t>list, select </a:t>
            </a:r>
            <a:r>
              <a:rPr lang="en-US" sz="1200" b="1" i="0" baseline="0" dirty="0" smtClean="0"/>
              <a:t>28</a:t>
            </a:r>
            <a:r>
              <a:rPr lang="en-US" sz="1200" i="0" baseline="0" dirty="0" smtClean="0"/>
              <a:t>. 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i="0" baseline="0" dirty="0" smtClean="0"/>
              <a:t>Click the arrow next to </a:t>
            </a:r>
            <a:r>
              <a:rPr lang="en-US" sz="1200" b="1" i="0" baseline="0" dirty="0" smtClean="0"/>
              <a:t>Font Color</a:t>
            </a:r>
            <a:r>
              <a:rPr lang="en-US" sz="1200" b="0" i="0" baseline="0" dirty="0" smtClean="0"/>
              <a:t>,</a:t>
            </a:r>
            <a:r>
              <a:rPr lang="en-US" sz="1200" b="1" i="0" baseline="0" dirty="0" smtClean="0"/>
              <a:t> </a:t>
            </a:r>
            <a:r>
              <a:rPr lang="en-US" sz="1200" i="0" baseline="0" dirty="0" smtClean="0"/>
              <a:t>and then under </a:t>
            </a:r>
            <a:r>
              <a:rPr lang="en-US" sz="1200" b="1" i="0" baseline="0" dirty="0" smtClean="0"/>
              <a:t>Theme Colors</a:t>
            </a:r>
            <a:r>
              <a:rPr lang="en-US" sz="1200" i="0" baseline="0" dirty="0" smtClean="0"/>
              <a:t> click </a:t>
            </a:r>
            <a:r>
              <a:rPr lang="en-US" sz="1200" b="1" baseline="0" dirty="0" smtClean="0"/>
              <a:t>Aqua, Accent 5; Darker 50% </a:t>
            </a:r>
            <a:r>
              <a:rPr lang="en-US" sz="1200" i="0" baseline="0" dirty="0" smtClean="0"/>
              <a:t>(sixth row, ninth option from the left).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i="0" baseline="0" dirty="0" smtClean="0"/>
              <a:t>On the </a:t>
            </a:r>
            <a:r>
              <a:rPr lang="en-US" sz="1200" b="1" i="0" baseline="0" dirty="0" smtClean="0"/>
              <a:t>Home</a:t>
            </a:r>
            <a:r>
              <a:rPr lang="en-US" sz="1200" i="0" baseline="0" dirty="0" smtClean="0"/>
              <a:t> tab, in the </a:t>
            </a:r>
            <a:r>
              <a:rPr lang="en-US" sz="1200" b="1" i="0" baseline="0" dirty="0" smtClean="0"/>
              <a:t>Paragraph</a:t>
            </a:r>
            <a:r>
              <a:rPr lang="en-US" sz="1200" i="0" baseline="0" dirty="0" smtClean="0"/>
              <a:t> group, click </a:t>
            </a:r>
            <a:r>
              <a:rPr lang="en-US" sz="1200" b="1" i="0" baseline="0" dirty="0" smtClean="0"/>
              <a:t>Align Text</a:t>
            </a:r>
            <a:r>
              <a:rPr lang="en-US" sz="1200" i="0" baseline="0" dirty="0" smtClean="0"/>
              <a:t> </a:t>
            </a:r>
            <a:r>
              <a:rPr lang="en-US" sz="1200" b="1" i="0" baseline="0" dirty="0" smtClean="0"/>
              <a:t>Left </a:t>
            </a:r>
            <a:r>
              <a:rPr lang="en-US" sz="1200" b="0" i="0" baseline="0" dirty="0" smtClean="0"/>
              <a:t>to position the text left in the text box</a:t>
            </a:r>
            <a:r>
              <a:rPr lang="en-US" sz="1200" i="0" baseline="0" dirty="0" smtClean="0"/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i="0" baseline="0" dirty="0" smtClean="0"/>
              <a:t>On the slide, drag the text box onto the rectangle.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sz="1200" i="1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sz="120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To reproduce the text animation effects on this slide, do the following: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baseline="0" dirty="0" smtClean="0"/>
              <a:t>On the slide, select the text box. On the slide, select the rectangle. </a:t>
            </a:r>
            <a:r>
              <a:rPr lang="en-US" sz="1200" dirty="0" smtClean="0"/>
              <a:t>On</a:t>
            </a:r>
            <a:r>
              <a:rPr lang="en-US" sz="1200" baseline="0" dirty="0" smtClean="0"/>
              <a:t> the </a:t>
            </a:r>
            <a:r>
              <a:rPr lang="en-US" sz="1200" b="1" baseline="0" dirty="0" smtClean="0"/>
              <a:t>Animations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Advanced Animation</a:t>
            </a:r>
            <a:r>
              <a:rPr lang="en-US" sz="1200" b="0" baseline="0" dirty="0" smtClean="0"/>
              <a:t> group, click </a:t>
            </a:r>
            <a:r>
              <a:rPr lang="en-US" sz="1200" b="1" baseline="0" dirty="0" smtClean="0"/>
              <a:t>Add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Animation</a:t>
            </a:r>
            <a:r>
              <a:rPr lang="en-US" sz="1200" baseline="0" dirty="0" smtClean="0"/>
              <a:t>, point to </a:t>
            </a:r>
            <a:r>
              <a:rPr lang="en-US" sz="1200" b="1" baseline="0" dirty="0" smtClean="0"/>
              <a:t>Entrance</a:t>
            </a:r>
            <a:r>
              <a:rPr lang="en-US" sz="1200" b="0" baseline="0" dirty="0" smtClean="0"/>
              <a:t>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and then click </a:t>
            </a:r>
            <a:r>
              <a:rPr lang="en-US" sz="1200" b="1" baseline="0" dirty="0" smtClean="0"/>
              <a:t>More Entrance Effects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Add Entrance Effect </a:t>
            </a:r>
            <a:r>
              <a:rPr lang="en-US" sz="1200" b="0" baseline="0" dirty="0" smtClean="0"/>
              <a:t>dialog box, under </a:t>
            </a:r>
            <a:r>
              <a:rPr lang="en-US" sz="1200" b="1" baseline="0" dirty="0" smtClean="0"/>
              <a:t>Moderate</a:t>
            </a:r>
            <a:r>
              <a:rPr lang="en-US" sz="1200" b="0" baseline="0" dirty="0" smtClean="0"/>
              <a:t>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click </a:t>
            </a:r>
            <a:r>
              <a:rPr lang="en-US" sz="1200" b="1" baseline="0" dirty="0" smtClean="0"/>
              <a:t>Float Down</a:t>
            </a:r>
            <a:r>
              <a:rPr lang="en-US" sz="1200" b="0" baseline="0" dirty="0" smtClean="0"/>
              <a:t>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baseline="0" dirty="0" smtClean="0"/>
              <a:t>Also on the </a:t>
            </a:r>
            <a:r>
              <a:rPr lang="en-US" sz="1200" b="1" baseline="0" dirty="0" smtClean="0"/>
              <a:t>Animations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 group, click the </a:t>
            </a:r>
            <a:r>
              <a:rPr lang="en-US" sz="1200" b="1" baseline="0" dirty="0" smtClean="0"/>
              <a:t>Show Additional Effect Options </a:t>
            </a:r>
            <a:r>
              <a:rPr lang="en-US" sz="1200" b="0" baseline="0" dirty="0" smtClean="0"/>
              <a:t>dialog box launcher. In the </a:t>
            </a:r>
            <a:r>
              <a:rPr lang="en-US" sz="1200" b="1" baseline="0" dirty="0" smtClean="0"/>
              <a:t>Float Down </a:t>
            </a:r>
            <a:r>
              <a:rPr lang="en-US" sz="1200" b="0" baseline="0" dirty="0" smtClean="0"/>
              <a:t>dialog box, do the following: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Timing</a:t>
            </a:r>
            <a:r>
              <a:rPr lang="en-US" sz="1200" b="0" baseline="0" dirty="0" smtClean="0"/>
              <a:t> tab, in the</a:t>
            </a:r>
            <a:r>
              <a:rPr lang="en-US" sz="1200" baseline="0" dirty="0" smtClean="0"/>
              <a:t> </a:t>
            </a:r>
            <a:r>
              <a:rPr lang="en-US" sz="1200" b="1" dirty="0" smtClean="0"/>
              <a:t>Start</a:t>
            </a:r>
            <a:r>
              <a:rPr lang="en-US" sz="1200" baseline="0" dirty="0" smtClean="0"/>
              <a:t> box, select</a:t>
            </a:r>
            <a:r>
              <a:rPr lang="en-US" sz="1200" dirty="0" smtClean="0"/>
              <a:t> </a:t>
            </a:r>
            <a:r>
              <a:rPr lang="en-US" sz="1200" b="1" dirty="0" smtClean="0"/>
              <a:t>With Previous</a:t>
            </a:r>
            <a:r>
              <a:rPr lang="en-US" sz="1200" b="0" dirty="0" smtClean="0"/>
              <a:t>. 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In the</a:t>
            </a:r>
            <a:r>
              <a:rPr lang="en-US" sz="1200" baseline="0" dirty="0" smtClean="0"/>
              <a:t> </a:t>
            </a:r>
            <a:r>
              <a:rPr lang="en-US" sz="1200" b="1" dirty="0" smtClean="0"/>
              <a:t>Duration </a:t>
            </a:r>
            <a:r>
              <a:rPr lang="en-US" sz="1200" baseline="0" dirty="0" smtClean="0"/>
              <a:t>box, select</a:t>
            </a:r>
            <a:r>
              <a:rPr lang="en-US" sz="1200" dirty="0" smtClean="0"/>
              <a:t> </a:t>
            </a:r>
            <a:r>
              <a:rPr lang="en-US" sz="1200" b="1" dirty="0" smtClean="0"/>
              <a:t>1 seconds (Fast)</a:t>
            </a:r>
            <a:r>
              <a:rPr lang="en-US" sz="1200" b="0" dirty="0" smtClean="0"/>
              <a:t>. 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Text Animation </a:t>
            </a:r>
            <a:r>
              <a:rPr lang="en-US" sz="1200" baseline="0" dirty="0" smtClean="0"/>
              <a:t>tab,</a:t>
            </a:r>
            <a:r>
              <a:rPr lang="en-US" sz="1200" dirty="0" smtClean="0"/>
              <a:t> in the </a:t>
            </a:r>
            <a:r>
              <a:rPr lang="en-US" sz="1200" b="1" dirty="0" smtClean="0"/>
              <a:t>Group text </a:t>
            </a:r>
            <a:r>
              <a:rPr lang="en-US" sz="1200" baseline="0" dirty="0" smtClean="0"/>
              <a:t>list, select </a:t>
            </a:r>
            <a:r>
              <a:rPr lang="en-US" sz="1200" b="1" baseline="0" dirty="0" smtClean="0"/>
              <a:t>By 1</a:t>
            </a:r>
            <a:r>
              <a:rPr lang="en-US" sz="1200" b="1" baseline="30000" dirty="0" smtClean="0"/>
              <a:t>st </a:t>
            </a:r>
            <a:r>
              <a:rPr lang="en-US" sz="1200" b="1" baseline="0" dirty="0" smtClean="0"/>
              <a:t>Level Paragraphs</a:t>
            </a:r>
            <a:r>
              <a:rPr lang="en-US" sz="1200" b="0" baseline="0" dirty="0" smtClean="0"/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baseline="0" dirty="0" smtClean="0"/>
              <a:t>Also on the </a:t>
            </a:r>
            <a:r>
              <a:rPr lang="en-US" sz="1200" b="1" baseline="0" dirty="0" smtClean="0"/>
              <a:t>Animations</a:t>
            </a:r>
            <a:r>
              <a:rPr lang="en-US" sz="1200" b="0" baseline="0" dirty="0" smtClean="0"/>
              <a:t> tab</a:t>
            </a:r>
            <a:r>
              <a:rPr lang="en-US" sz="1200" baseline="0" dirty="0" smtClean="0"/>
              <a:t>, in the </a:t>
            </a:r>
            <a:r>
              <a:rPr lang="en-US" sz="1200" b="1" baseline="0" dirty="0" smtClean="0"/>
              <a:t>Advanced Animation </a:t>
            </a:r>
            <a:r>
              <a:rPr lang="en-US" sz="1200" baseline="0" dirty="0" smtClean="0"/>
              <a:t>group, click </a:t>
            </a:r>
            <a:r>
              <a:rPr lang="en-US" sz="1200" b="1" baseline="0" dirty="0" smtClean="0"/>
              <a:t>Animation Pane</a:t>
            </a:r>
            <a:r>
              <a:rPr lang="en-US" sz="1200" baseline="0" dirty="0" smtClean="0"/>
              <a:t>. In the </a:t>
            </a:r>
            <a:r>
              <a:rPr lang="en-US" sz="1200" b="1" baseline="0" dirty="0" smtClean="0"/>
              <a:t>Animation Pane</a:t>
            </a:r>
            <a:r>
              <a:rPr lang="en-US" sz="1200" baseline="0" dirty="0" smtClean="0"/>
              <a:t>, click the double arrow under the text animation effect to expand the list of effects, and then do the following: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aseline="0" dirty="0" smtClean="0"/>
              <a:t>Select the first text animation effect in the list (descend effect for the first line of text). Click the arrow to the right of the selected effect, and then click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. In the </a:t>
            </a:r>
            <a:r>
              <a:rPr lang="en-US" sz="1200" b="1" baseline="0" dirty="0" smtClean="0"/>
              <a:t>Descend</a:t>
            </a:r>
            <a:r>
              <a:rPr lang="en-US" sz="1200" baseline="0" dirty="0" smtClean="0"/>
              <a:t> dialog box, on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Delay</a:t>
            </a:r>
            <a:r>
              <a:rPr lang="en-US" sz="1200" baseline="0" dirty="0" smtClean="0"/>
              <a:t> box, enter </a:t>
            </a:r>
            <a:r>
              <a:rPr lang="en-US" sz="1200" b="1" baseline="0" dirty="0" smtClean="0"/>
              <a:t>1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Select the second text animation effect (descend effect for the second line of text). Click the arrow to the right of the selected effect, and then click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. In the </a:t>
            </a:r>
            <a:r>
              <a:rPr lang="en-US" sz="1200" b="1" baseline="0" dirty="0" smtClean="0"/>
              <a:t>Descend</a:t>
            </a:r>
            <a:r>
              <a:rPr lang="en-US" sz="1200" baseline="0" dirty="0" smtClean="0"/>
              <a:t> dialog box, on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tab, do the following: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Start</a:t>
            </a:r>
            <a:r>
              <a:rPr lang="en-US" sz="1200" baseline="0" dirty="0" smtClean="0"/>
              <a:t> list select </a:t>
            </a:r>
            <a:r>
              <a:rPr lang="en-US" sz="1200" b="1" baseline="0" dirty="0" smtClean="0"/>
              <a:t>With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Previous</a:t>
            </a:r>
            <a:r>
              <a:rPr lang="en-US" sz="1200" baseline="0" dirty="0" smtClean="0"/>
              <a:t>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Delay</a:t>
            </a:r>
            <a:r>
              <a:rPr lang="en-US" sz="1200" baseline="0" dirty="0" smtClean="0"/>
              <a:t> box, enter </a:t>
            </a:r>
            <a:r>
              <a:rPr lang="en-US" sz="1200" b="1" baseline="0" dirty="0" smtClean="0"/>
              <a:t>1.5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Select the third text animation effect (descend effect for the third line of text). Click the arrow to the right of the selected effect, and then click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. In the </a:t>
            </a:r>
            <a:r>
              <a:rPr lang="en-US" sz="1200" b="1" baseline="0" dirty="0" smtClean="0"/>
              <a:t>Descend</a:t>
            </a:r>
            <a:r>
              <a:rPr lang="en-US" sz="1200" baseline="0" dirty="0" smtClean="0"/>
              <a:t> dialog box, on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tab, do the following: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Start</a:t>
            </a:r>
            <a:r>
              <a:rPr lang="en-US" sz="1200" baseline="0" dirty="0" smtClean="0"/>
              <a:t> list select </a:t>
            </a:r>
            <a:r>
              <a:rPr lang="en-US" sz="1200" b="1" baseline="0" dirty="0" smtClean="0"/>
              <a:t>With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Previous</a:t>
            </a:r>
            <a:r>
              <a:rPr lang="en-US" sz="1200" baseline="0" dirty="0" smtClean="0"/>
              <a:t>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Delay</a:t>
            </a:r>
            <a:r>
              <a:rPr lang="en-US" sz="1200" baseline="0" dirty="0" smtClean="0"/>
              <a:t> box, enter </a:t>
            </a:r>
            <a:r>
              <a:rPr lang="en-US" sz="1200" b="1" baseline="0" dirty="0" smtClean="0"/>
              <a:t>2</a:t>
            </a:r>
            <a:r>
              <a:rPr lang="en-US" sz="1200" baseline="0" dirty="0" smtClean="0"/>
              <a:t>.</a:t>
            </a:r>
          </a:p>
          <a:p>
            <a:endParaRPr lang="en-US" sz="1200" dirty="0" smtClean="0"/>
          </a:p>
          <a:p>
            <a:endParaRPr lang="en-US" sz="1200" dirty="0" smtClean="0"/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reproduce the background effects on this slide, do the following: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Design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Background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group, click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 Background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dialog box launcher.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 Background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dialog box,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 left pane, select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Picture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or texture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pane, and then 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Insert from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click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Insert Picture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dialog box,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picture, and then click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Insert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200" dirty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400" b="1" dirty="0" smtClean="0"/>
              <a:t>Animated captions fade into view over forest background</a:t>
            </a:r>
          </a:p>
          <a:p>
            <a:r>
              <a:rPr lang="en-US" sz="1400" dirty="0" smtClean="0"/>
              <a:t>(Basic)</a:t>
            </a:r>
          </a:p>
          <a:p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 smtClean="0"/>
              <a:t>To reproduce the rectangle</a:t>
            </a:r>
            <a:r>
              <a:rPr lang="en-US" sz="1200" baseline="0" dirty="0" smtClean="0"/>
              <a:t> </a:t>
            </a:r>
            <a:r>
              <a:rPr lang="en-US" sz="1200" dirty="0" smtClean="0"/>
              <a:t>on this slide, do the following: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i="0" dirty="0" smtClean="0"/>
              <a:t>On the </a:t>
            </a:r>
            <a:r>
              <a:rPr lang="en-US" sz="1200" b="1" i="0" dirty="0" smtClean="0"/>
              <a:t>Home</a:t>
            </a:r>
            <a:r>
              <a:rPr lang="en-US" sz="1200" i="0" dirty="0" smtClean="0"/>
              <a:t> tab, in the</a:t>
            </a:r>
            <a:r>
              <a:rPr lang="en-US" sz="1200" i="0" baseline="0" dirty="0" smtClean="0"/>
              <a:t> </a:t>
            </a:r>
            <a:r>
              <a:rPr lang="en-US" sz="1200" b="1" i="0" baseline="0" dirty="0" smtClean="0"/>
              <a:t>Slides</a:t>
            </a:r>
            <a:r>
              <a:rPr lang="en-US" sz="1200" i="0" baseline="0" dirty="0" smtClean="0"/>
              <a:t> group, click </a:t>
            </a:r>
            <a:r>
              <a:rPr lang="en-US" sz="1200" b="1" i="0" baseline="0" dirty="0" smtClean="0"/>
              <a:t>Layout</a:t>
            </a:r>
            <a:r>
              <a:rPr lang="en-US" sz="1200" i="0" baseline="0" dirty="0" smtClean="0"/>
              <a:t>, and then click </a:t>
            </a:r>
            <a:r>
              <a:rPr lang="en-US" sz="1200" b="1" i="0" baseline="0" dirty="0" smtClean="0"/>
              <a:t>Blank</a:t>
            </a:r>
            <a:r>
              <a:rPr lang="en-US" sz="1200" i="0" baseline="0" dirty="0" smtClean="0"/>
              <a:t>.</a:t>
            </a:r>
            <a:endParaRPr lang="en-US" sz="1200" i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On the </a:t>
            </a:r>
            <a:r>
              <a:rPr lang="en-US" sz="1200" b="1" i="0" baseline="0" dirty="0" smtClean="0">
                <a:latin typeface="+mn-lt"/>
              </a:rPr>
              <a:t>Home</a:t>
            </a:r>
            <a:r>
              <a:rPr lang="en-US" sz="1200" b="0" i="0" baseline="0" dirty="0" smtClean="0">
                <a:latin typeface="+mn-lt"/>
              </a:rPr>
              <a:t> tab, in the </a:t>
            </a:r>
            <a:r>
              <a:rPr lang="en-US" sz="1200" b="1" i="0" baseline="0" dirty="0" smtClean="0">
                <a:latin typeface="+mn-lt"/>
              </a:rPr>
              <a:t>Drawing</a:t>
            </a:r>
            <a:r>
              <a:rPr lang="en-US" sz="1200" b="0" i="0" baseline="0" dirty="0" smtClean="0">
                <a:latin typeface="+mn-lt"/>
              </a:rPr>
              <a:t> group, click </a:t>
            </a:r>
            <a:r>
              <a:rPr lang="en-US" sz="1200" b="1" i="0" baseline="0" dirty="0" smtClean="0">
                <a:latin typeface="+mn-lt"/>
              </a:rPr>
              <a:t>Shapes</a:t>
            </a:r>
            <a:r>
              <a:rPr lang="en-US" sz="1200" b="0" i="0" baseline="0" dirty="0" smtClean="0">
                <a:latin typeface="+mn-lt"/>
              </a:rPr>
              <a:t>, and then under </a:t>
            </a:r>
            <a:r>
              <a:rPr lang="en-US" sz="1200" b="1" i="0" baseline="0" dirty="0" smtClean="0">
                <a:latin typeface="+mn-lt"/>
              </a:rPr>
              <a:t>Rectangle</a:t>
            </a:r>
            <a:r>
              <a:rPr lang="en-US" sz="1200" b="0" i="0" baseline="0" dirty="0" smtClean="0">
                <a:latin typeface="+mn-lt"/>
              </a:rPr>
              <a:t> click </a:t>
            </a:r>
            <a:r>
              <a:rPr lang="en-US" sz="1200" b="1" i="0" baseline="0" dirty="0" smtClean="0">
                <a:latin typeface="+mn-lt"/>
              </a:rPr>
              <a:t>Rounded Rectangle </a:t>
            </a:r>
            <a:r>
              <a:rPr lang="en-US" sz="1200" b="0" i="0" baseline="0" dirty="0" smtClean="0">
                <a:latin typeface="+mn-lt"/>
              </a:rPr>
              <a:t>(second option from the left). On the slide, drag to draw a rectangle.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Select the rectangle. Under </a:t>
            </a:r>
            <a:r>
              <a:rPr lang="en-US" sz="1200" b="1" i="0" baseline="0" dirty="0" smtClean="0">
                <a:latin typeface="+mn-lt"/>
              </a:rPr>
              <a:t>Drawing Tools</a:t>
            </a:r>
            <a:r>
              <a:rPr lang="en-US" sz="1200" b="0" i="0" baseline="0" dirty="0" smtClean="0">
                <a:latin typeface="+mn-lt"/>
              </a:rPr>
              <a:t>, on the </a:t>
            </a:r>
            <a:r>
              <a:rPr lang="en-US" sz="1200" b="1" i="0" baseline="0" dirty="0" smtClean="0">
                <a:latin typeface="+mn-lt"/>
              </a:rPr>
              <a:t>Format</a:t>
            </a:r>
            <a:r>
              <a:rPr lang="en-US" sz="1200" b="0" i="0" baseline="0" dirty="0" smtClean="0">
                <a:latin typeface="+mn-lt"/>
              </a:rPr>
              <a:t> tab, in the </a:t>
            </a:r>
            <a:r>
              <a:rPr lang="en-US" sz="1200" b="1" i="0" baseline="0" dirty="0" smtClean="0">
                <a:latin typeface="+mn-lt"/>
              </a:rPr>
              <a:t>Size</a:t>
            </a:r>
            <a:r>
              <a:rPr lang="en-US" sz="1200" b="0" i="0" baseline="0" dirty="0" smtClean="0">
                <a:latin typeface="+mn-lt"/>
              </a:rPr>
              <a:t> group, do the following: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i="0" baseline="0" dirty="0" smtClean="0">
                <a:latin typeface="+mn-lt"/>
              </a:rPr>
              <a:t>In the </a:t>
            </a:r>
            <a:r>
              <a:rPr lang="en-US" sz="1200" b="1" i="0" baseline="0" dirty="0" smtClean="0">
                <a:latin typeface="+mn-lt"/>
              </a:rPr>
              <a:t>Shape Height</a:t>
            </a:r>
            <a:r>
              <a:rPr lang="en-US" sz="1200" b="0" i="0" baseline="0" dirty="0" smtClean="0">
                <a:latin typeface="+mn-lt"/>
              </a:rPr>
              <a:t> box, enter </a:t>
            </a:r>
            <a:r>
              <a:rPr lang="en-US" sz="1200" b="1" i="0" baseline="0" dirty="0" smtClean="0">
                <a:latin typeface="+mn-lt"/>
              </a:rPr>
              <a:t>3.08”</a:t>
            </a:r>
            <a:r>
              <a:rPr lang="en-US" sz="1200" b="0" i="0" baseline="0" dirty="0" smtClean="0">
                <a:latin typeface="+mn-lt"/>
              </a:rPr>
              <a:t>. 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i="0" baseline="0" dirty="0" smtClean="0">
                <a:latin typeface="+mn-lt"/>
              </a:rPr>
              <a:t>In the </a:t>
            </a:r>
            <a:r>
              <a:rPr lang="en-US" sz="1200" b="1" i="0" baseline="0" dirty="0" smtClean="0">
                <a:latin typeface="+mn-lt"/>
              </a:rPr>
              <a:t>Shape Width</a:t>
            </a:r>
            <a:r>
              <a:rPr lang="en-US" sz="1200" b="0" i="0" baseline="0" dirty="0" smtClean="0">
                <a:latin typeface="+mn-lt"/>
              </a:rPr>
              <a:t> box, enter </a:t>
            </a:r>
            <a:r>
              <a:rPr lang="en-US" sz="1200" b="1" i="0" baseline="0" dirty="0" smtClean="0">
                <a:latin typeface="+mn-lt"/>
              </a:rPr>
              <a:t>4.33”</a:t>
            </a:r>
            <a:r>
              <a:rPr lang="en-US" sz="1200" b="0" i="0" baseline="0" dirty="0" smtClean="0">
                <a:latin typeface="+mn-lt"/>
              </a:rPr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Under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Drawing Tools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on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Shapes Styles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group, click the arrow next to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Shape Outline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 Outline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Under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Drawing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Tools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on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tab, in the bottom right corner in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Shapes Styles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group, click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 Shape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dialog box launcher. In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 Shape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dialog box, click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Fill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 left pane, select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Gradient fill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Fill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pane, and then do the following: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list, select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Linear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Angle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90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Gradient stops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 gradient stops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Remove gradient stops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until two stops appear in the slider.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Gradient stops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customize the gradient stops as follows: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the first stop in the slider, and then do the following: 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Position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0%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Theme Colors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White, Background 1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(first row, first option from the left).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Transparency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25%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the next stop in the slider, and then do the following: 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Position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20%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Theme Colors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White, Background 1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(first row, first option from the left).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Transparency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69%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Also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 Shape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dialog box,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click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Shadow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left pane. In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Shadow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pane, c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lick the button next to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Presets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under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Outer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Offset Diagonal Bottom Left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(first row, third option from the left),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then do the following:</a:t>
            </a:r>
          </a:p>
          <a:p>
            <a:pPr marL="685800" marR="0" lvl="3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Transparency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72%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685800" marR="0" lvl="3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100%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685800" marR="0" lvl="3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Blur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11.81 pt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685800" marR="0" lvl="3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Angle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141°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685800" marR="0" lvl="3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Distance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19.7 pt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Also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</a:t>
            </a:r>
            <a:r>
              <a:rPr lang="en-US" sz="1200" b="0" baseline="0" dirty="0" smtClean="0"/>
              <a:t>the</a:t>
            </a:r>
            <a:r>
              <a:rPr lang="en-US" sz="1200" b="1" baseline="0" dirty="0" smtClean="0"/>
              <a:t> Format Shape </a:t>
            </a:r>
            <a:r>
              <a:rPr lang="en-US" sz="1200" b="0" baseline="0" dirty="0" smtClean="0"/>
              <a:t>dialog box,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3-D Format </a:t>
            </a:r>
            <a:r>
              <a:rPr lang="en-US" sz="1200" b="0" baseline="0" dirty="0" smtClean="0"/>
              <a:t>in the left pane,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then do the following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3-D Format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pane: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i="0" baseline="0" dirty="0" smtClean="0">
                <a:latin typeface="+mn-lt"/>
              </a:rPr>
              <a:t>Under </a:t>
            </a:r>
            <a:r>
              <a:rPr lang="en-US" sz="1200" b="1" i="0" baseline="0" dirty="0" smtClean="0">
                <a:latin typeface="+mn-lt"/>
              </a:rPr>
              <a:t>Bevel</a:t>
            </a:r>
            <a:r>
              <a:rPr lang="en-US" sz="1200" b="0" i="0" baseline="0" dirty="0" smtClean="0">
                <a:latin typeface="+mn-lt"/>
              </a:rPr>
              <a:t>, click the button next to </a:t>
            </a:r>
            <a:r>
              <a:rPr lang="en-US" sz="1200" b="1" i="0" baseline="0" dirty="0" smtClean="0">
                <a:latin typeface="+mn-lt"/>
              </a:rPr>
              <a:t>Top</a:t>
            </a:r>
            <a:r>
              <a:rPr lang="en-US" sz="1200" b="0" i="0" baseline="0" dirty="0" smtClean="0">
                <a:latin typeface="+mn-lt"/>
              </a:rPr>
              <a:t>, and then under </a:t>
            </a:r>
            <a:r>
              <a:rPr lang="en-US" sz="1200" b="1" i="0" baseline="0" dirty="0" smtClean="0">
                <a:latin typeface="+mn-lt"/>
              </a:rPr>
              <a:t>Bevel</a:t>
            </a:r>
            <a:r>
              <a:rPr lang="en-US" sz="1200" b="0" i="0" baseline="0" dirty="0" smtClean="0">
                <a:latin typeface="+mn-lt"/>
              </a:rPr>
              <a:t> click </a:t>
            </a:r>
            <a:r>
              <a:rPr lang="en-US" sz="1200" b="1" i="0" baseline="0" dirty="0" smtClean="0">
                <a:latin typeface="+mn-lt"/>
              </a:rPr>
              <a:t>Circle</a:t>
            </a:r>
            <a:r>
              <a:rPr lang="en-US" sz="1200" b="0" i="0" baseline="0" dirty="0" smtClean="0">
                <a:latin typeface="+mn-lt"/>
              </a:rPr>
              <a:t> (first row, first option from the left). Next to </a:t>
            </a:r>
            <a:r>
              <a:rPr lang="en-US" sz="1200" b="1" i="0" baseline="0" dirty="0" smtClean="0">
                <a:latin typeface="+mn-lt"/>
              </a:rPr>
              <a:t>Top</a:t>
            </a:r>
            <a:r>
              <a:rPr lang="en-US" sz="1200" b="0" i="0" baseline="0" dirty="0" smtClean="0">
                <a:latin typeface="+mn-lt"/>
              </a:rPr>
              <a:t>, in the </a:t>
            </a:r>
            <a:r>
              <a:rPr lang="en-US" sz="1200" b="1" i="0" baseline="0" dirty="0" smtClean="0">
                <a:latin typeface="+mn-lt"/>
              </a:rPr>
              <a:t>Width</a:t>
            </a:r>
            <a:r>
              <a:rPr lang="en-US" sz="1200" b="0" i="0" baseline="0" dirty="0" smtClean="0">
                <a:latin typeface="+mn-lt"/>
              </a:rPr>
              <a:t> box, enter </a:t>
            </a:r>
            <a:r>
              <a:rPr lang="en-US" sz="1200" b="1" i="0" baseline="0" dirty="0" smtClean="0">
                <a:latin typeface="+mn-lt"/>
              </a:rPr>
              <a:t>7 pt</a:t>
            </a:r>
            <a:r>
              <a:rPr lang="en-US" sz="1200" b="0" i="0" baseline="0" dirty="0" smtClean="0">
                <a:latin typeface="+mn-lt"/>
              </a:rPr>
              <a:t>, in the </a:t>
            </a:r>
            <a:r>
              <a:rPr lang="en-US" sz="1200" b="1" i="0" baseline="0" dirty="0" smtClean="0">
                <a:latin typeface="+mn-lt"/>
              </a:rPr>
              <a:t>Height</a:t>
            </a:r>
            <a:r>
              <a:rPr lang="en-US" sz="1200" b="0" i="0" baseline="0" dirty="0" smtClean="0">
                <a:latin typeface="+mn-lt"/>
              </a:rPr>
              <a:t> box, enter </a:t>
            </a:r>
            <a:r>
              <a:rPr lang="en-US" sz="1200" b="1" i="0" baseline="0" dirty="0" smtClean="0">
                <a:latin typeface="+mn-lt"/>
              </a:rPr>
              <a:t>7 pt</a:t>
            </a:r>
            <a:r>
              <a:rPr lang="en-US" sz="1200" b="0" i="0" baseline="0" dirty="0" smtClean="0">
                <a:latin typeface="+mn-lt"/>
              </a:rPr>
              <a:t>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Surface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0" i="0" baseline="0" dirty="0" smtClean="0">
                <a:latin typeface="+mn-lt"/>
              </a:rPr>
              <a:t>click the button next to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Material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Standard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click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Metal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(fourth option from the left).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</a:t>
            </a:r>
            <a:r>
              <a:rPr lang="en-US" sz="1200" b="0" i="0" baseline="0" dirty="0" smtClean="0">
                <a:latin typeface="+mn-lt"/>
              </a:rPr>
              <a:t>lick the button next to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Lighting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Neutral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click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Contrasting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(second row, second option from the left). In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Angle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75°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sz="1200" i="0" baseline="0" dirty="0" smtClean="0"/>
              <a:t> </a:t>
            </a:r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the slide, drag the rectangle near the bottom right corner. </a:t>
            </a:r>
          </a:p>
          <a:p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 smtClean="0"/>
              <a:t>To reproduce the rectangle</a:t>
            </a:r>
            <a:r>
              <a:rPr lang="en-US" sz="1200" baseline="0" dirty="0" smtClean="0"/>
              <a:t> animation effects </a:t>
            </a:r>
            <a:r>
              <a:rPr lang="en-US" sz="1200" dirty="0" smtClean="0"/>
              <a:t>on this slide, do the following: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baseline="0" dirty="0" smtClean="0"/>
              <a:t>On the slide, select the rectangle. </a:t>
            </a:r>
            <a:r>
              <a:rPr lang="en-US" sz="1200" dirty="0" smtClean="0"/>
              <a:t>On</a:t>
            </a:r>
            <a:r>
              <a:rPr lang="en-US" sz="1200" baseline="0" dirty="0" smtClean="0"/>
              <a:t> the </a:t>
            </a:r>
            <a:r>
              <a:rPr lang="en-US" sz="1200" b="1" baseline="0" dirty="0" smtClean="0"/>
              <a:t>Animations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Advanced Animation</a:t>
            </a:r>
            <a:r>
              <a:rPr lang="en-US" sz="1200" b="0" baseline="0" dirty="0" smtClean="0"/>
              <a:t> group, click </a:t>
            </a:r>
            <a:r>
              <a:rPr lang="en-US" sz="1200" b="1" baseline="0" dirty="0" smtClean="0"/>
              <a:t>Add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Animation</a:t>
            </a:r>
            <a:r>
              <a:rPr lang="en-US" sz="1200" baseline="0" dirty="0" smtClean="0"/>
              <a:t>, point to </a:t>
            </a:r>
            <a:r>
              <a:rPr lang="en-US" sz="1200" b="1" baseline="0" dirty="0" smtClean="0"/>
              <a:t>Entrance</a:t>
            </a:r>
            <a:r>
              <a:rPr lang="en-US" sz="1200" b="0" baseline="0" dirty="0" smtClean="0"/>
              <a:t>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and then click </a:t>
            </a:r>
            <a:r>
              <a:rPr lang="en-US" sz="1200" b="1" baseline="0" dirty="0" smtClean="0"/>
              <a:t>More Entrance Effects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Add Entrance Effect </a:t>
            </a:r>
            <a:r>
              <a:rPr lang="en-US" sz="1200" b="0" baseline="0" dirty="0" smtClean="0"/>
              <a:t>dialog box, under </a:t>
            </a:r>
            <a:r>
              <a:rPr lang="en-US" sz="1200" b="1" baseline="0" dirty="0" smtClean="0"/>
              <a:t>Moderate</a:t>
            </a:r>
            <a:r>
              <a:rPr lang="en-US" sz="1200" b="0" baseline="0" dirty="0" smtClean="0"/>
              <a:t>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click </a:t>
            </a:r>
            <a:r>
              <a:rPr lang="en-US" sz="1200" b="1" baseline="0" dirty="0" smtClean="0"/>
              <a:t>Float Up</a:t>
            </a:r>
            <a:r>
              <a:rPr lang="en-US" sz="1200" b="0" baseline="0" dirty="0" smtClean="0"/>
              <a:t>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baseline="0" dirty="0" smtClean="0"/>
              <a:t>Also on the </a:t>
            </a:r>
            <a:r>
              <a:rPr lang="en-US" sz="1200" b="1" baseline="0" dirty="0" smtClean="0"/>
              <a:t>Animations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Timing</a:t>
            </a:r>
            <a:r>
              <a:rPr lang="en-US" sz="1200" b="0" baseline="0" dirty="0" smtClean="0"/>
              <a:t> group, do the following: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in the</a:t>
            </a:r>
            <a:r>
              <a:rPr lang="en-US" sz="1200" baseline="0" dirty="0" smtClean="0"/>
              <a:t> </a:t>
            </a:r>
            <a:r>
              <a:rPr lang="en-US" sz="1200" b="1" dirty="0" smtClean="0"/>
              <a:t>Start</a:t>
            </a:r>
            <a:r>
              <a:rPr lang="en-US" sz="1200" baseline="0" dirty="0" smtClean="0"/>
              <a:t> list, select</a:t>
            </a:r>
            <a:r>
              <a:rPr lang="en-US" sz="1200" dirty="0" smtClean="0"/>
              <a:t> </a:t>
            </a:r>
            <a:r>
              <a:rPr lang="en-US" sz="1200" b="1" dirty="0" smtClean="0"/>
              <a:t>With Previous</a:t>
            </a:r>
            <a:r>
              <a:rPr lang="en-US" sz="1200" b="0" dirty="0" smtClean="0"/>
              <a:t>. 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In the</a:t>
            </a:r>
            <a:r>
              <a:rPr lang="en-US" sz="1200" baseline="0" dirty="0" smtClean="0"/>
              <a:t> </a:t>
            </a:r>
            <a:r>
              <a:rPr lang="en-US" sz="1200" b="1" dirty="0" smtClean="0"/>
              <a:t>Duration </a:t>
            </a:r>
            <a:r>
              <a:rPr lang="en-US" sz="1200" baseline="0" dirty="0" smtClean="0"/>
              <a:t>list, enter </a:t>
            </a:r>
            <a:r>
              <a:rPr lang="en-US" sz="1200" b="1" baseline="0" dirty="0" smtClean="0"/>
              <a:t>02.00</a:t>
            </a:r>
            <a:r>
              <a:rPr lang="en-US" sz="1200" b="0" dirty="0" smtClean="0"/>
              <a:t>. </a:t>
            </a:r>
            <a:r>
              <a:rPr lang="en-US" sz="1200" b="0" baseline="0" dirty="0" smtClean="0"/>
              <a:t> </a:t>
            </a:r>
            <a:endParaRPr lang="en-US" sz="1200" b="1" baseline="0" dirty="0" smtClean="0"/>
          </a:p>
          <a:p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 smtClean="0"/>
              <a:t>To reproduce the text effects on this slide, do the following: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i="0" dirty="0" smtClean="0"/>
              <a:t>On</a:t>
            </a:r>
            <a:r>
              <a:rPr lang="en-US" sz="1200" i="0" baseline="0" dirty="0" smtClean="0"/>
              <a:t> the </a:t>
            </a:r>
            <a:r>
              <a:rPr lang="en-US" sz="1200" b="1" i="0" baseline="0" dirty="0" smtClean="0"/>
              <a:t>Insert</a:t>
            </a:r>
            <a:r>
              <a:rPr lang="en-US" sz="1200" i="0" baseline="0" dirty="0" smtClean="0"/>
              <a:t> tab, in the </a:t>
            </a:r>
            <a:r>
              <a:rPr lang="en-US" sz="1200" b="1" i="0" baseline="0" dirty="0" smtClean="0"/>
              <a:t>Text</a:t>
            </a:r>
            <a:r>
              <a:rPr lang="en-US" sz="1200" i="0" baseline="0" dirty="0" smtClean="0"/>
              <a:t> group, click </a:t>
            </a:r>
            <a:r>
              <a:rPr lang="en-US" sz="1200" b="1" i="0" baseline="0" dirty="0" smtClean="0"/>
              <a:t>Text Box</a:t>
            </a:r>
            <a:r>
              <a:rPr lang="en-US" sz="1200" i="0" baseline="0" dirty="0" smtClean="0"/>
              <a:t>, and then on the slide, drag to draw the text box.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i="0" baseline="0" dirty="0" smtClean="0"/>
              <a:t>Enter three lines of text with paragraph breaks in the text box.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i="0" baseline="0" dirty="0" smtClean="0"/>
              <a:t>Select the text, and then o</a:t>
            </a:r>
            <a:r>
              <a:rPr lang="en-US" sz="1200" i="0" dirty="0" smtClean="0"/>
              <a:t>n the </a:t>
            </a:r>
            <a:r>
              <a:rPr lang="en-US" sz="1200" b="1" i="0" dirty="0" smtClean="0"/>
              <a:t>Home</a:t>
            </a:r>
            <a:r>
              <a:rPr lang="en-US" sz="1200" i="0" baseline="0" dirty="0" smtClean="0"/>
              <a:t> tab, in the </a:t>
            </a:r>
            <a:r>
              <a:rPr lang="en-US" sz="1200" b="1" i="0" baseline="0" dirty="0" smtClean="0"/>
              <a:t>Font</a:t>
            </a:r>
            <a:r>
              <a:rPr lang="en-US" sz="1200" i="0" baseline="0" dirty="0" smtClean="0"/>
              <a:t> group, do the following: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i="0" baseline="0" dirty="0" smtClean="0"/>
              <a:t>In the </a:t>
            </a:r>
            <a:r>
              <a:rPr lang="en-US" sz="1200" b="1" i="0" baseline="0" dirty="0" smtClean="0"/>
              <a:t>Font</a:t>
            </a:r>
            <a:r>
              <a:rPr lang="en-US" sz="1200" i="0" baseline="0" dirty="0" smtClean="0"/>
              <a:t> list, select </a:t>
            </a:r>
            <a:r>
              <a:rPr lang="en-US" sz="1200" b="1" dirty="0" smtClean="0"/>
              <a:t>Candara</a:t>
            </a:r>
            <a:r>
              <a:rPr lang="en-US" sz="1200" b="0" dirty="0" smtClean="0"/>
              <a:t>.</a:t>
            </a:r>
            <a:endParaRPr lang="en-US" sz="1200" i="0" baseline="0" dirty="0" smtClean="0"/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i="0" baseline="0" dirty="0" smtClean="0"/>
              <a:t>In the </a:t>
            </a:r>
            <a:r>
              <a:rPr lang="en-US" sz="1200" b="1" i="0" baseline="0" dirty="0" smtClean="0"/>
              <a:t>Font Size </a:t>
            </a:r>
            <a:r>
              <a:rPr lang="en-US" sz="1200" i="0" baseline="0" dirty="0" smtClean="0"/>
              <a:t>list, select </a:t>
            </a:r>
            <a:r>
              <a:rPr lang="en-US" sz="1200" b="1" i="0" baseline="0" dirty="0" smtClean="0"/>
              <a:t>28</a:t>
            </a:r>
            <a:r>
              <a:rPr lang="en-US" sz="1200" i="0" baseline="0" dirty="0" smtClean="0"/>
              <a:t>. 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i="0" baseline="0" dirty="0" smtClean="0"/>
              <a:t>Click the arrow next to </a:t>
            </a:r>
            <a:r>
              <a:rPr lang="en-US" sz="1200" b="1" i="0" baseline="0" dirty="0" smtClean="0"/>
              <a:t>Font Color</a:t>
            </a:r>
            <a:r>
              <a:rPr lang="en-US" sz="1200" b="0" i="0" baseline="0" dirty="0" smtClean="0"/>
              <a:t>,</a:t>
            </a:r>
            <a:r>
              <a:rPr lang="en-US" sz="1200" b="1" i="0" baseline="0" dirty="0" smtClean="0"/>
              <a:t> </a:t>
            </a:r>
            <a:r>
              <a:rPr lang="en-US" sz="1200" i="0" baseline="0" dirty="0" smtClean="0"/>
              <a:t>and then under </a:t>
            </a:r>
            <a:r>
              <a:rPr lang="en-US" sz="1200" b="1" i="0" baseline="0" dirty="0" smtClean="0"/>
              <a:t>Theme Colors</a:t>
            </a:r>
            <a:r>
              <a:rPr lang="en-US" sz="1200" i="0" baseline="0" dirty="0" smtClean="0"/>
              <a:t> click </a:t>
            </a:r>
            <a:r>
              <a:rPr lang="en-US" sz="1200" b="1" baseline="0" dirty="0" smtClean="0"/>
              <a:t>Aqua, Accent 5; Darker 50% </a:t>
            </a:r>
            <a:r>
              <a:rPr lang="en-US" sz="1200" i="0" baseline="0" dirty="0" smtClean="0"/>
              <a:t>(sixth row, ninth option from the left).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i="0" baseline="0" dirty="0" smtClean="0"/>
              <a:t>On the </a:t>
            </a:r>
            <a:r>
              <a:rPr lang="en-US" sz="1200" b="1" i="0" baseline="0" dirty="0" smtClean="0"/>
              <a:t>Home</a:t>
            </a:r>
            <a:r>
              <a:rPr lang="en-US" sz="1200" i="0" baseline="0" dirty="0" smtClean="0"/>
              <a:t> tab, in the </a:t>
            </a:r>
            <a:r>
              <a:rPr lang="en-US" sz="1200" b="1" i="0" baseline="0" dirty="0" smtClean="0"/>
              <a:t>Paragraph</a:t>
            </a:r>
            <a:r>
              <a:rPr lang="en-US" sz="1200" i="0" baseline="0" dirty="0" smtClean="0"/>
              <a:t> group, click </a:t>
            </a:r>
            <a:r>
              <a:rPr lang="en-US" sz="1200" b="1" i="0" baseline="0" dirty="0" smtClean="0"/>
              <a:t>Align Text</a:t>
            </a:r>
            <a:r>
              <a:rPr lang="en-US" sz="1200" i="0" baseline="0" dirty="0" smtClean="0"/>
              <a:t> </a:t>
            </a:r>
            <a:r>
              <a:rPr lang="en-US" sz="1200" b="1" i="0" baseline="0" dirty="0" smtClean="0"/>
              <a:t>Left </a:t>
            </a:r>
            <a:r>
              <a:rPr lang="en-US" sz="1200" b="0" i="0" baseline="0" dirty="0" smtClean="0"/>
              <a:t>to position the text left in the text box</a:t>
            </a:r>
            <a:r>
              <a:rPr lang="en-US" sz="1200" i="0" baseline="0" dirty="0" smtClean="0"/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i="0" baseline="0" dirty="0" smtClean="0"/>
              <a:t>On the slide, drag the text box onto the rectangle.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sz="1200" i="1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sz="120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To reproduce the text animation effects on this slide, do the following: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baseline="0" dirty="0" smtClean="0"/>
              <a:t>On the slide, select the text box. On the slide, select the rectangle. </a:t>
            </a:r>
            <a:r>
              <a:rPr lang="en-US" sz="1200" dirty="0" smtClean="0"/>
              <a:t>On</a:t>
            </a:r>
            <a:r>
              <a:rPr lang="en-US" sz="1200" baseline="0" dirty="0" smtClean="0"/>
              <a:t> the </a:t>
            </a:r>
            <a:r>
              <a:rPr lang="en-US" sz="1200" b="1" baseline="0" dirty="0" smtClean="0"/>
              <a:t>Animations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Advanced Animation</a:t>
            </a:r>
            <a:r>
              <a:rPr lang="en-US" sz="1200" b="0" baseline="0" dirty="0" smtClean="0"/>
              <a:t> group, click </a:t>
            </a:r>
            <a:r>
              <a:rPr lang="en-US" sz="1200" b="1" baseline="0" dirty="0" smtClean="0"/>
              <a:t>Add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Animation</a:t>
            </a:r>
            <a:r>
              <a:rPr lang="en-US" sz="1200" baseline="0" dirty="0" smtClean="0"/>
              <a:t>, point to </a:t>
            </a:r>
            <a:r>
              <a:rPr lang="en-US" sz="1200" b="1" baseline="0" dirty="0" smtClean="0"/>
              <a:t>Entrance</a:t>
            </a:r>
            <a:r>
              <a:rPr lang="en-US" sz="1200" b="0" baseline="0" dirty="0" smtClean="0"/>
              <a:t>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and then click </a:t>
            </a:r>
            <a:r>
              <a:rPr lang="en-US" sz="1200" b="1" baseline="0" dirty="0" smtClean="0"/>
              <a:t>More Entrance Effects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Add Entrance Effect </a:t>
            </a:r>
            <a:r>
              <a:rPr lang="en-US" sz="1200" b="0" baseline="0" dirty="0" smtClean="0"/>
              <a:t>dialog box, under </a:t>
            </a:r>
            <a:r>
              <a:rPr lang="en-US" sz="1200" b="1" baseline="0" dirty="0" smtClean="0"/>
              <a:t>Moderate</a:t>
            </a:r>
            <a:r>
              <a:rPr lang="en-US" sz="1200" b="0" baseline="0" dirty="0" smtClean="0"/>
              <a:t>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click </a:t>
            </a:r>
            <a:r>
              <a:rPr lang="en-US" sz="1200" b="1" baseline="0" dirty="0" smtClean="0"/>
              <a:t>Float Down</a:t>
            </a:r>
            <a:r>
              <a:rPr lang="en-US" sz="1200" b="0" baseline="0" dirty="0" smtClean="0"/>
              <a:t>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baseline="0" dirty="0" smtClean="0"/>
              <a:t>Also on the </a:t>
            </a:r>
            <a:r>
              <a:rPr lang="en-US" sz="1200" b="1" baseline="0" dirty="0" smtClean="0"/>
              <a:t>Animations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 group, click the </a:t>
            </a:r>
            <a:r>
              <a:rPr lang="en-US" sz="1200" b="1" baseline="0" dirty="0" smtClean="0"/>
              <a:t>Show Additional Effect Options </a:t>
            </a:r>
            <a:r>
              <a:rPr lang="en-US" sz="1200" b="0" baseline="0" dirty="0" smtClean="0"/>
              <a:t>dialog box launcher. In the </a:t>
            </a:r>
            <a:r>
              <a:rPr lang="en-US" sz="1200" b="1" baseline="0" dirty="0" smtClean="0"/>
              <a:t>Float Down </a:t>
            </a:r>
            <a:r>
              <a:rPr lang="en-US" sz="1200" b="0" baseline="0" dirty="0" smtClean="0"/>
              <a:t>dialog box, do the following: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Timing</a:t>
            </a:r>
            <a:r>
              <a:rPr lang="en-US" sz="1200" b="0" baseline="0" dirty="0" smtClean="0"/>
              <a:t> tab, in the</a:t>
            </a:r>
            <a:r>
              <a:rPr lang="en-US" sz="1200" baseline="0" dirty="0" smtClean="0"/>
              <a:t> </a:t>
            </a:r>
            <a:r>
              <a:rPr lang="en-US" sz="1200" b="1" dirty="0" smtClean="0"/>
              <a:t>Start</a:t>
            </a:r>
            <a:r>
              <a:rPr lang="en-US" sz="1200" baseline="0" dirty="0" smtClean="0"/>
              <a:t> box, select</a:t>
            </a:r>
            <a:r>
              <a:rPr lang="en-US" sz="1200" dirty="0" smtClean="0"/>
              <a:t> </a:t>
            </a:r>
            <a:r>
              <a:rPr lang="en-US" sz="1200" b="1" dirty="0" smtClean="0"/>
              <a:t>With Previous</a:t>
            </a:r>
            <a:r>
              <a:rPr lang="en-US" sz="1200" b="0" dirty="0" smtClean="0"/>
              <a:t>. 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In the</a:t>
            </a:r>
            <a:r>
              <a:rPr lang="en-US" sz="1200" baseline="0" dirty="0" smtClean="0"/>
              <a:t> </a:t>
            </a:r>
            <a:r>
              <a:rPr lang="en-US" sz="1200" b="1" dirty="0" smtClean="0"/>
              <a:t>Duration </a:t>
            </a:r>
            <a:r>
              <a:rPr lang="en-US" sz="1200" baseline="0" dirty="0" smtClean="0"/>
              <a:t>box, select</a:t>
            </a:r>
            <a:r>
              <a:rPr lang="en-US" sz="1200" dirty="0" smtClean="0"/>
              <a:t> </a:t>
            </a:r>
            <a:r>
              <a:rPr lang="en-US" sz="1200" b="1" dirty="0" smtClean="0"/>
              <a:t>1 seconds (Fast)</a:t>
            </a:r>
            <a:r>
              <a:rPr lang="en-US" sz="1200" b="0" dirty="0" smtClean="0"/>
              <a:t>. 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Text Animation </a:t>
            </a:r>
            <a:r>
              <a:rPr lang="en-US" sz="1200" baseline="0" dirty="0" smtClean="0"/>
              <a:t>tab,</a:t>
            </a:r>
            <a:r>
              <a:rPr lang="en-US" sz="1200" dirty="0" smtClean="0"/>
              <a:t> in the </a:t>
            </a:r>
            <a:r>
              <a:rPr lang="en-US" sz="1200" b="1" dirty="0" smtClean="0"/>
              <a:t>Group text </a:t>
            </a:r>
            <a:r>
              <a:rPr lang="en-US" sz="1200" baseline="0" dirty="0" smtClean="0"/>
              <a:t>list, select </a:t>
            </a:r>
            <a:r>
              <a:rPr lang="en-US" sz="1200" b="1" baseline="0" dirty="0" smtClean="0"/>
              <a:t>By 1</a:t>
            </a:r>
            <a:r>
              <a:rPr lang="en-US" sz="1200" b="1" baseline="30000" dirty="0" smtClean="0"/>
              <a:t>st </a:t>
            </a:r>
            <a:r>
              <a:rPr lang="en-US" sz="1200" b="1" baseline="0" dirty="0" smtClean="0"/>
              <a:t>Level Paragraphs</a:t>
            </a:r>
            <a:r>
              <a:rPr lang="en-US" sz="1200" b="0" baseline="0" dirty="0" smtClean="0"/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baseline="0" dirty="0" smtClean="0"/>
              <a:t>Also on the </a:t>
            </a:r>
            <a:r>
              <a:rPr lang="en-US" sz="1200" b="1" baseline="0" dirty="0" smtClean="0"/>
              <a:t>Animations</a:t>
            </a:r>
            <a:r>
              <a:rPr lang="en-US" sz="1200" b="0" baseline="0" dirty="0" smtClean="0"/>
              <a:t> tab</a:t>
            </a:r>
            <a:r>
              <a:rPr lang="en-US" sz="1200" baseline="0" dirty="0" smtClean="0"/>
              <a:t>, in the </a:t>
            </a:r>
            <a:r>
              <a:rPr lang="en-US" sz="1200" b="1" baseline="0" dirty="0" smtClean="0"/>
              <a:t>Advanced Animation </a:t>
            </a:r>
            <a:r>
              <a:rPr lang="en-US" sz="1200" baseline="0" dirty="0" smtClean="0"/>
              <a:t>group, click </a:t>
            </a:r>
            <a:r>
              <a:rPr lang="en-US" sz="1200" b="1" baseline="0" dirty="0" smtClean="0"/>
              <a:t>Animation Pane</a:t>
            </a:r>
            <a:r>
              <a:rPr lang="en-US" sz="1200" baseline="0" dirty="0" smtClean="0"/>
              <a:t>. In the </a:t>
            </a:r>
            <a:r>
              <a:rPr lang="en-US" sz="1200" b="1" baseline="0" dirty="0" smtClean="0"/>
              <a:t>Animation Pane</a:t>
            </a:r>
            <a:r>
              <a:rPr lang="en-US" sz="1200" baseline="0" dirty="0" smtClean="0"/>
              <a:t>, click the double arrow under the text animation effect to expand the list of effects, and then do the following: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aseline="0" dirty="0" smtClean="0"/>
              <a:t>Select the first text animation effect in the list (descend effect for the first line of text). Click the arrow to the right of the selected effect, and then click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. In the </a:t>
            </a:r>
            <a:r>
              <a:rPr lang="en-US" sz="1200" b="1" baseline="0" dirty="0" smtClean="0"/>
              <a:t>Descend</a:t>
            </a:r>
            <a:r>
              <a:rPr lang="en-US" sz="1200" baseline="0" dirty="0" smtClean="0"/>
              <a:t> dialog box, on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Delay</a:t>
            </a:r>
            <a:r>
              <a:rPr lang="en-US" sz="1200" baseline="0" dirty="0" smtClean="0"/>
              <a:t> box, enter </a:t>
            </a:r>
            <a:r>
              <a:rPr lang="en-US" sz="1200" b="1" baseline="0" dirty="0" smtClean="0"/>
              <a:t>1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Select the second text animation effect (descend effect for the second line of text). Click the arrow to the right of the selected effect, and then click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. In the </a:t>
            </a:r>
            <a:r>
              <a:rPr lang="en-US" sz="1200" b="1" baseline="0" dirty="0" smtClean="0"/>
              <a:t>Descend</a:t>
            </a:r>
            <a:r>
              <a:rPr lang="en-US" sz="1200" baseline="0" dirty="0" smtClean="0"/>
              <a:t> dialog box, on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tab, do the following: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Start</a:t>
            </a:r>
            <a:r>
              <a:rPr lang="en-US" sz="1200" baseline="0" dirty="0" smtClean="0"/>
              <a:t> list select </a:t>
            </a:r>
            <a:r>
              <a:rPr lang="en-US" sz="1200" b="1" baseline="0" dirty="0" smtClean="0"/>
              <a:t>With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Previous</a:t>
            </a:r>
            <a:r>
              <a:rPr lang="en-US" sz="1200" baseline="0" dirty="0" smtClean="0"/>
              <a:t>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Delay</a:t>
            </a:r>
            <a:r>
              <a:rPr lang="en-US" sz="1200" baseline="0" dirty="0" smtClean="0"/>
              <a:t> box, enter </a:t>
            </a:r>
            <a:r>
              <a:rPr lang="en-US" sz="1200" b="1" baseline="0" dirty="0" smtClean="0"/>
              <a:t>1.5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Select the third text animation effect (descend effect for the third line of text). Click the arrow to the right of the selected effect, and then click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. In the </a:t>
            </a:r>
            <a:r>
              <a:rPr lang="en-US" sz="1200" b="1" baseline="0" dirty="0" smtClean="0"/>
              <a:t>Descend</a:t>
            </a:r>
            <a:r>
              <a:rPr lang="en-US" sz="1200" baseline="0" dirty="0" smtClean="0"/>
              <a:t> dialog box, on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tab, do the following: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Start</a:t>
            </a:r>
            <a:r>
              <a:rPr lang="en-US" sz="1200" baseline="0" dirty="0" smtClean="0"/>
              <a:t> list select </a:t>
            </a:r>
            <a:r>
              <a:rPr lang="en-US" sz="1200" b="1" baseline="0" dirty="0" smtClean="0"/>
              <a:t>With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Previous</a:t>
            </a:r>
            <a:r>
              <a:rPr lang="en-US" sz="1200" baseline="0" dirty="0" smtClean="0"/>
              <a:t>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Delay</a:t>
            </a:r>
            <a:r>
              <a:rPr lang="en-US" sz="1200" baseline="0" dirty="0" smtClean="0"/>
              <a:t> box, enter </a:t>
            </a:r>
            <a:r>
              <a:rPr lang="en-US" sz="1200" b="1" baseline="0" dirty="0" smtClean="0"/>
              <a:t>2</a:t>
            </a:r>
            <a:r>
              <a:rPr lang="en-US" sz="1200" baseline="0" dirty="0" smtClean="0"/>
              <a:t>.</a:t>
            </a:r>
          </a:p>
          <a:p>
            <a:endParaRPr lang="en-US" sz="1200" dirty="0" smtClean="0"/>
          </a:p>
          <a:p>
            <a:endParaRPr lang="en-US" sz="1200" dirty="0" smtClean="0"/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reproduce the background effects on this slide, do the following: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Design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Background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group, click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 Background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dialog box launcher.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 Background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dialog box,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 left pane, select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Picture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or texture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pane, and then 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Insert from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click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Insert Picture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dialog box,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picture, and then click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Insert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200" dirty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400" b="1" dirty="0" smtClean="0"/>
              <a:t>Animated captions fade into view over forest background</a:t>
            </a:r>
          </a:p>
          <a:p>
            <a:r>
              <a:rPr lang="en-US" sz="1400" dirty="0" smtClean="0"/>
              <a:t>(Basic)</a:t>
            </a:r>
          </a:p>
          <a:p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 smtClean="0"/>
              <a:t>To reproduce the rectangle</a:t>
            </a:r>
            <a:r>
              <a:rPr lang="en-US" sz="1200" baseline="0" dirty="0" smtClean="0"/>
              <a:t> </a:t>
            </a:r>
            <a:r>
              <a:rPr lang="en-US" sz="1200" dirty="0" smtClean="0"/>
              <a:t>on this slide, do the following: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i="0" dirty="0" smtClean="0"/>
              <a:t>On the </a:t>
            </a:r>
            <a:r>
              <a:rPr lang="en-US" sz="1200" b="1" i="0" dirty="0" smtClean="0"/>
              <a:t>Home</a:t>
            </a:r>
            <a:r>
              <a:rPr lang="en-US" sz="1200" i="0" dirty="0" smtClean="0"/>
              <a:t> tab, in the</a:t>
            </a:r>
            <a:r>
              <a:rPr lang="en-US" sz="1200" i="0" baseline="0" dirty="0" smtClean="0"/>
              <a:t> </a:t>
            </a:r>
            <a:r>
              <a:rPr lang="en-US" sz="1200" b="1" i="0" baseline="0" dirty="0" smtClean="0"/>
              <a:t>Slides</a:t>
            </a:r>
            <a:r>
              <a:rPr lang="en-US" sz="1200" i="0" baseline="0" dirty="0" smtClean="0"/>
              <a:t> group, click </a:t>
            </a:r>
            <a:r>
              <a:rPr lang="en-US" sz="1200" b="1" i="0" baseline="0" dirty="0" smtClean="0"/>
              <a:t>Layout</a:t>
            </a:r>
            <a:r>
              <a:rPr lang="en-US" sz="1200" i="0" baseline="0" dirty="0" smtClean="0"/>
              <a:t>, and then click </a:t>
            </a:r>
            <a:r>
              <a:rPr lang="en-US" sz="1200" b="1" i="0" baseline="0" dirty="0" smtClean="0"/>
              <a:t>Blank</a:t>
            </a:r>
            <a:r>
              <a:rPr lang="en-US" sz="1200" i="0" baseline="0" dirty="0" smtClean="0"/>
              <a:t>.</a:t>
            </a:r>
            <a:endParaRPr lang="en-US" sz="1200" i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On the </a:t>
            </a:r>
            <a:r>
              <a:rPr lang="en-US" sz="1200" b="1" i="0" baseline="0" dirty="0" smtClean="0">
                <a:latin typeface="+mn-lt"/>
              </a:rPr>
              <a:t>Home</a:t>
            </a:r>
            <a:r>
              <a:rPr lang="en-US" sz="1200" b="0" i="0" baseline="0" dirty="0" smtClean="0">
                <a:latin typeface="+mn-lt"/>
              </a:rPr>
              <a:t> tab, in the </a:t>
            </a:r>
            <a:r>
              <a:rPr lang="en-US" sz="1200" b="1" i="0" baseline="0" dirty="0" smtClean="0">
                <a:latin typeface="+mn-lt"/>
              </a:rPr>
              <a:t>Drawing</a:t>
            </a:r>
            <a:r>
              <a:rPr lang="en-US" sz="1200" b="0" i="0" baseline="0" dirty="0" smtClean="0">
                <a:latin typeface="+mn-lt"/>
              </a:rPr>
              <a:t> group, click </a:t>
            </a:r>
            <a:r>
              <a:rPr lang="en-US" sz="1200" b="1" i="0" baseline="0" dirty="0" smtClean="0">
                <a:latin typeface="+mn-lt"/>
              </a:rPr>
              <a:t>Shapes</a:t>
            </a:r>
            <a:r>
              <a:rPr lang="en-US" sz="1200" b="0" i="0" baseline="0" dirty="0" smtClean="0">
                <a:latin typeface="+mn-lt"/>
              </a:rPr>
              <a:t>, and then under </a:t>
            </a:r>
            <a:r>
              <a:rPr lang="en-US" sz="1200" b="1" i="0" baseline="0" dirty="0" smtClean="0">
                <a:latin typeface="+mn-lt"/>
              </a:rPr>
              <a:t>Rectangle</a:t>
            </a:r>
            <a:r>
              <a:rPr lang="en-US" sz="1200" b="0" i="0" baseline="0" dirty="0" smtClean="0">
                <a:latin typeface="+mn-lt"/>
              </a:rPr>
              <a:t> click </a:t>
            </a:r>
            <a:r>
              <a:rPr lang="en-US" sz="1200" b="1" i="0" baseline="0" dirty="0" smtClean="0">
                <a:latin typeface="+mn-lt"/>
              </a:rPr>
              <a:t>Rounded Rectangle </a:t>
            </a:r>
            <a:r>
              <a:rPr lang="en-US" sz="1200" b="0" i="0" baseline="0" dirty="0" smtClean="0">
                <a:latin typeface="+mn-lt"/>
              </a:rPr>
              <a:t>(second option from the left). On the slide, drag to draw a rectangle.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Select the rectangle. Under </a:t>
            </a:r>
            <a:r>
              <a:rPr lang="en-US" sz="1200" b="1" i="0" baseline="0" dirty="0" smtClean="0">
                <a:latin typeface="+mn-lt"/>
              </a:rPr>
              <a:t>Drawing Tools</a:t>
            </a:r>
            <a:r>
              <a:rPr lang="en-US" sz="1200" b="0" i="0" baseline="0" dirty="0" smtClean="0">
                <a:latin typeface="+mn-lt"/>
              </a:rPr>
              <a:t>, on the </a:t>
            </a:r>
            <a:r>
              <a:rPr lang="en-US" sz="1200" b="1" i="0" baseline="0" dirty="0" smtClean="0">
                <a:latin typeface="+mn-lt"/>
              </a:rPr>
              <a:t>Format</a:t>
            </a:r>
            <a:r>
              <a:rPr lang="en-US" sz="1200" b="0" i="0" baseline="0" dirty="0" smtClean="0">
                <a:latin typeface="+mn-lt"/>
              </a:rPr>
              <a:t> tab, in the </a:t>
            </a:r>
            <a:r>
              <a:rPr lang="en-US" sz="1200" b="1" i="0" baseline="0" dirty="0" smtClean="0">
                <a:latin typeface="+mn-lt"/>
              </a:rPr>
              <a:t>Size</a:t>
            </a:r>
            <a:r>
              <a:rPr lang="en-US" sz="1200" b="0" i="0" baseline="0" dirty="0" smtClean="0">
                <a:latin typeface="+mn-lt"/>
              </a:rPr>
              <a:t> group, do the following: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i="0" baseline="0" dirty="0" smtClean="0">
                <a:latin typeface="+mn-lt"/>
              </a:rPr>
              <a:t>In the </a:t>
            </a:r>
            <a:r>
              <a:rPr lang="en-US" sz="1200" b="1" i="0" baseline="0" dirty="0" smtClean="0">
                <a:latin typeface="+mn-lt"/>
              </a:rPr>
              <a:t>Shape Height</a:t>
            </a:r>
            <a:r>
              <a:rPr lang="en-US" sz="1200" b="0" i="0" baseline="0" dirty="0" smtClean="0">
                <a:latin typeface="+mn-lt"/>
              </a:rPr>
              <a:t> box, enter </a:t>
            </a:r>
            <a:r>
              <a:rPr lang="en-US" sz="1200" b="1" i="0" baseline="0" dirty="0" smtClean="0">
                <a:latin typeface="+mn-lt"/>
              </a:rPr>
              <a:t>3.08”</a:t>
            </a:r>
            <a:r>
              <a:rPr lang="en-US" sz="1200" b="0" i="0" baseline="0" dirty="0" smtClean="0">
                <a:latin typeface="+mn-lt"/>
              </a:rPr>
              <a:t>. 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i="0" baseline="0" dirty="0" smtClean="0">
                <a:latin typeface="+mn-lt"/>
              </a:rPr>
              <a:t>In the </a:t>
            </a:r>
            <a:r>
              <a:rPr lang="en-US" sz="1200" b="1" i="0" baseline="0" dirty="0" smtClean="0">
                <a:latin typeface="+mn-lt"/>
              </a:rPr>
              <a:t>Shape Width</a:t>
            </a:r>
            <a:r>
              <a:rPr lang="en-US" sz="1200" b="0" i="0" baseline="0" dirty="0" smtClean="0">
                <a:latin typeface="+mn-lt"/>
              </a:rPr>
              <a:t> box, enter </a:t>
            </a:r>
            <a:r>
              <a:rPr lang="en-US" sz="1200" b="1" i="0" baseline="0" dirty="0" smtClean="0">
                <a:latin typeface="+mn-lt"/>
              </a:rPr>
              <a:t>4.33”</a:t>
            </a:r>
            <a:r>
              <a:rPr lang="en-US" sz="1200" b="0" i="0" baseline="0" dirty="0" smtClean="0">
                <a:latin typeface="+mn-lt"/>
              </a:rPr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Under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Drawing Tools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on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Shapes Styles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group, click the arrow next to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Shape Outline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 Outline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Under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Drawing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Tools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on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tab, in the bottom right corner in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Shapes Styles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group, click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 Shape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dialog box launcher. In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 Shape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dialog box, click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Fill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 left pane, select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Gradient fill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Fill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pane, and then do the following: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list, select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Linear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Angle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90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Gradient stops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 gradient stops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Remove gradient stops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until two stops appear in the slider.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Gradient stops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customize the gradient stops as follows: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the first stop in the slider, and then do the following: 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Position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0%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Theme Colors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White, Background 1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(first row, first option from the left).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Transparency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25%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the next stop in the slider, and then do the following: 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Position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20%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Theme Colors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White, Background 1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(first row, first option from the left).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Transparency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69%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Also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 Shape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dialog box,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click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Shadow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left pane. In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Shadow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pane, c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lick the button next to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Presets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under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Outer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Offset Diagonal Bottom Left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(first row, third option from the left),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then do the following:</a:t>
            </a:r>
          </a:p>
          <a:p>
            <a:pPr marL="685800" marR="0" lvl="3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Transparency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72%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685800" marR="0" lvl="3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100%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685800" marR="0" lvl="3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Blur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11.81 pt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685800" marR="0" lvl="3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Angle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141°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685800" marR="0" lvl="3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Distance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19.7 pt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Also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</a:t>
            </a:r>
            <a:r>
              <a:rPr lang="en-US" sz="1200" b="0" baseline="0" dirty="0" smtClean="0"/>
              <a:t>the</a:t>
            </a:r>
            <a:r>
              <a:rPr lang="en-US" sz="1200" b="1" baseline="0" dirty="0" smtClean="0"/>
              <a:t> Format Shape </a:t>
            </a:r>
            <a:r>
              <a:rPr lang="en-US" sz="1200" b="0" baseline="0" dirty="0" smtClean="0"/>
              <a:t>dialog box,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3-D Format </a:t>
            </a:r>
            <a:r>
              <a:rPr lang="en-US" sz="1200" b="0" baseline="0" dirty="0" smtClean="0"/>
              <a:t>in the left pane,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then do the following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3-D Format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pane: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i="0" baseline="0" dirty="0" smtClean="0">
                <a:latin typeface="+mn-lt"/>
              </a:rPr>
              <a:t>Under </a:t>
            </a:r>
            <a:r>
              <a:rPr lang="en-US" sz="1200" b="1" i="0" baseline="0" dirty="0" smtClean="0">
                <a:latin typeface="+mn-lt"/>
              </a:rPr>
              <a:t>Bevel</a:t>
            </a:r>
            <a:r>
              <a:rPr lang="en-US" sz="1200" b="0" i="0" baseline="0" dirty="0" smtClean="0">
                <a:latin typeface="+mn-lt"/>
              </a:rPr>
              <a:t>, click the button next to </a:t>
            </a:r>
            <a:r>
              <a:rPr lang="en-US" sz="1200" b="1" i="0" baseline="0" dirty="0" smtClean="0">
                <a:latin typeface="+mn-lt"/>
              </a:rPr>
              <a:t>Top</a:t>
            </a:r>
            <a:r>
              <a:rPr lang="en-US" sz="1200" b="0" i="0" baseline="0" dirty="0" smtClean="0">
                <a:latin typeface="+mn-lt"/>
              </a:rPr>
              <a:t>, and then under </a:t>
            </a:r>
            <a:r>
              <a:rPr lang="en-US" sz="1200" b="1" i="0" baseline="0" dirty="0" smtClean="0">
                <a:latin typeface="+mn-lt"/>
              </a:rPr>
              <a:t>Bevel</a:t>
            </a:r>
            <a:r>
              <a:rPr lang="en-US" sz="1200" b="0" i="0" baseline="0" dirty="0" smtClean="0">
                <a:latin typeface="+mn-lt"/>
              </a:rPr>
              <a:t> click </a:t>
            </a:r>
            <a:r>
              <a:rPr lang="en-US" sz="1200" b="1" i="0" baseline="0" dirty="0" smtClean="0">
                <a:latin typeface="+mn-lt"/>
              </a:rPr>
              <a:t>Circle</a:t>
            </a:r>
            <a:r>
              <a:rPr lang="en-US" sz="1200" b="0" i="0" baseline="0" dirty="0" smtClean="0">
                <a:latin typeface="+mn-lt"/>
              </a:rPr>
              <a:t> (first row, first option from the left). Next to </a:t>
            </a:r>
            <a:r>
              <a:rPr lang="en-US" sz="1200" b="1" i="0" baseline="0" dirty="0" smtClean="0">
                <a:latin typeface="+mn-lt"/>
              </a:rPr>
              <a:t>Top</a:t>
            </a:r>
            <a:r>
              <a:rPr lang="en-US" sz="1200" b="0" i="0" baseline="0" dirty="0" smtClean="0">
                <a:latin typeface="+mn-lt"/>
              </a:rPr>
              <a:t>, in the </a:t>
            </a:r>
            <a:r>
              <a:rPr lang="en-US" sz="1200" b="1" i="0" baseline="0" dirty="0" smtClean="0">
                <a:latin typeface="+mn-lt"/>
              </a:rPr>
              <a:t>Width</a:t>
            </a:r>
            <a:r>
              <a:rPr lang="en-US" sz="1200" b="0" i="0" baseline="0" dirty="0" smtClean="0">
                <a:latin typeface="+mn-lt"/>
              </a:rPr>
              <a:t> box, enter </a:t>
            </a:r>
            <a:r>
              <a:rPr lang="en-US" sz="1200" b="1" i="0" baseline="0" dirty="0" smtClean="0">
                <a:latin typeface="+mn-lt"/>
              </a:rPr>
              <a:t>7 pt</a:t>
            </a:r>
            <a:r>
              <a:rPr lang="en-US" sz="1200" b="0" i="0" baseline="0" dirty="0" smtClean="0">
                <a:latin typeface="+mn-lt"/>
              </a:rPr>
              <a:t>, in the </a:t>
            </a:r>
            <a:r>
              <a:rPr lang="en-US" sz="1200" b="1" i="0" baseline="0" dirty="0" smtClean="0">
                <a:latin typeface="+mn-lt"/>
              </a:rPr>
              <a:t>Height</a:t>
            </a:r>
            <a:r>
              <a:rPr lang="en-US" sz="1200" b="0" i="0" baseline="0" dirty="0" smtClean="0">
                <a:latin typeface="+mn-lt"/>
              </a:rPr>
              <a:t> box, enter </a:t>
            </a:r>
            <a:r>
              <a:rPr lang="en-US" sz="1200" b="1" i="0" baseline="0" dirty="0" smtClean="0">
                <a:latin typeface="+mn-lt"/>
              </a:rPr>
              <a:t>7 pt</a:t>
            </a:r>
            <a:r>
              <a:rPr lang="en-US" sz="1200" b="0" i="0" baseline="0" dirty="0" smtClean="0">
                <a:latin typeface="+mn-lt"/>
              </a:rPr>
              <a:t>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Surface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0" i="0" baseline="0" dirty="0" smtClean="0">
                <a:latin typeface="+mn-lt"/>
              </a:rPr>
              <a:t>click the button next to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Material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Standard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click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Metal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(fourth option from the left).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</a:t>
            </a:r>
            <a:r>
              <a:rPr lang="en-US" sz="1200" b="0" i="0" baseline="0" dirty="0" smtClean="0">
                <a:latin typeface="+mn-lt"/>
              </a:rPr>
              <a:t>lick the button next to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Lighting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Neutral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click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Contrasting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(second row, second option from the left). In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Angle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75°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sz="1200" i="0" baseline="0" dirty="0" smtClean="0"/>
              <a:t> </a:t>
            </a:r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the slide, drag the rectangle near the bottom right corner. </a:t>
            </a:r>
          </a:p>
          <a:p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 smtClean="0"/>
              <a:t>To reproduce the rectangle</a:t>
            </a:r>
            <a:r>
              <a:rPr lang="en-US" sz="1200" baseline="0" dirty="0" smtClean="0"/>
              <a:t> animation effects </a:t>
            </a:r>
            <a:r>
              <a:rPr lang="en-US" sz="1200" dirty="0" smtClean="0"/>
              <a:t>on this slide, do the following: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baseline="0" dirty="0" smtClean="0"/>
              <a:t>On the slide, select the rectangle. </a:t>
            </a:r>
            <a:r>
              <a:rPr lang="en-US" sz="1200" dirty="0" smtClean="0"/>
              <a:t>On</a:t>
            </a:r>
            <a:r>
              <a:rPr lang="en-US" sz="1200" baseline="0" dirty="0" smtClean="0"/>
              <a:t> the </a:t>
            </a:r>
            <a:r>
              <a:rPr lang="en-US" sz="1200" b="1" baseline="0" dirty="0" smtClean="0"/>
              <a:t>Animations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Advanced Animation</a:t>
            </a:r>
            <a:r>
              <a:rPr lang="en-US" sz="1200" b="0" baseline="0" dirty="0" smtClean="0"/>
              <a:t> group, click </a:t>
            </a:r>
            <a:r>
              <a:rPr lang="en-US" sz="1200" b="1" baseline="0" dirty="0" smtClean="0"/>
              <a:t>Add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Animation</a:t>
            </a:r>
            <a:r>
              <a:rPr lang="en-US" sz="1200" baseline="0" dirty="0" smtClean="0"/>
              <a:t>, point to </a:t>
            </a:r>
            <a:r>
              <a:rPr lang="en-US" sz="1200" b="1" baseline="0" dirty="0" smtClean="0"/>
              <a:t>Entrance</a:t>
            </a:r>
            <a:r>
              <a:rPr lang="en-US" sz="1200" b="0" baseline="0" dirty="0" smtClean="0"/>
              <a:t>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and then click </a:t>
            </a:r>
            <a:r>
              <a:rPr lang="en-US" sz="1200" b="1" baseline="0" dirty="0" smtClean="0"/>
              <a:t>More Entrance Effects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Add Entrance Effect </a:t>
            </a:r>
            <a:r>
              <a:rPr lang="en-US" sz="1200" b="0" baseline="0" dirty="0" smtClean="0"/>
              <a:t>dialog box, under </a:t>
            </a:r>
            <a:r>
              <a:rPr lang="en-US" sz="1200" b="1" baseline="0" dirty="0" smtClean="0"/>
              <a:t>Moderate</a:t>
            </a:r>
            <a:r>
              <a:rPr lang="en-US" sz="1200" b="0" baseline="0" dirty="0" smtClean="0"/>
              <a:t>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click </a:t>
            </a:r>
            <a:r>
              <a:rPr lang="en-US" sz="1200" b="1" baseline="0" dirty="0" smtClean="0"/>
              <a:t>Float Up</a:t>
            </a:r>
            <a:r>
              <a:rPr lang="en-US" sz="1200" b="0" baseline="0" dirty="0" smtClean="0"/>
              <a:t>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baseline="0" dirty="0" smtClean="0"/>
              <a:t>Also on the </a:t>
            </a:r>
            <a:r>
              <a:rPr lang="en-US" sz="1200" b="1" baseline="0" dirty="0" smtClean="0"/>
              <a:t>Animations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Timing</a:t>
            </a:r>
            <a:r>
              <a:rPr lang="en-US" sz="1200" b="0" baseline="0" dirty="0" smtClean="0"/>
              <a:t> group, do the following: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in the</a:t>
            </a:r>
            <a:r>
              <a:rPr lang="en-US" sz="1200" baseline="0" dirty="0" smtClean="0"/>
              <a:t> </a:t>
            </a:r>
            <a:r>
              <a:rPr lang="en-US" sz="1200" b="1" dirty="0" smtClean="0"/>
              <a:t>Start</a:t>
            </a:r>
            <a:r>
              <a:rPr lang="en-US" sz="1200" baseline="0" dirty="0" smtClean="0"/>
              <a:t> list, select</a:t>
            </a:r>
            <a:r>
              <a:rPr lang="en-US" sz="1200" dirty="0" smtClean="0"/>
              <a:t> </a:t>
            </a:r>
            <a:r>
              <a:rPr lang="en-US" sz="1200" b="1" dirty="0" smtClean="0"/>
              <a:t>With Previous</a:t>
            </a:r>
            <a:r>
              <a:rPr lang="en-US" sz="1200" b="0" dirty="0" smtClean="0"/>
              <a:t>. 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In the</a:t>
            </a:r>
            <a:r>
              <a:rPr lang="en-US" sz="1200" baseline="0" dirty="0" smtClean="0"/>
              <a:t> </a:t>
            </a:r>
            <a:r>
              <a:rPr lang="en-US" sz="1200" b="1" dirty="0" smtClean="0"/>
              <a:t>Duration </a:t>
            </a:r>
            <a:r>
              <a:rPr lang="en-US" sz="1200" baseline="0" dirty="0" smtClean="0"/>
              <a:t>list, enter </a:t>
            </a:r>
            <a:r>
              <a:rPr lang="en-US" sz="1200" b="1" baseline="0" dirty="0" smtClean="0"/>
              <a:t>02.00</a:t>
            </a:r>
            <a:r>
              <a:rPr lang="en-US" sz="1200" b="0" dirty="0" smtClean="0"/>
              <a:t>. </a:t>
            </a:r>
            <a:r>
              <a:rPr lang="en-US" sz="1200" b="0" baseline="0" dirty="0" smtClean="0"/>
              <a:t> </a:t>
            </a:r>
            <a:endParaRPr lang="en-US" sz="1200" b="1" baseline="0" dirty="0" smtClean="0"/>
          </a:p>
          <a:p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 smtClean="0"/>
              <a:t>To reproduce the text effects on this slide, do the following: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i="0" dirty="0" smtClean="0"/>
              <a:t>On</a:t>
            </a:r>
            <a:r>
              <a:rPr lang="en-US" sz="1200" i="0" baseline="0" dirty="0" smtClean="0"/>
              <a:t> the </a:t>
            </a:r>
            <a:r>
              <a:rPr lang="en-US" sz="1200" b="1" i="0" baseline="0" dirty="0" smtClean="0"/>
              <a:t>Insert</a:t>
            </a:r>
            <a:r>
              <a:rPr lang="en-US" sz="1200" i="0" baseline="0" dirty="0" smtClean="0"/>
              <a:t> tab, in the </a:t>
            </a:r>
            <a:r>
              <a:rPr lang="en-US" sz="1200" b="1" i="0" baseline="0" dirty="0" smtClean="0"/>
              <a:t>Text</a:t>
            </a:r>
            <a:r>
              <a:rPr lang="en-US" sz="1200" i="0" baseline="0" dirty="0" smtClean="0"/>
              <a:t> group, click </a:t>
            </a:r>
            <a:r>
              <a:rPr lang="en-US" sz="1200" b="1" i="0" baseline="0" dirty="0" smtClean="0"/>
              <a:t>Text Box</a:t>
            </a:r>
            <a:r>
              <a:rPr lang="en-US" sz="1200" i="0" baseline="0" dirty="0" smtClean="0"/>
              <a:t>, and then on the slide, drag to draw the text box.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i="0" baseline="0" dirty="0" smtClean="0"/>
              <a:t>Enter three lines of text with paragraph breaks in the text box.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i="0" baseline="0" dirty="0" smtClean="0"/>
              <a:t>Select the text, and then o</a:t>
            </a:r>
            <a:r>
              <a:rPr lang="en-US" sz="1200" i="0" dirty="0" smtClean="0"/>
              <a:t>n the </a:t>
            </a:r>
            <a:r>
              <a:rPr lang="en-US" sz="1200" b="1" i="0" dirty="0" smtClean="0"/>
              <a:t>Home</a:t>
            </a:r>
            <a:r>
              <a:rPr lang="en-US" sz="1200" i="0" baseline="0" dirty="0" smtClean="0"/>
              <a:t> tab, in the </a:t>
            </a:r>
            <a:r>
              <a:rPr lang="en-US" sz="1200" b="1" i="0" baseline="0" dirty="0" smtClean="0"/>
              <a:t>Font</a:t>
            </a:r>
            <a:r>
              <a:rPr lang="en-US" sz="1200" i="0" baseline="0" dirty="0" smtClean="0"/>
              <a:t> group, do the following: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i="0" baseline="0" dirty="0" smtClean="0"/>
              <a:t>In the </a:t>
            </a:r>
            <a:r>
              <a:rPr lang="en-US" sz="1200" b="1" i="0" baseline="0" dirty="0" smtClean="0"/>
              <a:t>Font</a:t>
            </a:r>
            <a:r>
              <a:rPr lang="en-US" sz="1200" i="0" baseline="0" dirty="0" smtClean="0"/>
              <a:t> list, select </a:t>
            </a:r>
            <a:r>
              <a:rPr lang="en-US" sz="1200" b="1" dirty="0" smtClean="0"/>
              <a:t>Candara</a:t>
            </a:r>
            <a:r>
              <a:rPr lang="en-US" sz="1200" b="0" dirty="0" smtClean="0"/>
              <a:t>.</a:t>
            </a:r>
            <a:endParaRPr lang="en-US" sz="1200" i="0" baseline="0" dirty="0" smtClean="0"/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i="0" baseline="0" dirty="0" smtClean="0"/>
              <a:t>In the </a:t>
            </a:r>
            <a:r>
              <a:rPr lang="en-US" sz="1200" b="1" i="0" baseline="0" dirty="0" smtClean="0"/>
              <a:t>Font Size </a:t>
            </a:r>
            <a:r>
              <a:rPr lang="en-US" sz="1200" i="0" baseline="0" dirty="0" smtClean="0"/>
              <a:t>list, select </a:t>
            </a:r>
            <a:r>
              <a:rPr lang="en-US" sz="1200" b="1" i="0" baseline="0" dirty="0" smtClean="0"/>
              <a:t>28</a:t>
            </a:r>
            <a:r>
              <a:rPr lang="en-US" sz="1200" i="0" baseline="0" dirty="0" smtClean="0"/>
              <a:t>. 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i="0" baseline="0" dirty="0" smtClean="0"/>
              <a:t>Click the arrow next to </a:t>
            </a:r>
            <a:r>
              <a:rPr lang="en-US" sz="1200" b="1" i="0" baseline="0" dirty="0" smtClean="0"/>
              <a:t>Font Color</a:t>
            </a:r>
            <a:r>
              <a:rPr lang="en-US" sz="1200" b="0" i="0" baseline="0" dirty="0" smtClean="0"/>
              <a:t>,</a:t>
            </a:r>
            <a:r>
              <a:rPr lang="en-US" sz="1200" b="1" i="0" baseline="0" dirty="0" smtClean="0"/>
              <a:t> </a:t>
            </a:r>
            <a:r>
              <a:rPr lang="en-US" sz="1200" i="0" baseline="0" dirty="0" smtClean="0"/>
              <a:t>and then under </a:t>
            </a:r>
            <a:r>
              <a:rPr lang="en-US" sz="1200" b="1" i="0" baseline="0" dirty="0" smtClean="0"/>
              <a:t>Theme Colors</a:t>
            </a:r>
            <a:r>
              <a:rPr lang="en-US" sz="1200" i="0" baseline="0" dirty="0" smtClean="0"/>
              <a:t> click </a:t>
            </a:r>
            <a:r>
              <a:rPr lang="en-US" sz="1200" b="1" baseline="0" dirty="0" smtClean="0"/>
              <a:t>Aqua, Accent 5; Darker 50% </a:t>
            </a:r>
            <a:r>
              <a:rPr lang="en-US" sz="1200" i="0" baseline="0" dirty="0" smtClean="0"/>
              <a:t>(sixth row, ninth option from the left).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i="0" baseline="0" dirty="0" smtClean="0"/>
              <a:t>On the </a:t>
            </a:r>
            <a:r>
              <a:rPr lang="en-US" sz="1200" b="1" i="0" baseline="0" dirty="0" smtClean="0"/>
              <a:t>Home</a:t>
            </a:r>
            <a:r>
              <a:rPr lang="en-US" sz="1200" i="0" baseline="0" dirty="0" smtClean="0"/>
              <a:t> tab, in the </a:t>
            </a:r>
            <a:r>
              <a:rPr lang="en-US" sz="1200" b="1" i="0" baseline="0" dirty="0" smtClean="0"/>
              <a:t>Paragraph</a:t>
            </a:r>
            <a:r>
              <a:rPr lang="en-US" sz="1200" i="0" baseline="0" dirty="0" smtClean="0"/>
              <a:t> group, click </a:t>
            </a:r>
            <a:r>
              <a:rPr lang="en-US" sz="1200" b="1" i="0" baseline="0" dirty="0" smtClean="0"/>
              <a:t>Align Text</a:t>
            </a:r>
            <a:r>
              <a:rPr lang="en-US" sz="1200" i="0" baseline="0" dirty="0" smtClean="0"/>
              <a:t> </a:t>
            </a:r>
            <a:r>
              <a:rPr lang="en-US" sz="1200" b="1" i="0" baseline="0" dirty="0" smtClean="0"/>
              <a:t>Left </a:t>
            </a:r>
            <a:r>
              <a:rPr lang="en-US" sz="1200" b="0" i="0" baseline="0" dirty="0" smtClean="0"/>
              <a:t>to position the text left in the text box</a:t>
            </a:r>
            <a:r>
              <a:rPr lang="en-US" sz="1200" i="0" baseline="0" dirty="0" smtClean="0"/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i="0" baseline="0" dirty="0" smtClean="0"/>
              <a:t>On the slide, drag the text box onto the rectangle.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sz="1200" i="1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sz="120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To reproduce the text animation effects on this slide, do the following: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baseline="0" dirty="0" smtClean="0"/>
              <a:t>On the slide, select the text box. On the slide, select the rectangle. </a:t>
            </a:r>
            <a:r>
              <a:rPr lang="en-US" sz="1200" dirty="0" smtClean="0"/>
              <a:t>On</a:t>
            </a:r>
            <a:r>
              <a:rPr lang="en-US" sz="1200" baseline="0" dirty="0" smtClean="0"/>
              <a:t> the </a:t>
            </a:r>
            <a:r>
              <a:rPr lang="en-US" sz="1200" b="1" baseline="0" dirty="0" smtClean="0"/>
              <a:t>Animations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Advanced Animation</a:t>
            </a:r>
            <a:r>
              <a:rPr lang="en-US" sz="1200" b="0" baseline="0" dirty="0" smtClean="0"/>
              <a:t> group, click </a:t>
            </a:r>
            <a:r>
              <a:rPr lang="en-US" sz="1200" b="1" baseline="0" dirty="0" smtClean="0"/>
              <a:t>Add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Animation</a:t>
            </a:r>
            <a:r>
              <a:rPr lang="en-US" sz="1200" baseline="0" dirty="0" smtClean="0"/>
              <a:t>, point to </a:t>
            </a:r>
            <a:r>
              <a:rPr lang="en-US" sz="1200" b="1" baseline="0" dirty="0" smtClean="0"/>
              <a:t>Entrance</a:t>
            </a:r>
            <a:r>
              <a:rPr lang="en-US" sz="1200" b="0" baseline="0" dirty="0" smtClean="0"/>
              <a:t>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and then click </a:t>
            </a:r>
            <a:r>
              <a:rPr lang="en-US" sz="1200" b="1" baseline="0" dirty="0" smtClean="0"/>
              <a:t>More Entrance Effects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Add Entrance Effect </a:t>
            </a:r>
            <a:r>
              <a:rPr lang="en-US" sz="1200" b="0" baseline="0" dirty="0" smtClean="0"/>
              <a:t>dialog box, under </a:t>
            </a:r>
            <a:r>
              <a:rPr lang="en-US" sz="1200" b="1" baseline="0" dirty="0" smtClean="0"/>
              <a:t>Moderate</a:t>
            </a:r>
            <a:r>
              <a:rPr lang="en-US" sz="1200" b="0" baseline="0" dirty="0" smtClean="0"/>
              <a:t>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click </a:t>
            </a:r>
            <a:r>
              <a:rPr lang="en-US" sz="1200" b="1" baseline="0" dirty="0" smtClean="0"/>
              <a:t>Float Down</a:t>
            </a:r>
            <a:r>
              <a:rPr lang="en-US" sz="1200" b="0" baseline="0" dirty="0" smtClean="0"/>
              <a:t>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baseline="0" dirty="0" smtClean="0"/>
              <a:t>Also on the </a:t>
            </a:r>
            <a:r>
              <a:rPr lang="en-US" sz="1200" b="1" baseline="0" dirty="0" smtClean="0"/>
              <a:t>Animations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 group, click the </a:t>
            </a:r>
            <a:r>
              <a:rPr lang="en-US" sz="1200" b="1" baseline="0" dirty="0" smtClean="0"/>
              <a:t>Show Additional Effect Options </a:t>
            </a:r>
            <a:r>
              <a:rPr lang="en-US" sz="1200" b="0" baseline="0" dirty="0" smtClean="0"/>
              <a:t>dialog box launcher. In the </a:t>
            </a:r>
            <a:r>
              <a:rPr lang="en-US" sz="1200" b="1" baseline="0" dirty="0" smtClean="0"/>
              <a:t>Float Down </a:t>
            </a:r>
            <a:r>
              <a:rPr lang="en-US" sz="1200" b="0" baseline="0" dirty="0" smtClean="0"/>
              <a:t>dialog box, do the following: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Timing</a:t>
            </a:r>
            <a:r>
              <a:rPr lang="en-US" sz="1200" b="0" baseline="0" dirty="0" smtClean="0"/>
              <a:t> tab, in the</a:t>
            </a:r>
            <a:r>
              <a:rPr lang="en-US" sz="1200" baseline="0" dirty="0" smtClean="0"/>
              <a:t> </a:t>
            </a:r>
            <a:r>
              <a:rPr lang="en-US" sz="1200" b="1" dirty="0" smtClean="0"/>
              <a:t>Start</a:t>
            </a:r>
            <a:r>
              <a:rPr lang="en-US" sz="1200" baseline="0" dirty="0" smtClean="0"/>
              <a:t> box, select</a:t>
            </a:r>
            <a:r>
              <a:rPr lang="en-US" sz="1200" dirty="0" smtClean="0"/>
              <a:t> </a:t>
            </a:r>
            <a:r>
              <a:rPr lang="en-US" sz="1200" b="1" dirty="0" smtClean="0"/>
              <a:t>With Previous</a:t>
            </a:r>
            <a:r>
              <a:rPr lang="en-US" sz="1200" b="0" dirty="0" smtClean="0"/>
              <a:t>. 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In the</a:t>
            </a:r>
            <a:r>
              <a:rPr lang="en-US" sz="1200" baseline="0" dirty="0" smtClean="0"/>
              <a:t> </a:t>
            </a:r>
            <a:r>
              <a:rPr lang="en-US" sz="1200" b="1" dirty="0" smtClean="0"/>
              <a:t>Duration </a:t>
            </a:r>
            <a:r>
              <a:rPr lang="en-US" sz="1200" baseline="0" dirty="0" smtClean="0"/>
              <a:t>box, select</a:t>
            </a:r>
            <a:r>
              <a:rPr lang="en-US" sz="1200" dirty="0" smtClean="0"/>
              <a:t> </a:t>
            </a:r>
            <a:r>
              <a:rPr lang="en-US" sz="1200" b="1" dirty="0" smtClean="0"/>
              <a:t>1 seconds (Fast)</a:t>
            </a:r>
            <a:r>
              <a:rPr lang="en-US" sz="1200" b="0" dirty="0" smtClean="0"/>
              <a:t>. 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Text Animation </a:t>
            </a:r>
            <a:r>
              <a:rPr lang="en-US" sz="1200" baseline="0" dirty="0" smtClean="0"/>
              <a:t>tab,</a:t>
            </a:r>
            <a:r>
              <a:rPr lang="en-US" sz="1200" dirty="0" smtClean="0"/>
              <a:t> in the </a:t>
            </a:r>
            <a:r>
              <a:rPr lang="en-US" sz="1200" b="1" dirty="0" smtClean="0"/>
              <a:t>Group text </a:t>
            </a:r>
            <a:r>
              <a:rPr lang="en-US" sz="1200" baseline="0" dirty="0" smtClean="0"/>
              <a:t>list, select </a:t>
            </a:r>
            <a:r>
              <a:rPr lang="en-US" sz="1200" b="1" baseline="0" dirty="0" smtClean="0"/>
              <a:t>By 1</a:t>
            </a:r>
            <a:r>
              <a:rPr lang="en-US" sz="1200" b="1" baseline="30000" dirty="0" smtClean="0"/>
              <a:t>st </a:t>
            </a:r>
            <a:r>
              <a:rPr lang="en-US" sz="1200" b="1" baseline="0" dirty="0" smtClean="0"/>
              <a:t>Level Paragraphs</a:t>
            </a:r>
            <a:r>
              <a:rPr lang="en-US" sz="1200" b="0" baseline="0" dirty="0" smtClean="0"/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baseline="0" dirty="0" smtClean="0"/>
              <a:t>Also on the </a:t>
            </a:r>
            <a:r>
              <a:rPr lang="en-US" sz="1200" b="1" baseline="0" dirty="0" smtClean="0"/>
              <a:t>Animations</a:t>
            </a:r>
            <a:r>
              <a:rPr lang="en-US" sz="1200" b="0" baseline="0" dirty="0" smtClean="0"/>
              <a:t> tab</a:t>
            </a:r>
            <a:r>
              <a:rPr lang="en-US" sz="1200" baseline="0" dirty="0" smtClean="0"/>
              <a:t>, in the </a:t>
            </a:r>
            <a:r>
              <a:rPr lang="en-US" sz="1200" b="1" baseline="0" dirty="0" smtClean="0"/>
              <a:t>Advanced Animation </a:t>
            </a:r>
            <a:r>
              <a:rPr lang="en-US" sz="1200" baseline="0" dirty="0" smtClean="0"/>
              <a:t>group, click </a:t>
            </a:r>
            <a:r>
              <a:rPr lang="en-US" sz="1200" b="1" baseline="0" dirty="0" smtClean="0"/>
              <a:t>Animation Pane</a:t>
            </a:r>
            <a:r>
              <a:rPr lang="en-US" sz="1200" baseline="0" dirty="0" smtClean="0"/>
              <a:t>. In the </a:t>
            </a:r>
            <a:r>
              <a:rPr lang="en-US" sz="1200" b="1" baseline="0" dirty="0" smtClean="0"/>
              <a:t>Animation Pane</a:t>
            </a:r>
            <a:r>
              <a:rPr lang="en-US" sz="1200" baseline="0" dirty="0" smtClean="0"/>
              <a:t>, click the double arrow under the text animation effect to expand the list of effects, and then do the following: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aseline="0" dirty="0" smtClean="0"/>
              <a:t>Select the first text animation effect in the list (descend effect for the first line of text). Click the arrow to the right of the selected effect, and then click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. In the </a:t>
            </a:r>
            <a:r>
              <a:rPr lang="en-US" sz="1200" b="1" baseline="0" dirty="0" smtClean="0"/>
              <a:t>Descend</a:t>
            </a:r>
            <a:r>
              <a:rPr lang="en-US" sz="1200" baseline="0" dirty="0" smtClean="0"/>
              <a:t> dialog box, on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Delay</a:t>
            </a:r>
            <a:r>
              <a:rPr lang="en-US" sz="1200" baseline="0" dirty="0" smtClean="0"/>
              <a:t> box, enter </a:t>
            </a:r>
            <a:r>
              <a:rPr lang="en-US" sz="1200" b="1" baseline="0" dirty="0" smtClean="0"/>
              <a:t>1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Select the second text animation effect (descend effect for the second line of text). Click the arrow to the right of the selected effect, and then click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. In the </a:t>
            </a:r>
            <a:r>
              <a:rPr lang="en-US" sz="1200" b="1" baseline="0" dirty="0" smtClean="0"/>
              <a:t>Descend</a:t>
            </a:r>
            <a:r>
              <a:rPr lang="en-US" sz="1200" baseline="0" dirty="0" smtClean="0"/>
              <a:t> dialog box, on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tab, do the following: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Start</a:t>
            </a:r>
            <a:r>
              <a:rPr lang="en-US" sz="1200" baseline="0" dirty="0" smtClean="0"/>
              <a:t> list select </a:t>
            </a:r>
            <a:r>
              <a:rPr lang="en-US" sz="1200" b="1" baseline="0" dirty="0" smtClean="0"/>
              <a:t>With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Previous</a:t>
            </a:r>
            <a:r>
              <a:rPr lang="en-US" sz="1200" baseline="0" dirty="0" smtClean="0"/>
              <a:t>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Delay</a:t>
            </a:r>
            <a:r>
              <a:rPr lang="en-US" sz="1200" baseline="0" dirty="0" smtClean="0"/>
              <a:t> box, enter </a:t>
            </a:r>
            <a:r>
              <a:rPr lang="en-US" sz="1200" b="1" baseline="0" dirty="0" smtClean="0"/>
              <a:t>1.5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Select the third text animation effect (descend effect for the third line of text). Click the arrow to the right of the selected effect, and then click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. In the </a:t>
            </a:r>
            <a:r>
              <a:rPr lang="en-US" sz="1200" b="1" baseline="0" dirty="0" smtClean="0"/>
              <a:t>Descend</a:t>
            </a:r>
            <a:r>
              <a:rPr lang="en-US" sz="1200" baseline="0" dirty="0" smtClean="0"/>
              <a:t> dialog box, on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tab, do the following: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Start</a:t>
            </a:r>
            <a:r>
              <a:rPr lang="en-US" sz="1200" baseline="0" dirty="0" smtClean="0"/>
              <a:t> list select </a:t>
            </a:r>
            <a:r>
              <a:rPr lang="en-US" sz="1200" b="1" baseline="0" dirty="0" smtClean="0"/>
              <a:t>With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Previous</a:t>
            </a:r>
            <a:r>
              <a:rPr lang="en-US" sz="1200" baseline="0" dirty="0" smtClean="0"/>
              <a:t>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Delay</a:t>
            </a:r>
            <a:r>
              <a:rPr lang="en-US" sz="1200" baseline="0" dirty="0" smtClean="0"/>
              <a:t> box, enter </a:t>
            </a:r>
            <a:r>
              <a:rPr lang="en-US" sz="1200" b="1" baseline="0" dirty="0" smtClean="0"/>
              <a:t>2</a:t>
            </a:r>
            <a:r>
              <a:rPr lang="en-US" sz="1200" baseline="0" dirty="0" smtClean="0"/>
              <a:t>.</a:t>
            </a:r>
          </a:p>
          <a:p>
            <a:endParaRPr lang="en-US" sz="1200" dirty="0" smtClean="0"/>
          </a:p>
          <a:p>
            <a:endParaRPr lang="en-US" sz="1200" dirty="0" smtClean="0"/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reproduce the background effects on this slide, do the following: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Design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Background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group, click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 Background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dialog box launcher.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 Background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dialog box,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 left pane, select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Picture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or texture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pane, and then 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Insert from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click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Insert Picture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dialog box,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picture, and then click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Insert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200" dirty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400" b="1" dirty="0" smtClean="0"/>
              <a:t>Animated captions fade into view over forest background</a:t>
            </a:r>
          </a:p>
          <a:p>
            <a:r>
              <a:rPr lang="en-US" sz="1400" dirty="0" smtClean="0"/>
              <a:t>(Basic)</a:t>
            </a:r>
          </a:p>
          <a:p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 smtClean="0"/>
              <a:t>To reproduce the rectangle</a:t>
            </a:r>
            <a:r>
              <a:rPr lang="en-US" sz="1200" baseline="0" dirty="0" smtClean="0"/>
              <a:t> </a:t>
            </a:r>
            <a:r>
              <a:rPr lang="en-US" sz="1200" dirty="0" smtClean="0"/>
              <a:t>on this slide, do the following: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i="0" dirty="0" smtClean="0"/>
              <a:t>On the </a:t>
            </a:r>
            <a:r>
              <a:rPr lang="en-US" sz="1200" b="1" i="0" dirty="0" smtClean="0"/>
              <a:t>Home</a:t>
            </a:r>
            <a:r>
              <a:rPr lang="en-US" sz="1200" i="0" dirty="0" smtClean="0"/>
              <a:t> tab, in the</a:t>
            </a:r>
            <a:r>
              <a:rPr lang="en-US" sz="1200" i="0" baseline="0" dirty="0" smtClean="0"/>
              <a:t> </a:t>
            </a:r>
            <a:r>
              <a:rPr lang="en-US" sz="1200" b="1" i="0" baseline="0" dirty="0" smtClean="0"/>
              <a:t>Slides</a:t>
            </a:r>
            <a:r>
              <a:rPr lang="en-US" sz="1200" i="0" baseline="0" dirty="0" smtClean="0"/>
              <a:t> group, click </a:t>
            </a:r>
            <a:r>
              <a:rPr lang="en-US" sz="1200" b="1" i="0" baseline="0" dirty="0" smtClean="0"/>
              <a:t>Layout</a:t>
            </a:r>
            <a:r>
              <a:rPr lang="en-US" sz="1200" i="0" baseline="0" dirty="0" smtClean="0"/>
              <a:t>, and then click </a:t>
            </a:r>
            <a:r>
              <a:rPr lang="en-US" sz="1200" b="1" i="0" baseline="0" dirty="0" smtClean="0"/>
              <a:t>Blank</a:t>
            </a:r>
            <a:r>
              <a:rPr lang="en-US" sz="1200" i="0" baseline="0" dirty="0" smtClean="0"/>
              <a:t>.</a:t>
            </a:r>
            <a:endParaRPr lang="en-US" sz="1200" i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On the </a:t>
            </a:r>
            <a:r>
              <a:rPr lang="en-US" sz="1200" b="1" i="0" baseline="0" dirty="0" smtClean="0">
                <a:latin typeface="+mn-lt"/>
              </a:rPr>
              <a:t>Home</a:t>
            </a:r>
            <a:r>
              <a:rPr lang="en-US" sz="1200" b="0" i="0" baseline="0" dirty="0" smtClean="0">
                <a:latin typeface="+mn-lt"/>
              </a:rPr>
              <a:t> tab, in the </a:t>
            </a:r>
            <a:r>
              <a:rPr lang="en-US" sz="1200" b="1" i="0" baseline="0" dirty="0" smtClean="0">
                <a:latin typeface="+mn-lt"/>
              </a:rPr>
              <a:t>Drawing</a:t>
            </a:r>
            <a:r>
              <a:rPr lang="en-US" sz="1200" b="0" i="0" baseline="0" dirty="0" smtClean="0">
                <a:latin typeface="+mn-lt"/>
              </a:rPr>
              <a:t> group, click </a:t>
            </a:r>
            <a:r>
              <a:rPr lang="en-US" sz="1200" b="1" i="0" baseline="0" dirty="0" smtClean="0">
                <a:latin typeface="+mn-lt"/>
              </a:rPr>
              <a:t>Shapes</a:t>
            </a:r>
            <a:r>
              <a:rPr lang="en-US" sz="1200" b="0" i="0" baseline="0" dirty="0" smtClean="0">
                <a:latin typeface="+mn-lt"/>
              </a:rPr>
              <a:t>, and then under </a:t>
            </a:r>
            <a:r>
              <a:rPr lang="en-US" sz="1200" b="1" i="0" baseline="0" dirty="0" smtClean="0">
                <a:latin typeface="+mn-lt"/>
              </a:rPr>
              <a:t>Rectangle</a:t>
            </a:r>
            <a:r>
              <a:rPr lang="en-US" sz="1200" b="0" i="0" baseline="0" dirty="0" smtClean="0">
                <a:latin typeface="+mn-lt"/>
              </a:rPr>
              <a:t> click </a:t>
            </a:r>
            <a:r>
              <a:rPr lang="en-US" sz="1200" b="1" i="0" baseline="0" dirty="0" smtClean="0">
                <a:latin typeface="+mn-lt"/>
              </a:rPr>
              <a:t>Rounded Rectangle </a:t>
            </a:r>
            <a:r>
              <a:rPr lang="en-US" sz="1200" b="0" i="0" baseline="0" dirty="0" smtClean="0">
                <a:latin typeface="+mn-lt"/>
              </a:rPr>
              <a:t>(second option from the left). On the slide, drag to draw a rectangle.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baseline="0" dirty="0" smtClean="0">
                <a:latin typeface="+mn-lt"/>
              </a:rPr>
              <a:t>Select the rectangle. Under </a:t>
            </a:r>
            <a:r>
              <a:rPr lang="en-US" sz="1200" b="1" i="0" baseline="0" dirty="0" smtClean="0">
                <a:latin typeface="+mn-lt"/>
              </a:rPr>
              <a:t>Drawing Tools</a:t>
            </a:r>
            <a:r>
              <a:rPr lang="en-US" sz="1200" b="0" i="0" baseline="0" dirty="0" smtClean="0">
                <a:latin typeface="+mn-lt"/>
              </a:rPr>
              <a:t>, on the </a:t>
            </a:r>
            <a:r>
              <a:rPr lang="en-US" sz="1200" b="1" i="0" baseline="0" dirty="0" smtClean="0">
                <a:latin typeface="+mn-lt"/>
              </a:rPr>
              <a:t>Format</a:t>
            </a:r>
            <a:r>
              <a:rPr lang="en-US" sz="1200" b="0" i="0" baseline="0" dirty="0" smtClean="0">
                <a:latin typeface="+mn-lt"/>
              </a:rPr>
              <a:t> tab, in the </a:t>
            </a:r>
            <a:r>
              <a:rPr lang="en-US" sz="1200" b="1" i="0" baseline="0" dirty="0" smtClean="0">
                <a:latin typeface="+mn-lt"/>
              </a:rPr>
              <a:t>Size</a:t>
            </a:r>
            <a:r>
              <a:rPr lang="en-US" sz="1200" b="0" i="0" baseline="0" dirty="0" smtClean="0">
                <a:latin typeface="+mn-lt"/>
              </a:rPr>
              <a:t> group, do the following: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i="0" baseline="0" dirty="0" smtClean="0">
                <a:latin typeface="+mn-lt"/>
              </a:rPr>
              <a:t>In the </a:t>
            </a:r>
            <a:r>
              <a:rPr lang="en-US" sz="1200" b="1" i="0" baseline="0" dirty="0" smtClean="0">
                <a:latin typeface="+mn-lt"/>
              </a:rPr>
              <a:t>Shape Height</a:t>
            </a:r>
            <a:r>
              <a:rPr lang="en-US" sz="1200" b="0" i="0" baseline="0" dirty="0" smtClean="0">
                <a:latin typeface="+mn-lt"/>
              </a:rPr>
              <a:t> box, enter </a:t>
            </a:r>
            <a:r>
              <a:rPr lang="en-US" sz="1200" b="1" i="0" baseline="0" dirty="0" smtClean="0">
                <a:latin typeface="+mn-lt"/>
              </a:rPr>
              <a:t>3.08”</a:t>
            </a:r>
            <a:r>
              <a:rPr lang="en-US" sz="1200" b="0" i="0" baseline="0" dirty="0" smtClean="0">
                <a:latin typeface="+mn-lt"/>
              </a:rPr>
              <a:t>. 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i="0" baseline="0" dirty="0" smtClean="0">
                <a:latin typeface="+mn-lt"/>
              </a:rPr>
              <a:t>In the </a:t>
            </a:r>
            <a:r>
              <a:rPr lang="en-US" sz="1200" b="1" i="0" baseline="0" dirty="0" smtClean="0">
                <a:latin typeface="+mn-lt"/>
              </a:rPr>
              <a:t>Shape Width</a:t>
            </a:r>
            <a:r>
              <a:rPr lang="en-US" sz="1200" b="0" i="0" baseline="0" dirty="0" smtClean="0">
                <a:latin typeface="+mn-lt"/>
              </a:rPr>
              <a:t> box, enter </a:t>
            </a:r>
            <a:r>
              <a:rPr lang="en-US" sz="1200" b="1" i="0" baseline="0" dirty="0" smtClean="0">
                <a:latin typeface="+mn-lt"/>
              </a:rPr>
              <a:t>4.33”</a:t>
            </a:r>
            <a:r>
              <a:rPr lang="en-US" sz="1200" b="0" i="0" baseline="0" dirty="0" smtClean="0">
                <a:latin typeface="+mn-lt"/>
              </a:rPr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Under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Drawing Tools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on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Shapes Styles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group, click the arrow next to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Shape Outline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 Outline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Under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Drawing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Tools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on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tab, in the bottom right corner in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Shapes Styles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group, click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 Shape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dialog box launcher. In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 Shape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dialog box, click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Fill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 left pane, select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Gradient fill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Fill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pane, and then do the following: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list, select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Linear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Angle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90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Gradient stops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 gradient stops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Remove gradient stops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until two stops appear in the slider.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Gradient stops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customize the gradient stops as follows: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the first stop in the slider, and then do the following: 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Position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0%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Theme Colors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White, Background 1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(first row, first option from the left).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Transparency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25%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the next stop in the slider, and then do the following: 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Position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20%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the button next to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Theme Colors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White, Background 1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(first row, first option from the left).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Transparency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69%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Also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 Shape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dialog box,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click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Shadow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left pane. In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Shadow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pane, c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lick the button next to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Presets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under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Outer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Offset Diagonal Bottom Left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(first row, third option from the left),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then do the following:</a:t>
            </a:r>
          </a:p>
          <a:p>
            <a:pPr marL="685800" marR="0" lvl="3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Transparency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72%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685800" marR="0" lvl="3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100%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685800" marR="0" lvl="3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Blur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11.81 pt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685800" marR="0" lvl="3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Angle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141°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685800" marR="0" lvl="3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Distance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19.7 pt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Also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</a:t>
            </a:r>
            <a:r>
              <a:rPr lang="en-US" sz="1200" b="0" baseline="0" dirty="0" smtClean="0"/>
              <a:t>the</a:t>
            </a:r>
            <a:r>
              <a:rPr lang="en-US" sz="1200" b="1" baseline="0" dirty="0" smtClean="0"/>
              <a:t> Format Shape </a:t>
            </a:r>
            <a:r>
              <a:rPr lang="en-US" sz="1200" b="0" baseline="0" dirty="0" smtClean="0"/>
              <a:t>dialog box,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3-D Format </a:t>
            </a:r>
            <a:r>
              <a:rPr lang="en-US" sz="1200" b="0" baseline="0" dirty="0" smtClean="0"/>
              <a:t>in the left pane,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then do the following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3-D Format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pane: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i="0" baseline="0" dirty="0" smtClean="0">
                <a:latin typeface="+mn-lt"/>
              </a:rPr>
              <a:t>Under </a:t>
            </a:r>
            <a:r>
              <a:rPr lang="en-US" sz="1200" b="1" i="0" baseline="0" dirty="0" smtClean="0">
                <a:latin typeface="+mn-lt"/>
              </a:rPr>
              <a:t>Bevel</a:t>
            </a:r>
            <a:r>
              <a:rPr lang="en-US" sz="1200" b="0" i="0" baseline="0" dirty="0" smtClean="0">
                <a:latin typeface="+mn-lt"/>
              </a:rPr>
              <a:t>, click the button next to </a:t>
            </a:r>
            <a:r>
              <a:rPr lang="en-US" sz="1200" b="1" i="0" baseline="0" dirty="0" smtClean="0">
                <a:latin typeface="+mn-lt"/>
              </a:rPr>
              <a:t>Top</a:t>
            </a:r>
            <a:r>
              <a:rPr lang="en-US" sz="1200" b="0" i="0" baseline="0" dirty="0" smtClean="0">
                <a:latin typeface="+mn-lt"/>
              </a:rPr>
              <a:t>, and then under </a:t>
            </a:r>
            <a:r>
              <a:rPr lang="en-US" sz="1200" b="1" i="0" baseline="0" dirty="0" smtClean="0">
                <a:latin typeface="+mn-lt"/>
              </a:rPr>
              <a:t>Bevel</a:t>
            </a:r>
            <a:r>
              <a:rPr lang="en-US" sz="1200" b="0" i="0" baseline="0" dirty="0" smtClean="0">
                <a:latin typeface="+mn-lt"/>
              </a:rPr>
              <a:t> click </a:t>
            </a:r>
            <a:r>
              <a:rPr lang="en-US" sz="1200" b="1" i="0" baseline="0" dirty="0" smtClean="0">
                <a:latin typeface="+mn-lt"/>
              </a:rPr>
              <a:t>Circle</a:t>
            </a:r>
            <a:r>
              <a:rPr lang="en-US" sz="1200" b="0" i="0" baseline="0" dirty="0" smtClean="0">
                <a:latin typeface="+mn-lt"/>
              </a:rPr>
              <a:t> (first row, first option from the left). Next to </a:t>
            </a:r>
            <a:r>
              <a:rPr lang="en-US" sz="1200" b="1" i="0" baseline="0" dirty="0" smtClean="0">
                <a:latin typeface="+mn-lt"/>
              </a:rPr>
              <a:t>Top</a:t>
            </a:r>
            <a:r>
              <a:rPr lang="en-US" sz="1200" b="0" i="0" baseline="0" dirty="0" smtClean="0">
                <a:latin typeface="+mn-lt"/>
              </a:rPr>
              <a:t>, in the </a:t>
            </a:r>
            <a:r>
              <a:rPr lang="en-US" sz="1200" b="1" i="0" baseline="0" dirty="0" smtClean="0">
                <a:latin typeface="+mn-lt"/>
              </a:rPr>
              <a:t>Width</a:t>
            </a:r>
            <a:r>
              <a:rPr lang="en-US" sz="1200" b="0" i="0" baseline="0" dirty="0" smtClean="0">
                <a:latin typeface="+mn-lt"/>
              </a:rPr>
              <a:t> box, enter </a:t>
            </a:r>
            <a:r>
              <a:rPr lang="en-US" sz="1200" b="1" i="0" baseline="0" dirty="0" smtClean="0">
                <a:latin typeface="+mn-lt"/>
              </a:rPr>
              <a:t>7 pt</a:t>
            </a:r>
            <a:r>
              <a:rPr lang="en-US" sz="1200" b="0" i="0" baseline="0" dirty="0" smtClean="0">
                <a:latin typeface="+mn-lt"/>
              </a:rPr>
              <a:t>, in the </a:t>
            </a:r>
            <a:r>
              <a:rPr lang="en-US" sz="1200" b="1" i="0" baseline="0" dirty="0" smtClean="0">
                <a:latin typeface="+mn-lt"/>
              </a:rPr>
              <a:t>Height</a:t>
            </a:r>
            <a:r>
              <a:rPr lang="en-US" sz="1200" b="0" i="0" baseline="0" dirty="0" smtClean="0">
                <a:latin typeface="+mn-lt"/>
              </a:rPr>
              <a:t> box, enter </a:t>
            </a:r>
            <a:r>
              <a:rPr lang="en-US" sz="1200" b="1" i="0" baseline="0" dirty="0" smtClean="0">
                <a:latin typeface="+mn-lt"/>
              </a:rPr>
              <a:t>7 pt</a:t>
            </a:r>
            <a:r>
              <a:rPr lang="en-US" sz="1200" b="0" i="0" baseline="0" dirty="0" smtClean="0">
                <a:latin typeface="+mn-lt"/>
              </a:rPr>
              <a:t>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Surface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0" i="0" baseline="0" dirty="0" smtClean="0">
                <a:latin typeface="+mn-lt"/>
              </a:rPr>
              <a:t>click the button next to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Material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Standard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click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Metal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(fourth option from the left).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</a:t>
            </a:r>
            <a:r>
              <a:rPr lang="en-US" sz="1200" b="0" i="0" baseline="0" dirty="0" smtClean="0">
                <a:latin typeface="+mn-lt"/>
              </a:rPr>
              <a:t>lick the button next to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Lighting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Neutral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click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Contrasting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(second row, second option from the left). In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Angle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75°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sz="1200" i="0" baseline="0" dirty="0" smtClean="0"/>
              <a:t> </a:t>
            </a:r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the slide, drag the rectangle near the bottom right corner. </a:t>
            </a:r>
          </a:p>
          <a:p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 smtClean="0"/>
              <a:t>To reproduce the rectangle</a:t>
            </a:r>
            <a:r>
              <a:rPr lang="en-US" sz="1200" baseline="0" dirty="0" smtClean="0"/>
              <a:t> animation effects </a:t>
            </a:r>
            <a:r>
              <a:rPr lang="en-US" sz="1200" dirty="0" smtClean="0"/>
              <a:t>on this slide, do the following: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baseline="0" dirty="0" smtClean="0"/>
              <a:t>On the slide, select the rectangle. </a:t>
            </a:r>
            <a:r>
              <a:rPr lang="en-US" sz="1200" dirty="0" smtClean="0"/>
              <a:t>On</a:t>
            </a:r>
            <a:r>
              <a:rPr lang="en-US" sz="1200" baseline="0" dirty="0" smtClean="0"/>
              <a:t> the </a:t>
            </a:r>
            <a:r>
              <a:rPr lang="en-US" sz="1200" b="1" baseline="0" dirty="0" smtClean="0"/>
              <a:t>Animations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Advanced Animation</a:t>
            </a:r>
            <a:r>
              <a:rPr lang="en-US" sz="1200" b="0" baseline="0" dirty="0" smtClean="0"/>
              <a:t> group, click </a:t>
            </a:r>
            <a:r>
              <a:rPr lang="en-US" sz="1200" b="1" baseline="0" dirty="0" smtClean="0"/>
              <a:t>Add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Animation</a:t>
            </a:r>
            <a:r>
              <a:rPr lang="en-US" sz="1200" baseline="0" dirty="0" smtClean="0"/>
              <a:t>, point to </a:t>
            </a:r>
            <a:r>
              <a:rPr lang="en-US" sz="1200" b="1" baseline="0" dirty="0" smtClean="0"/>
              <a:t>Entrance</a:t>
            </a:r>
            <a:r>
              <a:rPr lang="en-US" sz="1200" b="0" baseline="0" dirty="0" smtClean="0"/>
              <a:t>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and then click </a:t>
            </a:r>
            <a:r>
              <a:rPr lang="en-US" sz="1200" b="1" baseline="0" dirty="0" smtClean="0"/>
              <a:t>More Entrance Effects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Add Entrance Effect </a:t>
            </a:r>
            <a:r>
              <a:rPr lang="en-US" sz="1200" b="0" baseline="0" dirty="0" smtClean="0"/>
              <a:t>dialog box, under </a:t>
            </a:r>
            <a:r>
              <a:rPr lang="en-US" sz="1200" b="1" baseline="0" dirty="0" smtClean="0"/>
              <a:t>Moderate</a:t>
            </a:r>
            <a:r>
              <a:rPr lang="en-US" sz="1200" b="0" baseline="0" dirty="0" smtClean="0"/>
              <a:t>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click </a:t>
            </a:r>
            <a:r>
              <a:rPr lang="en-US" sz="1200" b="1" baseline="0" dirty="0" smtClean="0"/>
              <a:t>Float Up</a:t>
            </a:r>
            <a:r>
              <a:rPr lang="en-US" sz="1200" b="0" baseline="0" dirty="0" smtClean="0"/>
              <a:t>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baseline="0" dirty="0" smtClean="0"/>
              <a:t>Also on the </a:t>
            </a:r>
            <a:r>
              <a:rPr lang="en-US" sz="1200" b="1" baseline="0" dirty="0" smtClean="0"/>
              <a:t>Animations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Timing</a:t>
            </a:r>
            <a:r>
              <a:rPr lang="en-US" sz="1200" b="0" baseline="0" dirty="0" smtClean="0"/>
              <a:t> group, do the following: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in the</a:t>
            </a:r>
            <a:r>
              <a:rPr lang="en-US" sz="1200" baseline="0" dirty="0" smtClean="0"/>
              <a:t> </a:t>
            </a:r>
            <a:r>
              <a:rPr lang="en-US" sz="1200" b="1" dirty="0" smtClean="0"/>
              <a:t>Start</a:t>
            </a:r>
            <a:r>
              <a:rPr lang="en-US" sz="1200" baseline="0" dirty="0" smtClean="0"/>
              <a:t> list, select</a:t>
            </a:r>
            <a:r>
              <a:rPr lang="en-US" sz="1200" dirty="0" smtClean="0"/>
              <a:t> </a:t>
            </a:r>
            <a:r>
              <a:rPr lang="en-US" sz="1200" b="1" dirty="0" smtClean="0"/>
              <a:t>With Previous</a:t>
            </a:r>
            <a:r>
              <a:rPr lang="en-US" sz="1200" b="0" dirty="0" smtClean="0"/>
              <a:t>. 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In the</a:t>
            </a:r>
            <a:r>
              <a:rPr lang="en-US" sz="1200" baseline="0" dirty="0" smtClean="0"/>
              <a:t> </a:t>
            </a:r>
            <a:r>
              <a:rPr lang="en-US" sz="1200" b="1" dirty="0" smtClean="0"/>
              <a:t>Duration </a:t>
            </a:r>
            <a:r>
              <a:rPr lang="en-US" sz="1200" baseline="0" dirty="0" smtClean="0"/>
              <a:t>list, enter </a:t>
            </a:r>
            <a:r>
              <a:rPr lang="en-US" sz="1200" b="1" baseline="0" dirty="0" smtClean="0"/>
              <a:t>02.00</a:t>
            </a:r>
            <a:r>
              <a:rPr lang="en-US" sz="1200" b="0" dirty="0" smtClean="0"/>
              <a:t>. </a:t>
            </a:r>
            <a:r>
              <a:rPr lang="en-US" sz="1200" b="0" baseline="0" dirty="0" smtClean="0"/>
              <a:t> </a:t>
            </a:r>
            <a:endParaRPr lang="en-US" sz="1200" b="1" baseline="0" dirty="0" smtClean="0"/>
          </a:p>
          <a:p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 smtClean="0"/>
              <a:t>To reproduce the text effects on this slide, do the following: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i="0" dirty="0" smtClean="0"/>
              <a:t>On</a:t>
            </a:r>
            <a:r>
              <a:rPr lang="en-US" sz="1200" i="0" baseline="0" dirty="0" smtClean="0"/>
              <a:t> the </a:t>
            </a:r>
            <a:r>
              <a:rPr lang="en-US" sz="1200" b="1" i="0" baseline="0" dirty="0" smtClean="0"/>
              <a:t>Insert</a:t>
            </a:r>
            <a:r>
              <a:rPr lang="en-US" sz="1200" i="0" baseline="0" dirty="0" smtClean="0"/>
              <a:t> tab, in the </a:t>
            </a:r>
            <a:r>
              <a:rPr lang="en-US" sz="1200" b="1" i="0" baseline="0" dirty="0" smtClean="0"/>
              <a:t>Text</a:t>
            </a:r>
            <a:r>
              <a:rPr lang="en-US" sz="1200" i="0" baseline="0" dirty="0" smtClean="0"/>
              <a:t> group, click </a:t>
            </a:r>
            <a:r>
              <a:rPr lang="en-US" sz="1200" b="1" i="0" baseline="0" dirty="0" smtClean="0"/>
              <a:t>Text Box</a:t>
            </a:r>
            <a:r>
              <a:rPr lang="en-US" sz="1200" i="0" baseline="0" dirty="0" smtClean="0"/>
              <a:t>, and then on the slide, drag to draw the text box.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i="0" baseline="0" dirty="0" smtClean="0"/>
              <a:t>Enter three lines of text with paragraph breaks in the text box.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i="0" baseline="0" dirty="0" smtClean="0"/>
              <a:t>Select the text, and then o</a:t>
            </a:r>
            <a:r>
              <a:rPr lang="en-US" sz="1200" i="0" dirty="0" smtClean="0"/>
              <a:t>n the </a:t>
            </a:r>
            <a:r>
              <a:rPr lang="en-US" sz="1200" b="1" i="0" dirty="0" smtClean="0"/>
              <a:t>Home</a:t>
            </a:r>
            <a:r>
              <a:rPr lang="en-US" sz="1200" i="0" baseline="0" dirty="0" smtClean="0"/>
              <a:t> tab, in the </a:t>
            </a:r>
            <a:r>
              <a:rPr lang="en-US" sz="1200" b="1" i="0" baseline="0" dirty="0" smtClean="0"/>
              <a:t>Font</a:t>
            </a:r>
            <a:r>
              <a:rPr lang="en-US" sz="1200" i="0" baseline="0" dirty="0" smtClean="0"/>
              <a:t> group, do the following: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i="0" baseline="0" dirty="0" smtClean="0"/>
              <a:t>In the </a:t>
            </a:r>
            <a:r>
              <a:rPr lang="en-US" sz="1200" b="1" i="0" baseline="0" dirty="0" smtClean="0"/>
              <a:t>Font</a:t>
            </a:r>
            <a:r>
              <a:rPr lang="en-US" sz="1200" i="0" baseline="0" dirty="0" smtClean="0"/>
              <a:t> list, select </a:t>
            </a:r>
            <a:r>
              <a:rPr lang="en-US" sz="1200" b="1" dirty="0" smtClean="0"/>
              <a:t>Candara</a:t>
            </a:r>
            <a:r>
              <a:rPr lang="en-US" sz="1200" b="0" dirty="0" smtClean="0"/>
              <a:t>.</a:t>
            </a:r>
            <a:endParaRPr lang="en-US" sz="1200" i="0" baseline="0" dirty="0" smtClean="0"/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i="0" baseline="0" dirty="0" smtClean="0"/>
              <a:t>In the </a:t>
            </a:r>
            <a:r>
              <a:rPr lang="en-US" sz="1200" b="1" i="0" baseline="0" dirty="0" smtClean="0"/>
              <a:t>Font Size </a:t>
            </a:r>
            <a:r>
              <a:rPr lang="en-US" sz="1200" i="0" baseline="0" dirty="0" smtClean="0"/>
              <a:t>list, select </a:t>
            </a:r>
            <a:r>
              <a:rPr lang="en-US" sz="1200" b="1" i="0" baseline="0" dirty="0" smtClean="0"/>
              <a:t>28</a:t>
            </a:r>
            <a:r>
              <a:rPr lang="en-US" sz="1200" i="0" baseline="0" dirty="0" smtClean="0"/>
              <a:t>. 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i="0" baseline="0" dirty="0" smtClean="0"/>
              <a:t>Click the arrow next to </a:t>
            </a:r>
            <a:r>
              <a:rPr lang="en-US" sz="1200" b="1" i="0" baseline="0" dirty="0" smtClean="0"/>
              <a:t>Font Color</a:t>
            </a:r>
            <a:r>
              <a:rPr lang="en-US" sz="1200" b="0" i="0" baseline="0" dirty="0" smtClean="0"/>
              <a:t>,</a:t>
            </a:r>
            <a:r>
              <a:rPr lang="en-US" sz="1200" b="1" i="0" baseline="0" dirty="0" smtClean="0"/>
              <a:t> </a:t>
            </a:r>
            <a:r>
              <a:rPr lang="en-US" sz="1200" i="0" baseline="0" dirty="0" smtClean="0"/>
              <a:t>and then under </a:t>
            </a:r>
            <a:r>
              <a:rPr lang="en-US" sz="1200" b="1" i="0" baseline="0" dirty="0" smtClean="0"/>
              <a:t>Theme Colors</a:t>
            </a:r>
            <a:r>
              <a:rPr lang="en-US" sz="1200" i="0" baseline="0" dirty="0" smtClean="0"/>
              <a:t> click </a:t>
            </a:r>
            <a:r>
              <a:rPr lang="en-US" sz="1200" b="1" baseline="0" dirty="0" smtClean="0"/>
              <a:t>Aqua, Accent 5; Darker 50% </a:t>
            </a:r>
            <a:r>
              <a:rPr lang="en-US" sz="1200" i="0" baseline="0" dirty="0" smtClean="0"/>
              <a:t>(sixth row, ninth option from the left).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i="0" baseline="0" dirty="0" smtClean="0"/>
              <a:t>On the </a:t>
            </a:r>
            <a:r>
              <a:rPr lang="en-US" sz="1200" b="1" i="0" baseline="0" dirty="0" smtClean="0"/>
              <a:t>Home</a:t>
            </a:r>
            <a:r>
              <a:rPr lang="en-US" sz="1200" i="0" baseline="0" dirty="0" smtClean="0"/>
              <a:t> tab, in the </a:t>
            </a:r>
            <a:r>
              <a:rPr lang="en-US" sz="1200" b="1" i="0" baseline="0" dirty="0" smtClean="0"/>
              <a:t>Paragraph</a:t>
            </a:r>
            <a:r>
              <a:rPr lang="en-US" sz="1200" i="0" baseline="0" dirty="0" smtClean="0"/>
              <a:t> group, click </a:t>
            </a:r>
            <a:r>
              <a:rPr lang="en-US" sz="1200" b="1" i="0" baseline="0" dirty="0" smtClean="0"/>
              <a:t>Align Text</a:t>
            </a:r>
            <a:r>
              <a:rPr lang="en-US" sz="1200" i="0" baseline="0" dirty="0" smtClean="0"/>
              <a:t> </a:t>
            </a:r>
            <a:r>
              <a:rPr lang="en-US" sz="1200" b="1" i="0" baseline="0" dirty="0" smtClean="0"/>
              <a:t>Left </a:t>
            </a:r>
            <a:r>
              <a:rPr lang="en-US" sz="1200" b="0" i="0" baseline="0" dirty="0" smtClean="0"/>
              <a:t>to position the text left in the text box</a:t>
            </a:r>
            <a:r>
              <a:rPr lang="en-US" sz="1200" i="0" baseline="0" dirty="0" smtClean="0"/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i="0" baseline="0" dirty="0" smtClean="0"/>
              <a:t>On the slide, drag the text box onto the rectangle.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sz="1200" i="1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sz="120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To reproduce the text animation effects on this slide, do the following: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baseline="0" dirty="0" smtClean="0"/>
              <a:t>On the slide, select the text box. On the slide, select the rectangle. </a:t>
            </a:r>
            <a:r>
              <a:rPr lang="en-US" sz="1200" dirty="0" smtClean="0"/>
              <a:t>On</a:t>
            </a:r>
            <a:r>
              <a:rPr lang="en-US" sz="1200" baseline="0" dirty="0" smtClean="0"/>
              <a:t> the </a:t>
            </a:r>
            <a:r>
              <a:rPr lang="en-US" sz="1200" b="1" baseline="0" dirty="0" smtClean="0"/>
              <a:t>Animations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Advanced Animation</a:t>
            </a:r>
            <a:r>
              <a:rPr lang="en-US" sz="1200" b="0" baseline="0" dirty="0" smtClean="0"/>
              <a:t> group, click </a:t>
            </a:r>
            <a:r>
              <a:rPr lang="en-US" sz="1200" b="1" baseline="0" dirty="0" smtClean="0"/>
              <a:t>Add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Animation</a:t>
            </a:r>
            <a:r>
              <a:rPr lang="en-US" sz="1200" baseline="0" dirty="0" smtClean="0"/>
              <a:t>, point to </a:t>
            </a:r>
            <a:r>
              <a:rPr lang="en-US" sz="1200" b="1" baseline="0" dirty="0" smtClean="0"/>
              <a:t>Entrance</a:t>
            </a:r>
            <a:r>
              <a:rPr lang="en-US" sz="1200" b="0" baseline="0" dirty="0" smtClean="0"/>
              <a:t>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and then click </a:t>
            </a:r>
            <a:r>
              <a:rPr lang="en-US" sz="1200" b="1" baseline="0" dirty="0" smtClean="0"/>
              <a:t>More Entrance Effects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Add Entrance Effect </a:t>
            </a:r>
            <a:r>
              <a:rPr lang="en-US" sz="1200" b="0" baseline="0" dirty="0" smtClean="0"/>
              <a:t>dialog box, under </a:t>
            </a:r>
            <a:r>
              <a:rPr lang="en-US" sz="1200" b="1" baseline="0" dirty="0" smtClean="0"/>
              <a:t>Moderate</a:t>
            </a:r>
            <a:r>
              <a:rPr lang="en-US" sz="1200" b="0" baseline="0" dirty="0" smtClean="0"/>
              <a:t>,</a:t>
            </a:r>
            <a:r>
              <a:rPr lang="en-US" sz="1200" b="1" baseline="0" dirty="0" smtClean="0"/>
              <a:t> </a:t>
            </a:r>
            <a:r>
              <a:rPr lang="en-US" sz="1200" b="0" baseline="0" dirty="0" smtClean="0"/>
              <a:t>click </a:t>
            </a:r>
            <a:r>
              <a:rPr lang="en-US" sz="1200" b="1" baseline="0" dirty="0" smtClean="0"/>
              <a:t>Float Down</a:t>
            </a:r>
            <a:r>
              <a:rPr lang="en-US" sz="1200" b="0" baseline="0" dirty="0" smtClean="0"/>
              <a:t>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baseline="0" dirty="0" smtClean="0"/>
              <a:t>Also on the </a:t>
            </a:r>
            <a:r>
              <a:rPr lang="en-US" sz="1200" b="1" baseline="0" dirty="0" smtClean="0"/>
              <a:t>Animations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Animation</a:t>
            </a:r>
            <a:r>
              <a:rPr lang="en-US" sz="1200" b="0" baseline="0" dirty="0" smtClean="0"/>
              <a:t> group, click the </a:t>
            </a:r>
            <a:r>
              <a:rPr lang="en-US" sz="1200" b="1" baseline="0" dirty="0" smtClean="0"/>
              <a:t>Show Additional Effect Options </a:t>
            </a:r>
            <a:r>
              <a:rPr lang="en-US" sz="1200" b="0" baseline="0" dirty="0" smtClean="0"/>
              <a:t>dialog box launcher. In the </a:t>
            </a:r>
            <a:r>
              <a:rPr lang="en-US" sz="1200" b="1" baseline="0" dirty="0" smtClean="0"/>
              <a:t>Float Down </a:t>
            </a:r>
            <a:r>
              <a:rPr lang="en-US" sz="1200" b="0" baseline="0" dirty="0" smtClean="0"/>
              <a:t>dialog box, do the following: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Timing</a:t>
            </a:r>
            <a:r>
              <a:rPr lang="en-US" sz="1200" b="0" baseline="0" dirty="0" smtClean="0"/>
              <a:t> tab, in the</a:t>
            </a:r>
            <a:r>
              <a:rPr lang="en-US" sz="1200" baseline="0" dirty="0" smtClean="0"/>
              <a:t> </a:t>
            </a:r>
            <a:r>
              <a:rPr lang="en-US" sz="1200" b="1" dirty="0" smtClean="0"/>
              <a:t>Start</a:t>
            </a:r>
            <a:r>
              <a:rPr lang="en-US" sz="1200" baseline="0" dirty="0" smtClean="0"/>
              <a:t> box, select</a:t>
            </a:r>
            <a:r>
              <a:rPr lang="en-US" sz="1200" dirty="0" smtClean="0"/>
              <a:t> </a:t>
            </a:r>
            <a:r>
              <a:rPr lang="en-US" sz="1200" b="1" dirty="0" smtClean="0"/>
              <a:t>With Previous</a:t>
            </a:r>
            <a:r>
              <a:rPr lang="en-US" sz="1200" b="0" dirty="0" smtClean="0"/>
              <a:t>. 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In the</a:t>
            </a:r>
            <a:r>
              <a:rPr lang="en-US" sz="1200" baseline="0" dirty="0" smtClean="0"/>
              <a:t> </a:t>
            </a:r>
            <a:r>
              <a:rPr lang="en-US" sz="1200" b="1" dirty="0" smtClean="0"/>
              <a:t>Duration </a:t>
            </a:r>
            <a:r>
              <a:rPr lang="en-US" sz="1200" baseline="0" dirty="0" smtClean="0"/>
              <a:t>box, select</a:t>
            </a:r>
            <a:r>
              <a:rPr lang="en-US" sz="1200" dirty="0" smtClean="0"/>
              <a:t> </a:t>
            </a:r>
            <a:r>
              <a:rPr lang="en-US" sz="1200" b="1" dirty="0" smtClean="0"/>
              <a:t>1 seconds (Fast)</a:t>
            </a:r>
            <a:r>
              <a:rPr lang="en-US" sz="1200" b="0" dirty="0" smtClean="0"/>
              <a:t>. 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Text Animation </a:t>
            </a:r>
            <a:r>
              <a:rPr lang="en-US" sz="1200" baseline="0" dirty="0" smtClean="0"/>
              <a:t>tab,</a:t>
            </a:r>
            <a:r>
              <a:rPr lang="en-US" sz="1200" dirty="0" smtClean="0"/>
              <a:t> in the </a:t>
            </a:r>
            <a:r>
              <a:rPr lang="en-US" sz="1200" b="1" dirty="0" smtClean="0"/>
              <a:t>Group text </a:t>
            </a:r>
            <a:r>
              <a:rPr lang="en-US" sz="1200" baseline="0" dirty="0" smtClean="0"/>
              <a:t>list, select </a:t>
            </a:r>
            <a:r>
              <a:rPr lang="en-US" sz="1200" b="1" baseline="0" dirty="0" smtClean="0"/>
              <a:t>By 1</a:t>
            </a:r>
            <a:r>
              <a:rPr lang="en-US" sz="1200" b="1" baseline="30000" dirty="0" smtClean="0"/>
              <a:t>st </a:t>
            </a:r>
            <a:r>
              <a:rPr lang="en-US" sz="1200" b="1" baseline="0" dirty="0" smtClean="0"/>
              <a:t>Level Paragraphs</a:t>
            </a:r>
            <a:r>
              <a:rPr lang="en-US" sz="1200" b="0" baseline="0" dirty="0" smtClean="0"/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baseline="0" dirty="0" smtClean="0"/>
              <a:t>Also on the </a:t>
            </a:r>
            <a:r>
              <a:rPr lang="en-US" sz="1200" b="1" baseline="0" dirty="0" smtClean="0"/>
              <a:t>Animations</a:t>
            </a:r>
            <a:r>
              <a:rPr lang="en-US" sz="1200" b="0" baseline="0" dirty="0" smtClean="0"/>
              <a:t> tab</a:t>
            </a:r>
            <a:r>
              <a:rPr lang="en-US" sz="1200" baseline="0" dirty="0" smtClean="0"/>
              <a:t>, in the </a:t>
            </a:r>
            <a:r>
              <a:rPr lang="en-US" sz="1200" b="1" baseline="0" dirty="0" smtClean="0"/>
              <a:t>Advanced Animation </a:t>
            </a:r>
            <a:r>
              <a:rPr lang="en-US" sz="1200" baseline="0" dirty="0" smtClean="0"/>
              <a:t>group, click </a:t>
            </a:r>
            <a:r>
              <a:rPr lang="en-US" sz="1200" b="1" baseline="0" dirty="0" smtClean="0"/>
              <a:t>Animation Pane</a:t>
            </a:r>
            <a:r>
              <a:rPr lang="en-US" sz="1200" baseline="0" dirty="0" smtClean="0"/>
              <a:t>. In the </a:t>
            </a:r>
            <a:r>
              <a:rPr lang="en-US" sz="1200" b="1" baseline="0" dirty="0" smtClean="0"/>
              <a:t>Animation Pane</a:t>
            </a:r>
            <a:r>
              <a:rPr lang="en-US" sz="1200" baseline="0" dirty="0" smtClean="0"/>
              <a:t>, click the double arrow under the text animation effect to expand the list of effects, and then do the following: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aseline="0" dirty="0" smtClean="0"/>
              <a:t>Select the first text animation effect in the list (descend effect for the first line of text). Click the arrow to the right of the selected effect, and then click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. In the </a:t>
            </a:r>
            <a:r>
              <a:rPr lang="en-US" sz="1200" b="1" baseline="0" dirty="0" smtClean="0"/>
              <a:t>Descend</a:t>
            </a:r>
            <a:r>
              <a:rPr lang="en-US" sz="1200" baseline="0" dirty="0" smtClean="0"/>
              <a:t> dialog box, on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tab, in the </a:t>
            </a:r>
            <a:r>
              <a:rPr lang="en-US" sz="1200" b="1" baseline="0" dirty="0" smtClean="0"/>
              <a:t>Delay</a:t>
            </a:r>
            <a:r>
              <a:rPr lang="en-US" sz="1200" baseline="0" dirty="0" smtClean="0"/>
              <a:t> box, enter </a:t>
            </a:r>
            <a:r>
              <a:rPr lang="en-US" sz="1200" b="1" baseline="0" dirty="0" smtClean="0"/>
              <a:t>1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Select the second text animation effect (descend effect for the second line of text). Click the arrow to the right of the selected effect, and then click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. In the </a:t>
            </a:r>
            <a:r>
              <a:rPr lang="en-US" sz="1200" b="1" baseline="0" dirty="0" smtClean="0"/>
              <a:t>Descend</a:t>
            </a:r>
            <a:r>
              <a:rPr lang="en-US" sz="1200" baseline="0" dirty="0" smtClean="0"/>
              <a:t> dialog box, on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tab, do the following: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Start</a:t>
            </a:r>
            <a:r>
              <a:rPr lang="en-US" sz="1200" baseline="0" dirty="0" smtClean="0"/>
              <a:t> list select </a:t>
            </a:r>
            <a:r>
              <a:rPr lang="en-US" sz="1200" b="1" baseline="0" dirty="0" smtClean="0"/>
              <a:t>With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Previous</a:t>
            </a:r>
            <a:r>
              <a:rPr lang="en-US" sz="1200" baseline="0" dirty="0" smtClean="0"/>
              <a:t>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Delay</a:t>
            </a:r>
            <a:r>
              <a:rPr lang="en-US" sz="1200" baseline="0" dirty="0" smtClean="0"/>
              <a:t> box, enter </a:t>
            </a:r>
            <a:r>
              <a:rPr lang="en-US" sz="1200" b="1" baseline="0" dirty="0" smtClean="0"/>
              <a:t>1.5</a:t>
            </a:r>
            <a:r>
              <a:rPr lang="en-US" sz="1200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aseline="0" dirty="0" smtClean="0"/>
              <a:t>Select the third text animation effect (descend effect for the third line of text). Click the arrow to the right of the selected effect, and then click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. In the </a:t>
            </a:r>
            <a:r>
              <a:rPr lang="en-US" sz="1200" b="1" baseline="0" dirty="0" smtClean="0"/>
              <a:t>Descend</a:t>
            </a:r>
            <a:r>
              <a:rPr lang="en-US" sz="1200" baseline="0" dirty="0" smtClean="0"/>
              <a:t> dialog box, on the </a:t>
            </a:r>
            <a:r>
              <a:rPr lang="en-US" sz="1200" b="1" baseline="0" dirty="0" smtClean="0"/>
              <a:t>Timing</a:t>
            </a:r>
            <a:r>
              <a:rPr lang="en-US" sz="1200" baseline="0" dirty="0" smtClean="0"/>
              <a:t> tab, do the following: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Start</a:t>
            </a:r>
            <a:r>
              <a:rPr lang="en-US" sz="1200" baseline="0" dirty="0" smtClean="0"/>
              <a:t> list select </a:t>
            </a:r>
            <a:r>
              <a:rPr lang="en-US" sz="1200" b="1" baseline="0" dirty="0" smtClean="0"/>
              <a:t>With</a:t>
            </a:r>
            <a:r>
              <a:rPr lang="en-US" sz="1200" baseline="0" dirty="0" smtClean="0"/>
              <a:t> </a:t>
            </a:r>
            <a:r>
              <a:rPr lang="en-US" sz="1200" b="1" baseline="0" dirty="0" smtClean="0"/>
              <a:t>Previous</a:t>
            </a:r>
            <a:r>
              <a:rPr lang="en-US" sz="1200" baseline="0" dirty="0" smtClean="0"/>
              <a:t>.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US" sz="1200" baseline="0" dirty="0" smtClean="0"/>
              <a:t>In the </a:t>
            </a:r>
            <a:r>
              <a:rPr lang="en-US" sz="1200" b="1" baseline="0" dirty="0" smtClean="0"/>
              <a:t>Delay</a:t>
            </a:r>
            <a:r>
              <a:rPr lang="en-US" sz="1200" baseline="0" dirty="0" smtClean="0"/>
              <a:t> box, enter </a:t>
            </a:r>
            <a:r>
              <a:rPr lang="en-US" sz="1200" b="1" baseline="0" dirty="0" smtClean="0"/>
              <a:t>2</a:t>
            </a:r>
            <a:r>
              <a:rPr lang="en-US" sz="1200" baseline="0" dirty="0" smtClean="0"/>
              <a:t>.</a:t>
            </a:r>
          </a:p>
          <a:p>
            <a:endParaRPr lang="en-US" sz="1200" dirty="0" smtClean="0"/>
          </a:p>
          <a:p>
            <a:endParaRPr lang="en-US" sz="1200" dirty="0" smtClean="0"/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reproduce the background effects on this slide, do the following: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Design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Background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group, click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 Background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dialog box launcher.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 Background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dialog box, click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 left pane, select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Picture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or texture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pane, and then under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Insert from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click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Insert Picture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dialog box, 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picture, and then click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Insert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200" dirty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F05EF-6168-407F-8025-E41839E12504}" type="datetimeFigureOut">
              <a:rPr lang="en-US" smtClean="0"/>
              <a:pPr/>
              <a:t>10/19/2019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EF05EF-6168-407F-8025-E41839E12504}" type="datetimeFigureOut">
              <a:rPr lang="en-US" smtClean="0"/>
              <a:pPr/>
              <a:t>10/19/2019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1C692C-4F2D-45F6-A9A8-8A3A8FE278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70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g"/><Relationship Id="rId5" Type="http://schemas.openxmlformats.org/officeDocument/2006/relationships/image" Target="../media/image8.jpeg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SP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story of </a:t>
            </a:r>
            <a:r>
              <a:rPr lang="en-US" dirty="0" err="1" smtClean="0"/>
              <a:t>SPtube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5357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spd="slow" advClick="0" advTm="3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37000" r="-3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4800600" y="2476500"/>
            <a:ext cx="3962400" cy="4381500"/>
          </a:xfrm>
          <a:prstGeom prst="roundRect">
            <a:avLst>
              <a:gd name="adj" fmla="val 5281"/>
            </a:avLst>
          </a:prstGeom>
          <a:gradFill flip="none" rotWithShape="1">
            <a:gsLst>
              <a:gs pos="0">
                <a:schemeClr val="bg1">
                  <a:alpha val="75000"/>
                </a:schemeClr>
              </a:gs>
              <a:gs pos="100000">
                <a:schemeClr val="bg1">
                  <a:alpha val="31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14900" y="3174533"/>
            <a:ext cx="3733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800" dirty="0" smtClean="0">
                <a:solidFill>
                  <a:srgbClr val="4BACC6">
                    <a:lumMod val="50000"/>
                  </a:srgbClr>
                </a:solidFill>
                <a:latin typeface="Candara" pitchFamily="34" charset="0"/>
              </a:rPr>
              <a:t>Probably, because of </a:t>
            </a:r>
          </a:p>
          <a:p>
            <a:pPr>
              <a:spcAft>
                <a:spcPts val="1200"/>
              </a:spcAft>
            </a:pPr>
            <a:r>
              <a:rPr lang="en-US" sz="2800" dirty="0" smtClean="0">
                <a:solidFill>
                  <a:srgbClr val="4BACC6">
                    <a:lumMod val="50000"/>
                  </a:srgbClr>
                </a:solidFill>
                <a:latin typeface="Candara" pitchFamily="34" charset="0"/>
              </a:rPr>
              <a:t>My broken “M” key.</a:t>
            </a:r>
            <a:endParaRPr lang="en-US" sz="2800" dirty="0" smtClean="0">
              <a:solidFill>
                <a:srgbClr val="4BACC6">
                  <a:lumMod val="50000"/>
                </a:srgbClr>
              </a:solidFill>
              <a:latin typeface="Candara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149" y="1638774"/>
            <a:ext cx="2056500" cy="20565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752600" y="4205585"/>
            <a:ext cx="19306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M key</a:t>
            </a:r>
            <a:endParaRPr 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8" name="&quot;No&quot; Symbol 7"/>
          <p:cNvSpPr/>
          <p:nvPr/>
        </p:nvSpPr>
        <p:spPr>
          <a:xfrm>
            <a:off x="1524000" y="4298043"/>
            <a:ext cx="2159257" cy="838200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76634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37000" r="-3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4800600" y="2476500"/>
            <a:ext cx="3962400" cy="4381500"/>
          </a:xfrm>
          <a:prstGeom prst="roundRect">
            <a:avLst>
              <a:gd name="adj" fmla="val 5281"/>
            </a:avLst>
          </a:prstGeom>
          <a:gradFill flip="none" rotWithShape="1">
            <a:gsLst>
              <a:gs pos="0">
                <a:schemeClr val="bg1">
                  <a:alpha val="75000"/>
                </a:schemeClr>
              </a:gs>
              <a:gs pos="100000">
                <a:schemeClr val="bg1">
                  <a:alpha val="31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14900" y="3174533"/>
            <a:ext cx="3733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800" dirty="0" smtClean="0">
                <a:solidFill>
                  <a:srgbClr val="4BACC6">
                    <a:lumMod val="50000"/>
                  </a:srgbClr>
                </a:solidFill>
                <a:latin typeface="Candara" pitchFamily="34" charset="0"/>
              </a:rPr>
              <a:t>I mean Spain-Mart will be revealed in Real-Life.</a:t>
            </a:r>
            <a:endParaRPr lang="en-US" sz="2800" dirty="0" smtClean="0">
              <a:solidFill>
                <a:srgbClr val="4BACC6">
                  <a:lumMod val="50000"/>
                </a:srgbClr>
              </a:solidFill>
              <a:latin typeface="Candara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257890"/>
            <a:ext cx="3874551" cy="2178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3561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37000" r="-3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4800600" y="2476500"/>
            <a:ext cx="3962400" cy="4381500"/>
          </a:xfrm>
          <a:prstGeom prst="roundRect">
            <a:avLst>
              <a:gd name="adj" fmla="val 5281"/>
            </a:avLst>
          </a:prstGeom>
          <a:gradFill flip="none" rotWithShape="1">
            <a:gsLst>
              <a:gs pos="0">
                <a:schemeClr val="bg1">
                  <a:alpha val="75000"/>
                </a:schemeClr>
              </a:gs>
              <a:gs pos="100000">
                <a:schemeClr val="bg1">
                  <a:alpha val="31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14900" y="3174533"/>
            <a:ext cx="373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800" dirty="0" smtClean="0">
                <a:solidFill>
                  <a:srgbClr val="4BACC6">
                    <a:lumMod val="50000"/>
                  </a:srgbClr>
                </a:solidFill>
                <a:latin typeface="Candara" pitchFamily="34" charset="0"/>
              </a:rPr>
              <a:t>Bye!</a:t>
            </a:r>
            <a:endParaRPr lang="en-US" sz="2800" dirty="0" smtClean="0">
              <a:solidFill>
                <a:srgbClr val="4BACC6">
                  <a:lumMod val="50000"/>
                </a:srgbClr>
              </a:solidFill>
              <a:latin typeface="Candar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22069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Bye!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Thanks for previewing!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3714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spd="slow" advClick="0" advTm="3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37000" r="-3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4800600" y="2476500"/>
            <a:ext cx="3962400" cy="4381500"/>
          </a:xfrm>
          <a:prstGeom prst="roundRect">
            <a:avLst>
              <a:gd name="adj" fmla="val 5281"/>
            </a:avLst>
          </a:prstGeom>
          <a:gradFill flip="none" rotWithShape="1">
            <a:gsLst>
              <a:gs pos="0">
                <a:schemeClr val="bg1">
                  <a:alpha val="75000"/>
                </a:schemeClr>
              </a:gs>
              <a:gs pos="100000">
                <a:schemeClr val="bg1">
                  <a:alpha val="31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14900" y="3174533"/>
            <a:ext cx="3733800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800" dirty="0" smtClean="0">
                <a:solidFill>
                  <a:srgbClr val="4BACC6">
                    <a:lumMod val="50000"/>
                  </a:srgbClr>
                </a:solidFill>
                <a:latin typeface="Candara" pitchFamily="34" charset="0"/>
              </a:rPr>
              <a:t>Cookie Man </a:t>
            </a:r>
            <a:r>
              <a:rPr lang="en-US" sz="2800" dirty="0" smtClean="0">
                <a:solidFill>
                  <a:srgbClr val="4BACC6">
                    <a:lumMod val="50000"/>
                  </a:srgbClr>
                </a:solidFill>
                <a:latin typeface="Candara" pitchFamily="34" charset="0"/>
              </a:rPr>
              <a:t>by Dario:</a:t>
            </a:r>
          </a:p>
          <a:p>
            <a:pPr>
              <a:spcAft>
                <a:spcPts val="1200"/>
              </a:spcAft>
            </a:pPr>
            <a:r>
              <a:rPr lang="en-US" sz="2800" dirty="0" smtClean="0">
                <a:solidFill>
                  <a:srgbClr val="4BACC6">
                    <a:lumMod val="50000"/>
                  </a:srgbClr>
                </a:solidFill>
                <a:latin typeface="Candara" pitchFamily="34" charset="0"/>
              </a:rPr>
              <a:t>Don’t sue me, </a:t>
            </a:r>
            <a:r>
              <a:rPr lang="en-US" sz="2800" dirty="0" err="1" smtClean="0">
                <a:solidFill>
                  <a:srgbClr val="4BACC6">
                    <a:lumMod val="50000"/>
                  </a:srgbClr>
                </a:solidFill>
                <a:latin typeface="Candara" pitchFamily="34" charset="0"/>
              </a:rPr>
              <a:t>plz</a:t>
            </a:r>
            <a:r>
              <a:rPr lang="en-US" sz="2800" dirty="0" smtClean="0">
                <a:solidFill>
                  <a:srgbClr val="4BACC6">
                    <a:lumMod val="50000"/>
                  </a:srgbClr>
                </a:solidFill>
                <a:latin typeface="Candara" pitchFamily="34" charset="0"/>
              </a:rPr>
              <a:t>. I was not sure I use this picture.</a:t>
            </a:r>
          </a:p>
          <a:p>
            <a:pPr>
              <a:spcAft>
                <a:spcPts val="1200"/>
              </a:spcAft>
            </a:pPr>
            <a:r>
              <a:rPr lang="en-US" sz="2800" dirty="0" smtClean="0">
                <a:solidFill>
                  <a:srgbClr val="4BACC6">
                    <a:lumMod val="50000"/>
                  </a:srgbClr>
                </a:solidFill>
                <a:latin typeface="Candara" pitchFamily="34" charset="0"/>
              </a:rPr>
              <a:t>There was another character.</a:t>
            </a:r>
            <a:endParaRPr lang="en-US" sz="2800" dirty="0" smtClean="0">
              <a:solidFill>
                <a:srgbClr val="4BACC6">
                  <a:lumMod val="50000"/>
                </a:srgbClr>
              </a:solidFill>
              <a:latin typeface="Candara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762000"/>
            <a:ext cx="938907" cy="2045016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biLevel thresh="7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encilGrayscale/>
                    </a14:imgEffect>
                    <a14:imgEffect>
                      <a14:sharpenSoften amount="-50000"/>
                    </a14:imgEffect>
                    <a14:imgEffect>
                      <a14:saturation sat="400000"/>
                    </a14:imgEffect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2116" y="762000"/>
            <a:ext cx="938213" cy="2043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3358588" y="1322843"/>
            <a:ext cx="5052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?</a:t>
            </a:r>
            <a:endParaRPr lang="en-US" sz="5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808163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7" presetClass="entr" presetSubtype="0" fill="hold" grpId="0" nodeType="click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37000" r="-3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4800600" y="2476500"/>
            <a:ext cx="3962400" cy="4381500"/>
          </a:xfrm>
          <a:prstGeom prst="roundRect">
            <a:avLst>
              <a:gd name="adj" fmla="val 5281"/>
            </a:avLst>
          </a:prstGeom>
          <a:gradFill flip="none" rotWithShape="1">
            <a:gsLst>
              <a:gs pos="0">
                <a:schemeClr val="bg1">
                  <a:alpha val="75000"/>
                </a:schemeClr>
              </a:gs>
              <a:gs pos="100000">
                <a:schemeClr val="bg1">
                  <a:alpha val="31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14900" y="3174533"/>
            <a:ext cx="37338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800" dirty="0" smtClean="0">
                <a:solidFill>
                  <a:srgbClr val="4BACC6">
                    <a:lumMod val="50000"/>
                  </a:srgbClr>
                </a:solidFill>
                <a:latin typeface="Candara" pitchFamily="34" charset="0"/>
              </a:rPr>
              <a:t>I used Paint 3D to make projects and models. I made this 3D </a:t>
            </a:r>
            <a:r>
              <a:rPr lang="en-US" sz="2800" dirty="0" err="1" smtClean="0">
                <a:solidFill>
                  <a:srgbClr val="4BACC6">
                    <a:lumMod val="50000"/>
                  </a:srgbClr>
                </a:solidFill>
                <a:latin typeface="Candara" pitchFamily="34" charset="0"/>
              </a:rPr>
              <a:t>Petey</a:t>
            </a:r>
            <a:r>
              <a:rPr lang="en-US" sz="2800" dirty="0" smtClean="0">
                <a:solidFill>
                  <a:srgbClr val="4BACC6">
                    <a:lumMod val="50000"/>
                  </a:srgbClr>
                </a:solidFill>
                <a:latin typeface="Candara" pitchFamily="34" charset="0"/>
              </a:rPr>
              <a:t> to use it. Idk.</a:t>
            </a:r>
            <a:endParaRPr lang="en-US" sz="2800" dirty="0" smtClean="0">
              <a:solidFill>
                <a:srgbClr val="4BACC6">
                  <a:lumMod val="50000"/>
                </a:srgbClr>
              </a:solidFill>
              <a:latin typeface="Candara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457200"/>
            <a:ext cx="331470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1269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37000" r="-3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4800600" y="2476500"/>
            <a:ext cx="3962400" cy="4381500"/>
          </a:xfrm>
          <a:prstGeom prst="roundRect">
            <a:avLst>
              <a:gd name="adj" fmla="val 5281"/>
            </a:avLst>
          </a:prstGeom>
          <a:gradFill flip="none" rotWithShape="1">
            <a:gsLst>
              <a:gs pos="0">
                <a:schemeClr val="bg1">
                  <a:alpha val="75000"/>
                </a:schemeClr>
              </a:gs>
              <a:gs pos="100000">
                <a:schemeClr val="bg1">
                  <a:alpha val="31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14900" y="3174533"/>
            <a:ext cx="3733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800" dirty="0" smtClean="0">
                <a:solidFill>
                  <a:srgbClr val="4BACC6">
                    <a:lumMod val="50000"/>
                  </a:srgbClr>
                </a:solidFill>
                <a:latin typeface="Candara" pitchFamily="34" charset="0"/>
              </a:rPr>
              <a:t>I guess Sonic Pro Dash is coming soon. </a:t>
            </a:r>
            <a:r>
              <a:rPr lang="en-US" sz="2800" dirty="0" smtClean="0">
                <a:solidFill>
                  <a:srgbClr val="4BACC6">
                    <a:lumMod val="50000"/>
                  </a:srgbClr>
                </a:solidFill>
                <a:latin typeface="Candara" pitchFamily="34" charset="0"/>
              </a:rPr>
              <a:t>We will release it soon.</a:t>
            </a:r>
            <a:endParaRPr lang="en-US" sz="2800" dirty="0" smtClean="0">
              <a:solidFill>
                <a:srgbClr val="4BACC6">
                  <a:lumMod val="50000"/>
                </a:srgbClr>
              </a:solidFill>
              <a:latin typeface="Candara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661084"/>
            <a:ext cx="3314700" cy="906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2719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37000" r="-3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4800600" y="2476500"/>
            <a:ext cx="3962400" cy="4381500"/>
          </a:xfrm>
          <a:prstGeom prst="roundRect">
            <a:avLst>
              <a:gd name="adj" fmla="val 5281"/>
            </a:avLst>
          </a:prstGeom>
          <a:gradFill flip="none" rotWithShape="1">
            <a:gsLst>
              <a:gs pos="0">
                <a:schemeClr val="bg1">
                  <a:alpha val="75000"/>
                </a:schemeClr>
              </a:gs>
              <a:gs pos="100000">
                <a:schemeClr val="bg1">
                  <a:alpha val="31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14900" y="3174533"/>
            <a:ext cx="3733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800" dirty="0" err="1" smtClean="0">
                <a:solidFill>
                  <a:srgbClr val="4BACC6">
                    <a:lumMod val="50000"/>
                  </a:srgbClr>
                </a:solidFill>
                <a:latin typeface="Candara" pitchFamily="34" charset="0"/>
              </a:rPr>
              <a:t>Noboty</a:t>
            </a:r>
            <a:r>
              <a:rPr lang="en-US" sz="2800" dirty="0">
                <a:solidFill>
                  <a:srgbClr val="4BACC6">
                    <a:lumMod val="50000"/>
                  </a:srgbClr>
                </a:solidFill>
                <a:latin typeface="Candara" pitchFamily="34" charset="0"/>
              </a:rPr>
              <a:t> </a:t>
            </a:r>
            <a:r>
              <a:rPr lang="en-US" sz="2800" dirty="0" smtClean="0">
                <a:solidFill>
                  <a:srgbClr val="4BACC6">
                    <a:lumMod val="50000"/>
                  </a:srgbClr>
                </a:solidFill>
                <a:latin typeface="Candara" pitchFamily="34" charset="0"/>
              </a:rPr>
              <a:t>Cares!!!! Help me </a:t>
            </a:r>
            <a:r>
              <a:rPr lang="en-US" sz="2800" dirty="0" err="1" smtClean="0">
                <a:solidFill>
                  <a:srgbClr val="4BACC6">
                    <a:lumMod val="50000"/>
                  </a:srgbClr>
                </a:solidFill>
                <a:latin typeface="Candara" pitchFamily="34" charset="0"/>
              </a:rPr>
              <a:t>plz</a:t>
            </a:r>
            <a:r>
              <a:rPr lang="en-US" sz="2800" dirty="0" smtClean="0">
                <a:solidFill>
                  <a:srgbClr val="4BACC6">
                    <a:lumMod val="50000"/>
                  </a:srgbClr>
                </a:solidFill>
                <a:latin typeface="Candara" pitchFamily="34" charset="0"/>
              </a:rPr>
              <a:t>.</a:t>
            </a:r>
            <a:endParaRPr lang="en-US" sz="2800" dirty="0" smtClean="0">
              <a:solidFill>
                <a:srgbClr val="4BACC6">
                  <a:lumMod val="50000"/>
                </a:srgbClr>
              </a:solidFill>
              <a:latin typeface="Candara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990600"/>
            <a:ext cx="3271620" cy="2453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8463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37000" r="-3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4800600" y="2476500"/>
            <a:ext cx="3962400" cy="4381500"/>
          </a:xfrm>
          <a:prstGeom prst="roundRect">
            <a:avLst>
              <a:gd name="adj" fmla="val 5281"/>
            </a:avLst>
          </a:prstGeom>
          <a:gradFill flip="none" rotWithShape="1">
            <a:gsLst>
              <a:gs pos="0">
                <a:schemeClr val="bg1">
                  <a:alpha val="75000"/>
                </a:schemeClr>
              </a:gs>
              <a:gs pos="100000">
                <a:schemeClr val="bg1">
                  <a:alpha val="31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14900" y="3174533"/>
            <a:ext cx="37338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800" dirty="0" smtClean="0">
                <a:solidFill>
                  <a:srgbClr val="4BACC6">
                    <a:lumMod val="50000"/>
                  </a:srgbClr>
                </a:solidFill>
                <a:latin typeface="Candara" pitchFamily="34" charset="0"/>
              </a:rPr>
              <a:t>The Dog Man </a:t>
            </a:r>
            <a:r>
              <a:rPr lang="en-US" sz="2800" dirty="0" err="1" smtClean="0">
                <a:solidFill>
                  <a:srgbClr val="4BACC6">
                    <a:lumMod val="50000"/>
                  </a:srgbClr>
                </a:solidFill>
                <a:latin typeface="Candara" pitchFamily="34" charset="0"/>
              </a:rPr>
              <a:t>plushes</a:t>
            </a:r>
            <a:r>
              <a:rPr lang="en-US" sz="2800" dirty="0" smtClean="0">
                <a:solidFill>
                  <a:srgbClr val="4BACC6">
                    <a:lumMod val="50000"/>
                  </a:srgbClr>
                </a:solidFill>
                <a:latin typeface="Candara" pitchFamily="34" charset="0"/>
              </a:rPr>
              <a:t> will also come soon. But they are sold out from unknown reasons.</a:t>
            </a:r>
            <a:endParaRPr lang="en-US" sz="2800" dirty="0" smtClean="0">
              <a:solidFill>
                <a:srgbClr val="4BACC6">
                  <a:lumMod val="50000"/>
                </a:srgbClr>
              </a:solidFill>
              <a:latin typeface="Candara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398" y="914400"/>
            <a:ext cx="1786611" cy="245371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398" y="3368116"/>
            <a:ext cx="1428300" cy="1905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211732"/>
            <a:ext cx="2156384" cy="21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6115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37000" r="-3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4800600" y="2476500"/>
            <a:ext cx="3962400" cy="4381500"/>
          </a:xfrm>
          <a:prstGeom prst="roundRect">
            <a:avLst>
              <a:gd name="adj" fmla="val 5281"/>
            </a:avLst>
          </a:prstGeom>
          <a:gradFill flip="none" rotWithShape="1">
            <a:gsLst>
              <a:gs pos="0">
                <a:schemeClr val="bg1">
                  <a:alpha val="75000"/>
                </a:schemeClr>
              </a:gs>
              <a:gs pos="100000">
                <a:schemeClr val="bg1">
                  <a:alpha val="31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14900" y="3174533"/>
            <a:ext cx="3733800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800" dirty="0" smtClean="0">
                <a:solidFill>
                  <a:srgbClr val="4BACC6">
                    <a:lumMod val="50000"/>
                  </a:srgbClr>
                </a:solidFill>
                <a:latin typeface="Candara" pitchFamily="34" charset="0"/>
              </a:rPr>
              <a:t>Who knows SPTV will have more shows?</a:t>
            </a:r>
          </a:p>
          <a:p>
            <a:pPr>
              <a:spcAft>
                <a:spcPts val="1200"/>
              </a:spcAft>
            </a:pPr>
            <a:r>
              <a:rPr lang="en-US" sz="2800" dirty="0" smtClean="0">
                <a:solidFill>
                  <a:srgbClr val="4BACC6">
                    <a:lumMod val="50000"/>
                  </a:srgbClr>
                </a:solidFill>
                <a:latin typeface="Candara" pitchFamily="34" charset="0"/>
              </a:rPr>
              <a:t>True or False?</a:t>
            </a:r>
            <a:endParaRPr lang="en-US" sz="2800" dirty="0" smtClean="0">
              <a:solidFill>
                <a:srgbClr val="4BACC6">
                  <a:lumMod val="50000"/>
                </a:srgbClr>
              </a:solidFill>
              <a:latin typeface="Candara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398" y="1638774"/>
            <a:ext cx="3656002" cy="205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7898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37000" r="-3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4800600" y="2476500"/>
            <a:ext cx="3962400" cy="4381500"/>
          </a:xfrm>
          <a:prstGeom prst="roundRect">
            <a:avLst>
              <a:gd name="adj" fmla="val 5281"/>
            </a:avLst>
          </a:prstGeom>
          <a:gradFill flip="none" rotWithShape="1">
            <a:gsLst>
              <a:gs pos="0">
                <a:schemeClr val="bg1">
                  <a:alpha val="75000"/>
                </a:schemeClr>
              </a:gs>
              <a:gs pos="100000">
                <a:schemeClr val="bg1">
                  <a:alpha val="31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14900" y="3174533"/>
            <a:ext cx="37338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800" dirty="0" smtClean="0">
                <a:solidFill>
                  <a:srgbClr val="4BACC6">
                    <a:lumMod val="50000"/>
                  </a:srgbClr>
                </a:solidFill>
                <a:latin typeface="Candara" pitchFamily="34" charset="0"/>
              </a:rPr>
              <a:t>Toonsy,  the after-Flash player program that you can animate is better than </a:t>
            </a:r>
            <a:r>
              <a:rPr lang="en-US" sz="2800" dirty="0" smtClean="0">
                <a:solidFill>
                  <a:srgbClr val="4BACC6">
                    <a:lumMod val="50000"/>
                  </a:srgbClr>
                </a:solidFill>
                <a:latin typeface="Candara" pitchFamily="34" charset="0"/>
              </a:rPr>
              <a:t>this.</a:t>
            </a:r>
            <a:endParaRPr lang="en-US" sz="2800" dirty="0" smtClean="0">
              <a:solidFill>
                <a:srgbClr val="4BACC6">
                  <a:lumMod val="50000"/>
                </a:srgbClr>
              </a:solidFill>
              <a:latin typeface="Candara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399" y="1638774"/>
            <a:ext cx="2742000" cy="205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9698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37000" r="-3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4800600" y="2476500"/>
            <a:ext cx="3962400" cy="4381500"/>
          </a:xfrm>
          <a:prstGeom prst="roundRect">
            <a:avLst>
              <a:gd name="adj" fmla="val 5281"/>
            </a:avLst>
          </a:prstGeom>
          <a:gradFill flip="none" rotWithShape="1">
            <a:gsLst>
              <a:gs pos="0">
                <a:schemeClr val="bg1">
                  <a:alpha val="75000"/>
                </a:schemeClr>
              </a:gs>
              <a:gs pos="100000">
                <a:schemeClr val="bg1">
                  <a:alpha val="31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14900" y="3174533"/>
            <a:ext cx="3733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800" dirty="0" smtClean="0">
                <a:solidFill>
                  <a:srgbClr val="4BACC6">
                    <a:lumMod val="50000"/>
                  </a:srgbClr>
                </a:solidFill>
                <a:latin typeface="Candara" pitchFamily="34" charset="0"/>
              </a:rPr>
              <a:t>Can you play </a:t>
            </a:r>
            <a:r>
              <a:rPr lang="en-US" sz="2800" dirty="0">
                <a:solidFill>
                  <a:srgbClr val="4BACC6">
                    <a:lumMod val="50000"/>
                  </a:srgbClr>
                </a:solidFill>
                <a:latin typeface="Candara" pitchFamily="34" charset="0"/>
              </a:rPr>
              <a:t>G</a:t>
            </a:r>
            <a:r>
              <a:rPr lang="en-US" sz="2800" dirty="0" smtClean="0">
                <a:solidFill>
                  <a:srgbClr val="4BACC6">
                    <a:lumMod val="50000"/>
                  </a:srgbClr>
                </a:solidFill>
                <a:latin typeface="Candara" pitchFamily="34" charset="0"/>
              </a:rPr>
              <a:t>eometry Dash?</a:t>
            </a:r>
            <a:endParaRPr lang="en-US" sz="2800" dirty="0" smtClean="0">
              <a:solidFill>
                <a:srgbClr val="4BACC6">
                  <a:lumMod val="50000"/>
                </a:srgbClr>
              </a:solidFill>
              <a:latin typeface="Candara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149" y="1638774"/>
            <a:ext cx="2056500" cy="205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5432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build="p"/>
    </p:bldLst>
  </p:timing>
</p:sld>
</file>

<file path=ppt/theme/theme1.xml><?xml version="1.0" encoding="utf-8"?>
<a:theme xmlns:a="http://schemas.openxmlformats.org/drawingml/2006/main" name="Animated_captions_fade_into_view_over_forest_backgroun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APDescription xmlns="4873beb7-5857-4685-be1f-d57550cc96cc" xsi:nil="true"/>
    <AssetExpire xmlns="4873beb7-5857-4685-be1f-d57550cc96cc">2029-05-12T07:00:00+00:00</AssetExpire>
    <IntlLangReviewDate xmlns="4873beb7-5857-4685-be1f-d57550cc96cc">2010-05-28T00:21:00+00:00</IntlLangReviewDate>
    <TPFriendlyName xmlns="4873beb7-5857-4685-be1f-d57550cc96cc" xsi:nil="true"/>
    <IntlLangReview xmlns="4873beb7-5857-4685-be1f-d57550cc96cc" xsi:nil="true"/>
    <PolicheckWords xmlns="4873beb7-5857-4685-be1f-d57550cc96cc" xsi:nil="true"/>
    <SubmitterId xmlns="4873beb7-5857-4685-be1f-d57550cc96cc" xsi:nil="true"/>
    <AcquiredFrom xmlns="4873beb7-5857-4685-be1f-d57550cc96cc">Community</AcquiredFrom>
    <EditorialStatus xmlns="4873beb7-5857-4685-be1f-d57550cc96cc" xsi:nil="true"/>
    <Markets xmlns="4873beb7-5857-4685-be1f-d57550cc96cc"/>
    <OriginAsset xmlns="4873beb7-5857-4685-be1f-d57550cc96cc" xsi:nil="true"/>
    <AssetStart xmlns="4873beb7-5857-4685-be1f-d57550cc96cc">2010-05-28T00:18:00+00:00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918045</Value>
      <Value>1313771</Value>
    </PublishStatusLookup>
    <APAuthor xmlns="4873beb7-5857-4685-be1f-d57550cc96cc">
      <UserInfo>
        <DisplayName>REDMOND\v-luannv</DisplayName>
        <AccountId>92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true</OutputCachingOn>
    <TemplateStatus xmlns="4873beb7-5857-4685-be1f-d57550cc96cc" xsi:nil="true"/>
    <IsSearchable xmlns="4873beb7-5857-4685-be1f-d57550cc96cc">true</IsSearchable>
    <ContentItem xmlns="4873beb7-5857-4685-be1f-d57550cc96cc" xsi:nil="true"/>
    <HandoffToMSDN xmlns="4873beb7-5857-4685-be1f-d57550cc96cc">2010-05-28T00:21:00+00:00</HandoffToMSDN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>2010-05-28T00:21:00+00:00</LastModifiedDateTime>
    <LastPublishResultLookup xmlns="4873beb7-5857-4685-be1f-d57550cc96cc" xsi:nil="true"/>
    <LegacyData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false</PrimaryImageGen>
    <PlannedPubDate xmlns="4873beb7-5857-4685-be1f-d57550cc96cc">2010-05-28T00:21:00+00:00</PlannedPubDate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TPLaunchHelpLinkType xmlns="4873beb7-5857-4685-be1f-d57550cc96cc">Template</TPLaunchHelpLinkType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Provider xmlns="4873beb7-5857-4685-be1f-d57550cc96cc" xsi:nil="true"/>
    <UACurrentWords xmlns="4873beb7-5857-4685-be1f-d57550cc96cc" xsi:nil="true"/>
    <AssetId xmlns="4873beb7-5857-4685-be1f-d57550cc96cc">TP101881392</AssetId>
    <TPClientViewer xmlns="4873beb7-5857-4685-be1f-d57550cc96cc" xsi:nil="true"/>
    <DSATActionTaken xmlns="4873beb7-5857-4685-be1f-d57550cc96cc">Best Bets</DSATActionTaken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</PublishTargets>
    <ApprovalLog xmlns="4873beb7-5857-4685-be1f-d57550cc96cc" xsi:nil="true"/>
    <BugNumber xmlns="4873beb7-5857-4685-be1f-d57550cc96cc" xsi:nil="true"/>
    <CrawlForDependencies xmlns="4873beb7-5857-4685-be1f-d57550cc96cc">false</CrawlForDependencies>
    <LastHandOff xmlns="4873beb7-5857-4685-be1f-d57550cc96cc" xsi:nil="true"/>
    <Milestone xmlns="4873beb7-5857-4685-be1f-d57550cc96cc" xsi:nil="true"/>
    <UANotes xmlns="4873beb7-5857-4685-be1f-d57550cc96cc" xsi:nil="true"/>
    <BlockPublish xmlns="4873beb7-5857-4685-be1f-d57550cc96cc" xsi:nil="true"/>
    <CampaignTagsTaxHTField0 xmlns="4873beb7-5857-4685-be1f-d57550cc96cc">
      <Terms xmlns="http://schemas.microsoft.com/office/infopath/2007/PartnerControls"/>
    </CampaignTagsTaxHTField0>
    <LocLastLocAttemptVersionLookup xmlns="4873beb7-5857-4685-be1f-d57550cc96cc">24775</LocLastLocAttemptVersionLookup>
    <LocLastLocAttemptVersionTypeLookup xmlns="4873beb7-5857-4685-be1f-d57550cc96cc" xsi:nil="true"/>
    <LocOverallPreviewStatusLookup xmlns="4873beb7-5857-4685-be1f-d57550cc96cc" xsi:nil="true"/>
    <LocOverallPublishStatusLookup xmlns="4873beb7-5857-4685-be1f-d57550cc96cc" xsi:nil="true"/>
    <TaxCatchAll xmlns="4873beb7-5857-4685-be1f-d57550cc96cc"/>
    <LocNewPublishedVersionLookup xmlns="4873beb7-5857-4685-be1f-d57550cc96cc" xsi:nil="true"/>
    <LocPublishedDependentAssetsLookup xmlns="4873beb7-5857-4685-be1f-d57550cc96cc" xsi:nil="true"/>
    <LocComments xmlns="4873beb7-5857-4685-be1f-d57550cc96cc" xsi:nil="true"/>
    <LocProcessedForMarketsLookup xmlns="4873beb7-5857-4685-be1f-d57550cc96cc" xsi:nil="true"/>
    <LocRecommendedHandoff xmlns="4873beb7-5857-4685-be1f-d57550cc96cc" xsi:nil="true"/>
    <LocManualTestRequired xmlns="4873beb7-5857-4685-be1f-d57550cc96cc" xsi:nil="true"/>
    <LocProcessedForHandoffsLookup xmlns="4873beb7-5857-4685-be1f-d57550cc96cc" xsi:nil="true"/>
    <LocOverallHandbackStatusLookup xmlns="4873beb7-5857-4685-be1f-d57550cc96cc" xsi:nil="true"/>
    <LocalizationTagsTaxHTField0 xmlns="4873beb7-5857-4685-be1f-d57550cc96cc">
      <Terms xmlns="http://schemas.microsoft.com/office/infopath/2007/PartnerControls"/>
    </LocalizationTagsTaxHTField0>
    <FeatureTagsTaxHTField0 xmlns="4873beb7-5857-4685-be1f-d57550cc96cc">
      <Terms xmlns="http://schemas.microsoft.com/office/infopath/2007/PartnerControls"/>
    </FeatureTagsTaxHTField0>
    <LocOverallLocStatusLookup xmlns="4873beb7-5857-4685-be1f-d57550cc96cc" xsi:nil="true"/>
    <LocPublishedLinkedAssetsLookup xmlns="4873beb7-5857-4685-be1f-d57550cc96cc" xsi:nil="true"/>
    <InternalTagsTaxHTField0 xmlns="4873beb7-5857-4685-be1f-d57550cc96cc">
      <Terms xmlns="http://schemas.microsoft.com/office/infopath/2007/PartnerControls"/>
    </InternalTagsTaxHTField0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14</OriginalRelease>
    <LocMarketGroupTiers2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8464314-CC53-4325-9287-50E9C2E80FDF}">
  <ds:schemaRefs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purl.org/dc/terms/"/>
    <ds:schemaRef ds:uri="http://schemas.microsoft.com/office/2006/documentManagement/types"/>
    <ds:schemaRef ds:uri="http://purl.org/dc/dcmitype/"/>
    <ds:schemaRef ds:uri="4873beb7-5857-4685-be1f-d57550cc96cc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B9E82B6B-486D-4086-9CD6-D29E440180B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2F63CB3-A475-4203-A4FA-2FA81F40B0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Animated_captions_fade_into_view_over_forest_background</Template>
  <TotalTime>1184</TotalTime>
  <Words>14468</Words>
  <Application>Microsoft Office PowerPoint</Application>
  <PresentationFormat>On-screen Show (4:3)</PresentationFormat>
  <Paragraphs>835</Paragraphs>
  <Slides>13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Animated_captions_fade_into_view_over_forest_background</vt:lpstr>
      <vt:lpstr>The SP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Bye!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7</cp:revision>
  <dcterms:created xsi:type="dcterms:W3CDTF">2019-10-19T22:06:19Z</dcterms:created>
  <dcterms:modified xsi:type="dcterms:W3CDTF">2019-10-20T17:50:23Z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Scrubbed &amp; tested?">
    <vt:lpwstr>0</vt:lpwstr>
  </property>
  <property fmtid="{D5CDD505-2E9C-101B-9397-08002B2CF9AE}" pid="4" name="Effects types">
    <vt:lpwstr/>
  </property>
  <property fmtid="{D5CDD505-2E9C-101B-9397-08002B2CF9AE}" pid="5" name="Notes0">
    <vt:lpwstr/>
  </property>
  <property fmtid="{D5CDD505-2E9C-101B-9397-08002B2CF9AE}" pid="6" name="Presentation">
    <vt:lpwstr>TEXT_PIC</vt:lpwstr>
  </property>
  <property fmtid="{D5CDD505-2E9C-101B-9397-08002B2CF9AE}" pid="7" name="SlideDescription">
    <vt:lpwstr/>
  </property>
</Properties>
</file>