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66F4-4BF7-4EAD-9D43-E72D0F3054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68DE-1676-4156-9978-19953009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sonicdroid%20presentation.pptx" TargetMode="External"/><Relationship Id="rId13" Type="http://schemas.openxmlformats.org/officeDocument/2006/relationships/hyperlink" Target="It's%20AumSum%20Time%20PowerPoint%20App.pptx" TargetMode="External"/><Relationship Id="rId3" Type="http://schemas.openxmlformats.org/officeDocument/2006/relationships/hyperlink" Target="file:///C:\Users\user\Documents\Hialeah%20Gardens%20Mrs.%20Galan%20Class%20School%20Presentation.pptx" TargetMode="External"/><Relationship Id="rId7" Type="http://schemas.openxmlformats.org/officeDocument/2006/relationships/image" Target="../media/image3.jpeg"/><Relationship Id="rId12" Type="http://schemas.openxmlformats.org/officeDocument/2006/relationships/image" Target="../media/image5.png"/><Relationship Id="rId17" Type="http://schemas.openxmlformats.org/officeDocument/2006/relationships/hyperlink" Target="file:///C:\Users\user\Downloads\Netflix%20Classic.html" TargetMode="External"/><Relationship Id="rId2" Type="http://schemas.openxmlformats.org/officeDocument/2006/relationships/hyperlink" Target="file:///C:\Users\user\Documents\The%20Sonic%20Pro%20Menu%20(SonicDroid).pptx" TargetMode="External"/><Relationship Id="rId16" Type="http://schemas.openxmlformats.org/officeDocument/2006/relationships/hyperlink" Target="file:///C:\Users\user\Downloads\DavTube%20new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ScreenSaver.pptx" TargetMode="External"/><Relationship Id="rId11" Type="http://schemas.openxmlformats.org/officeDocument/2006/relationships/hyperlink" Target="Intro%20Animation.pptx" TargetMode="External"/><Relationship Id="rId5" Type="http://schemas.openxmlformats.org/officeDocument/2006/relationships/image" Target="../media/image2.png"/><Relationship Id="rId15" Type="http://schemas.openxmlformats.org/officeDocument/2006/relationships/hyperlink" Target="file:///C:\Users\user\Downloads\The%20Sonic%20Pro%20Website%20for%20the%20newest.html" TargetMode="External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>
            <a:hlinkClick r:id="rId2" action="ppaction://hlinkpres?slideindex=1&amp;slidetitle="/>
          </p:cNvPr>
          <p:cNvSpPr/>
          <p:nvPr/>
        </p:nvSpPr>
        <p:spPr>
          <a:xfrm>
            <a:off x="0" y="1"/>
            <a:ext cx="1981200" cy="6477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SonicDroid</a:t>
            </a:r>
            <a:endParaRPr lang="en-US" dirty="0"/>
          </a:p>
        </p:txBody>
      </p:sp>
      <p:pic>
        <p:nvPicPr>
          <p:cNvPr id="5" name="Picture 4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40" y="1427370"/>
            <a:ext cx="881347" cy="881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54" y="1402340"/>
            <a:ext cx="1905000" cy="2476500"/>
          </a:xfrm>
          <a:prstGeom prst="rect">
            <a:avLst/>
          </a:prstGeom>
        </p:spPr>
      </p:pic>
      <p:pic>
        <p:nvPicPr>
          <p:cNvPr id="2" name="Picture 1">
            <a:hlinkClick r:id="rId6" action="ppaction://hlinkpres?slideindex=1&amp;slidetitle=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68" y="1563709"/>
            <a:ext cx="1268701" cy="7556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" name="Picture 2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0165">
            <a:off x="6705659" y="186830"/>
            <a:ext cx="1144419" cy="99618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53400" y="142225"/>
            <a:ext cx="852487" cy="1010949"/>
            <a:chOff x="7010400" y="2895600"/>
            <a:chExt cx="1524000" cy="1676400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6934200" y="2971800"/>
              <a:ext cx="1676400" cy="152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hlinkClick r:id="rId11" action="ppaction://hlinkpres?slideindex=1&amp;slidetitle="/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771" y="2971800"/>
              <a:ext cx="1168146" cy="160020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 rot="1033000">
            <a:off x="2593662" y="2532001"/>
            <a:ext cx="3188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SPmenu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10">
            <a:hlinkClick r:id="rId13" action="ppaction://hlinkpres?slideindex=1&amp;slidetitle=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55" y="0"/>
            <a:ext cx="3514725" cy="1295400"/>
          </a:xfrm>
          <a:prstGeom prst="rect">
            <a:avLst/>
          </a:prstGeom>
        </p:spPr>
      </p:pic>
      <p:sp>
        <p:nvSpPr>
          <p:cNvPr id="12" name="Bevel 11"/>
          <p:cNvSpPr/>
          <p:nvPr/>
        </p:nvSpPr>
        <p:spPr>
          <a:xfrm>
            <a:off x="2570018" y="943691"/>
            <a:ext cx="1260763" cy="318656"/>
          </a:xfrm>
          <a:prstGeom prst="bevel">
            <a:avLst/>
          </a:prstGeom>
          <a:solidFill>
            <a:srgbClr val="FF0000"/>
          </a:solidFill>
          <a:ln w="508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  <p:sp>
        <p:nvSpPr>
          <p:cNvPr id="14" name="Bevel 13">
            <a:hlinkClick r:id="rId15" action="ppaction://hlinkfile"/>
          </p:cNvPr>
          <p:cNvSpPr/>
          <p:nvPr/>
        </p:nvSpPr>
        <p:spPr>
          <a:xfrm>
            <a:off x="0" y="1195675"/>
            <a:ext cx="1033108" cy="5618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SPsite</a:t>
            </a:r>
            <a:endParaRPr lang="en-US" dirty="0"/>
          </a:p>
        </p:txBody>
      </p:sp>
      <p:sp>
        <p:nvSpPr>
          <p:cNvPr id="15" name="Bevel 14">
            <a:hlinkClick r:id="rId16" action="ppaction://hlinkfile"/>
          </p:cNvPr>
          <p:cNvSpPr/>
          <p:nvPr/>
        </p:nvSpPr>
        <p:spPr>
          <a:xfrm>
            <a:off x="10192" y="1757500"/>
            <a:ext cx="1405292" cy="5618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DavTube</a:t>
            </a:r>
            <a:endParaRPr lang="en-US" dirty="0"/>
          </a:p>
        </p:txBody>
      </p:sp>
      <p:sp>
        <p:nvSpPr>
          <p:cNvPr id="16" name="Bevel 15">
            <a:hlinkClick r:id="rId17" action="ppaction://hlinkfile"/>
          </p:cNvPr>
          <p:cNvSpPr/>
          <p:nvPr/>
        </p:nvSpPr>
        <p:spPr>
          <a:xfrm>
            <a:off x="20113" y="2319325"/>
            <a:ext cx="1318780" cy="561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17" name="Bevel 16"/>
          <p:cNvSpPr/>
          <p:nvPr/>
        </p:nvSpPr>
        <p:spPr>
          <a:xfrm>
            <a:off x="20113" y="647701"/>
            <a:ext cx="1278552" cy="54811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18" name="Bevel 17"/>
          <p:cNvSpPr/>
          <p:nvPr/>
        </p:nvSpPr>
        <p:spPr>
          <a:xfrm>
            <a:off x="20113" y="2881149"/>
            <a:ext cx="1405292" cy="63126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9" name="Bevel 18"/>
          <p:cNvSpPr/>
          <p:nvPr/>
        </p:nvSpPr>
        <p:spPr>
          <a:xfrm>
            <a:off x="20113" y="3512416"/>
            <a:ext cx="1199087" cy="6785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L.A.P.</a:t>
            </a:r>
            <a:endParaRPr lang="en-US" dirty="0"/>
          </a:p>
        </p:txBody>
      </p:sp>
      <p:sp>
        <p:nvSpPr>
          <p:cNvPr id="20" name="Bevel 19"/>
          <p:cNvSpPr/>
          <p:nvPr/>
        </p:nvSpPr>
        <p:spPr>
          <a:xfrm>
            <a:off x="10192" y="4191000"/>
            <a:ext cx="1405292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S.P.R.S.</a:t>
            </a:r>
            <a:endParaRPr lang="en-US" dirty="0"/>
          </a:p>
        </p:txBody>
      </p:sp>
      <p:sp>
        <p:nvSpPr>
          <p:cNvPr id="21" name="Bevel 20"/>
          <p:cNvSpPr/>
          <p:nvPr/>
        </p:nvSpPr>
        <p:spPr>
          <a:xfrm>
            <a:off x="20113" y="4876800"/>
            <a:ext cx="1199087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C.J.</a:t>
            </a:r>
            <a:endParaRPr lang="en-US" dirty="0"/>
          </a:p>
        </p:txBody>
      </p:sp>
      <p:sp>
        <p:nvSpPr>
          <p:cNvPr id="22" name="Bevel 21"/>
          <p:cNvSpPr/>
          <p:nvPr/>
        </p:nvSpPr>
        <p:spPr>
          <a:xfrm>
            <a:off x="20113" y="5562600"/>
            <a:ext cx="1278552" cy="6096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23" name="Bevel 22"/>
          <p:cNvSpPr/>
          <p:nvPr/>
        </p:nvSpPr>
        <p:spPr>
          <a:xfrm>
            <a:off x="6538913" y="2766875"/>
            <a:ext cx="2605087" cy="45358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Google</a:t>
            </a:r>
            <a:endParaRPr lang="en-US" dirty="0"/>
          </a:p>
        </p:txBody>
      </p:sp>
      <p:sp>
        <p:nvSpPr>
          <p:cNvPr id="24" name="Bevel 23"/>
          <p:cNvSpPr/>
          <p:nvPr/>
        </p:nvSpPr>
        <p:spPr>
          <a:xfrm>
            <a:off x="7826011" y="3196782"/>
            <a:ext cx="1302544" cy="46081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Roblox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6523468" y="3657600"/>
            <a:ext cx="2605087" cy="533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Minecraft</a:t>
            </a:r>
            <a:endParaRPr lang="en-US" dirty="0"/>
          </a:p>
        </p:txBody>
      </p:sp>
      <p:sp>
        <p:nvSpPr>
          <p:cNvPr id="26" name="Bevel 25"/>
          <p:cNvSpPr/>
          <p:nvPr/>
        </p:nvSpPr>
        <p:spPr>
          <a:xfrm>
            <a:off x="7467600" y="4191000"/>
            <a:ext cx="1660955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Pilkey</a:t>
            </a:r>
            <a:r>
              <a:rPr lang="en-US" dirty="0" smtClean="0"/>
              <a:t> Books</a:t>
            </a:r>
            <a:endParaRPr lang="en-US" dirty="0"/>
          </a:p>
        </p:txBody>
      </p:sp>
      <p:sp>
        <p:nvSpPr>
          <p:cNvPr id="27" name="Bevel 26"/>
          <p:cNvSpPr/>
          <p:nvPr/>
        </p:nvSpPr>
        <p:spPr>
          <a:xfrm>
            <a:off x="6523468" y="4876800"/>
            <a:ext cx="2620532" cy="6096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AumSum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28" name="Bevel 27"/>
          <p:cNvSpPr/>
          <p:nvPr/>
        </p:nvSpPr>
        <p:spPr>
          <a:xfrm>
            <a:off x="7157818" y="5486400"/>
            <a:ext cx="1970737" cy="381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BS254 Scratch</a:t>
            </a:r>
            <a:endParaRPr lang="en-US" dirty="0"/>
          </a:p>
        </p:txBody>
      </p:sp>
      <p:sp>
        <p:nvSpPr>
          <p:cNvPr id="29" name="Bevel 28"/>
          <p:cNvSpPr/>
          <p:nvPr/>
        </p:nvSpPr>
        <p:spPr>
          <a:xfrm>
            <a:off x="10192" y="6172200"/>
            <a:ext cx="1405292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0" name="Bevel 29"/>
          <p:cNvSpPr/>
          <p:nvPr/>
        </p:nvSpPr>
        <p:spPr>
          <a:xfrm>
            <a:off x="7157818" y="5867400"/>
            <a:ext cx="1986182" cy="533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Crotch</a:t>
            </a:r>
            <a:endParaRPr lang="en-US" dirty="0"/>
          </a:p>
        </p:txBody>
      </p:sp>
      <p:sp>
        <p:nvSpPr>
          <p:cNvPr id="31" name="Bevel 30"/>
          <p:cNvSpPr/>
          <p:nvPr/>
        </p:nvSpPr>
        <p:spPr>
          <a:xfrm>
            <a:off x="1425405" y="6134100"/>
            <a:ext cx="1643849" cy="7239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Update</a:t>
            </a:r>
            <a:endParaRPr lang="en-US" dirty="0"/>
          </a:p>
        </p:txBody>
      </p:sp>
      <p:sp>
        <p:nvSpPr>
          <p:cNvPr id="32" name="Bevel 31"/>
          <p:cNvSpPr/>
          <p:nvPr/>
        </p:nvSpPr>
        <p:spPr>
          <a:xfrm>
            <a:off x="1312520" y="5181600"/>
            <a:ext cx="1545254" cy="9525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Disc</a:t>
            </a:r>
            <a:endParaRPr lang="en-US" dirty="0"/>
          </a:p>
        </p:txBody>
      </p:sp>
      <p:sp>
        <p:nvSpPr>
          <p:cNvPr id="33" name="Bevel 32"/>
          <p:cNvSpPr/>
          <p:nvPr/>
        </p:nvSpPr>
        <p:spPr>
          <a:xfrm>
            <a:off x="3069254" y="6134100"/>
            <a:ext cx="2569546" cy="7239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Disc Found</a:t>
            </a:r>
            <a:endParaRPr lang="en-US" dirty="0"/>
          </a:p>
        </p:txBody>
      </p:sp>
      <p:sp>
        <p:nvSpPr>
          <p:cNvPr id="34" name="Bevel 33"/>
          <p:cNvSpPr/>
          <p:nvPr/>
        </p:nvSpPr>
        <p:spPr>
          <a:xfrm>
            <a:off x="2857774" y="5334000"/>
            <a:ext cx="1330234" cy="8001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T.S. Startup</a:t>
            </a:r>
            <a:endParaRPr lang="en-US" dirty="0"/>
          </a:p>
        </p:txBody>
      </p:sp>
      <p:sp>
        <p:nvSpPr>
          <p:cNvPr id="35" name="Bevel 34"/>
          <p:cNvSpPr/>
          <p:nvPr/>
        </p:nvSpPr>
        <p:spPr>
          <a:xfrm>
            <a:off x="1600200" y="4533900"/>
            <a:ext cx="1257574" cy="6477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iSonic</a:t>
            </a:r>
            <a:r>
              <a:rPr lang="en-US" dirty="0" smtClean="0"/>
              <a:t> 93 CD</a:t>
            </a:r>
            <a:endParaRPr lang="en-US" dirty="0"/>
          </a:p>
        </p:txBody>
      </p:sp>
      <p:sp>
        <p:nvSpPr>
          <p:cNvPr id="36" name="Bevel 35"/>
          <p:cNvSpPr/>
          <p:nvPr/>
        </p:nvSpPr>
        <p:spPr>
          <a:xfrm>
            <a:off x="4188007" y="5334000"/>
            <a:ext cx="1659555" cy="8001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bldLvl="5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sh Style">
      <a:majorFont>
        <a:latin typeface="DFGGothic-SU"/>
        <a:ea typeface=""/>
        <a:cs typeface=""/>
      </a:majorFont>
      <a:minorFont>
        <a:latin typeface="DFPGothic-S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2019-11-09T17:10:36Z</dcterms:created>
  <dcterms:modified xsi:type="dcterms:W3CDTF">2020-01-12T01:17:55Z</dcterms:modified>
</cp:coreProperties>
</file>