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9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2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7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3B26-A8F1-4457-9C25-78EC93ED73F0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2588-1308-402F-BED9-DC2179323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996"/>
            <a:ext cx="9144000" cy="544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4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5996"/>
            <a:ext cx="9144000" cy="54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0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5" y="705996"/>
            <a:ext cx="8827910" cy="544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83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5" y="800125"/>
            <a:ext cx="8827910" cy="52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6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6" y="800125"/>
            <a:ext cx="8827908" cy="52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25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6" y="800125"/>
            <a:ext cx="8827908" cy="52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7" y="800125"/>
            <a:ext cx="8827906" cy="525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03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2019-11-04T19:06:05Z</dcterms:created>
  <dcterms:modified xsi:type="dcterms:W3CDTF">2019-11-04T19:08:21Z</dcterms:modified>
</cp:coreProperties>
</file>