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6" r:id="rId5"/>
    <p:sldId id="266" r:id="rId6"/>
    <p:sldId id="264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B340-BAC2-4B01-BF78-E1CC87E5212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4A22-A3DA-4C40-9F56-7B77F69F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170405" cy="15527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44336">
            <a:off x="4762885" y="2677092"/>
            <a:ext cx="4001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mic Sans MS" panose="030F0702030302020204" pitchFamily="66" charset="0"/>
              </a:rPr>
              <a:t>Powered by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25600"/>
            </a:gs>
            <a:gs pos="11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62600" y="1143000"/>
            <a:ext cx="2971800" cy="2743200"/>
          </a:xfrm>
          <a:prstGeom prst="cube">
            <a:avLst>
              <a:gd name="adj" fmla="val 5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5" y="228600"/>
            <a:ext cx="1757356" cy="25007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14400" y="609600"/>
            <a:ext cx="4267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487" y="685222"/>
            <a:ext cx="1192225" cy="9155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117" y="2967335"/>
            <a:ext cx="760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Mission Completed!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4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6" y="2667000"/>
            <a:ext cx="2670048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9570" y="2667000"/>
            <a:ext cx="2438400" cy="1982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19852" y="914400"/>
            <a:ext cx="7424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anose="020B0A04020102020204" pitchFamily="34" charset="0"/>
              </a:rPr>
              <a:t>Thanks for playing!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32004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 Again!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1394" y="1837730"/>
            <a:ext cx="552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anose="030F0702030302020204" pitchFamily="66" charset="0"/>
              </a:rPr>
              <a:t>Now, try again.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219200"/>
            <a:ext cx="6248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Available on </a:t>
            </a:r>
            <a:r>
              <a:rPr lang="en-US" sz="54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TrigStation</a:t>
            </a:r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, </a:t>
            </a:r>
            <a:r>
              <a:rPr lang="en-US" sz="54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TrigStation</a:t>
            </a:r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2, </a:t>
            </a:r>
            <a:r>
              <a:rPr lang="en-US" sz="54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TrigOS</a:t>
            </a:r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, PC, Mac, </a:t>
            </a:r>
            <a:r>
              <a:rPr lang="en-US" sz="54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SonicDroid</a:t>
            </a:r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, </a:t>
            </a:r>
            <a:r>
              <a:rPr lang="en-US" sz="54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iSonic</a:t>
            </a:r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, Linux, and more! It’s..</a:t>
            </a:r>
            <a:endParaRPr lang="en-US" sz="5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8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Utopia Question.WAV"/>
          </p:stSnd>
        </p:sndAc>
      </p:transition>
    </mc:Choice>
    <mc:Fallback>
      <p:transition spd="med">
        <p:fade/>
        <p:sndAc>
          <p:stSnd>
            <p:snd r:embed="rId2" name="Utopia Ques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70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00200" y="2971800"/>
            <a:ext cx="6096000" cy="3692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6603" y="916863"/>
            <a:ext cx="4892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iseSegaSonic" panose="020B0600000000000000" pitchFamily="34" charset="0"/>
              </a:rPr>
              <a:t>Sonic Pro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iseSegaSonic" panose="020B0600000000000000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3189" y="175260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kiest Guy" panose="02000506000000020004" pitchFamily="2" charset="0"/>
              </a:rPr>
              <a:t>Cappy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kiest Guy" panose="02000506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1881">
            <a:off x="1493384" y="4217150"/>
            <a:ext cx="1601741" cy="12013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0812" y="3378523"/>
            <a:ext cx="66363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Press START to play!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circle/>
        <p:sndAc>
          <p:stSnd>
            <p:snd r:embed="rId2" name="drumroll.wav"/>
          </p:stSnd>
        </p:sndAc>
      </p:transition>
    </mc:Choice>
    <mc:Fallback>
      <p:transition spd="slow">
        <p:circl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76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09800"/>
            <a:ext cx="2972332" cy="2229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0554" y="4648200"/>
            <a:ext cx="3082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Loading…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5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2" name="click.wav"/>
          </p:stSnd>
        </p:sndAc>
      </p:transition>
    </mc:Choice>
    <mc:Fallback>
      <p:transition spd="slow">
        <p:dissolv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25600"/>
            </a:gs>
            <a:gs pos="11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62600" y="1143000"/>
            <a:ext cx="2971800" cy="2743200"/>
          </a:xfrm>
          <a:prstGeom prst="cube">
            <a:avLst>
              <a:gd name="adj" fmla="val 5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"/>
            <a:ext cx="2066707" cy="25007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14400" y="609600"/>
            <a:ext cx="4267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09600"/>
            <a:ext cx="915170" cy="6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191 -0.02385 -0.06302 4.44444E-6 -0.09879 0.05092 C -0.13524 0.10324 -0.14965 0.16319 -0.13056 0.1868 C -0.11181 0.21041 -0.12622 0.27106 -0.16302 0.32314 C -0.19844 0.3743 -0.24236 0.39722 -0.26146 0.37361 " pathEditMode="relative" rAng="-2818496" ptsTypes="f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25600"/>
            </a:gs>
            <a:gs pos="11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62600" y="1143000"/>
            <a:ext cx="2971800" cy="2743200"/>
          </a:xfrm>
          <a:prstGeom prst="cube">
            <a:avLst>
              <a:gd name="adj" fmla="val 5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"/>
            <a:ext cx="2066707" cy="25007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14400" y="609600"/>
            <a:ext cx="4267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09600"/>
            <a:ext cx="915170" cy="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191 -0.02385 -0.06302 4.44444E-6 -0.09879 0.05092 C -0.13524 0.10324 -0.14965 0.16319 -0.13056 0.1868 C -0.11181 0.21041 -0.12622 0.27106 -0.16302 0.32314 C -0.19844 0.3743 -0.24236 0.39722 -0.26146 0.37361 " pathEditMode="relative" rAng="-2818496" ptsTypes="f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25600"/>
            </a:gs>
            <a:gs pos="11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62600" y="1143000"/>
            <a:ext cx="2971800" cy="2743200"/>
          </a:xfrm>
          <a:prstGeom prst="cube">
            <a:avLst>
              <a:gd name="adj" fmla="val 57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"/>
            <a:ext cx="2066707" cy="25007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14400" y="609600"/>
            <a:ext cx="4267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09600"/>
            <a:ext cx="915169" cy="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191 -0.02385 -0.06302 4.44444E-6 -0.09879 0.05092 C -0.13524 0.10324 -0.14965 0.16319 -0.13056 0.1868 C -0.11181 0.21041 -0.12622 0.27106 -0.16302 0.32314 C -0.19844 0.3743 -0.24236 0.39722 -0.26146 0.37361 " pathEditMode="relative" rAng="-2818496" ptsTypes="f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2019-09-02T00:04:47Z</dcterms:created>
  <dcterms:modified xsi:type="dcterms:W3CDTF">2019-09-02T01:12:20Z</dcterms:modified>
</cp:coreProperties>
</file>