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56" r:id="rId3"/>
    <p:sldId id="258" r:id="rId4"/>
    <p:sldId id="259" r:id="rId5"/>
    <p:sldId id="264" r:id="rId6"/>
    <p:sldId id="265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E35A4-E2E3-4188-9430-C060C7A2BAE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E9BEB-92C2-42AF-92AD-33431325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9BEB-92C2-42AF-92AD-3343132599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D912EB4-F0F6-4001-B46B-6F182D00BD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F2AFF-FD69-4CD7-93DB-B243CE195D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6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38200"/>
            <a:ext cx="2057400" cy="5287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38200"/>
            <a:ext cx="6019800" cy="5287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F242-606B-42E3-81B5-718F57098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88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0D8B1-3C07-4524-8618-785AA6EFC3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4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E1AEC-E5CE-48FB-9BA9-50344C045F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50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38862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62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0F86-25EB-4290-BE3F-A146F715AA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7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52F99-6975-4CD8-910B-DACF9F080D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F5B10-CDD1-4A77-9160-EDB22094F7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32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0260B-D7C1-433E-9D54-9849D74C7A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29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A018F-759E-4A17-AFDD-749086B814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09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0DDEA-47BE-49D5-828C-B6FD93539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03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8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7924800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7A498AB7-7AF1-42D3-9994-732C4D9896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audio" Target="../media/audio4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6.xml"/><Relationship Id="rId18" Type="http://schemas.openxmlformats.org/officeDocument/2006/relationships/image" Target="../media/image16.jpeg"/><Relationship Id="rId26" Type="http://schemas.openxmlformats.org/officeDocument/2006/relationships/hyperlink" Target="Dance%20Test.pptx" TargetMode="External"/><Relationship Id="rId3" Type="http://schemas.openxmlformats.org/officeDocument/2006/relationships/hyperlink" Target="file:///C:\Users\user\Documents\SP%20PPTX.pptx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11.gif"/><Relationship Id="rId12" Type="http://schemas.openxmlformats.org/officeDocument/2006/relationships/image" Target="../media/image14.jpeg"/><Relationship Id="rId17" Type="http://schemas.openxmlformats.org/officeDocument/2006/relationships/hyperlink" Target="CTYPO!.pptx" TargetMode="External"/><Relationship Id="rId25" Type="http://schemas.openxmlformats.org/officeDocument/2006/relationships/hyperlink" Target="https://www.youtube.com/channel/UCogaGQOhYBgxbj_6S1rU3MQ" TargetMode="External"/><Relationship Id="rId2" Type="http://schemas.openxmlformats.org/officeDocument/2006/relationships/audio" Target="../media/audio5.wav"/><Relationship Id="rId16" Type="http://schemas.openxmlformats.org/officeDocument/2006/relationships/image" Target="../media/image15.png"/><Relationship Id="rId20" Type="http://schemas.openxmlformats.org/officeDocument/2006/relationships/hyperlink" Target="file:///C:\Users\user\Documents\AumSum%20OS.ppt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user\Documents\MarioBoard.pptx" TargetMode="External"/><Relationship Id="rId11" Type="http://schemas.openxmlformats.org/officeDocument/2006/relationships/hyperlink" Target="https://scratch.mit.edu/projects/336273101/fullscreen/" TargetMode="External"/><Relationship Id="rId24" Type="http://schemas.openxmlformats.org/officeDocument/2006/relationships/image" Target="../media/image19.png"/><Relationship Id="rId5" Type="http://schemas.openxmlformats.org/officeDocument/2006/relationships/hyperlink" Target="file:///C:\Users\user\Downloads\Derek's%20Files\scratch%20modify\Insanity.exe" TargetMode="External"/><Relationship Id="rId15" Type="http://schemas.openxmlformats.org/officeDocument/2006/relationships/hyperlink" Target="Welcome%20to%20SonicDroid%20PC.pptx" TargetMode="External"/><Relationship Id="rId23" Type="http://schemas.openxmlformats.org/officeDocument/2006/relationships/hyperlink" Target="https://www.youtube.com/playlist?list=PLnavCe0jB2Tqitgp1cSuoxYEzq6E_BM54" TargetMode="External"/><Relationship Id="rId10" Type="http://schemas.openxmlformats.org/officeDocument/2006/relationships/image" Target="../media/image13.png"/><Relationship Id="rId19" Type="http://schemas.openxmlformats.org/officeDocument/2006/relationships/hyperlink" Target="Jukeboxinator.pptx" TargetMode="External"/><Relationship Id="rId4" Type="http://schemas.openxmlformats.org/officeDocument/2006/relationships/audio" Target="../media/audio6.wav"/><Relationship Id="rId9" Type="http://schemas.openxmlformats.org/officeDocument/2006/relationships/hyperlink" Target="https://scratch.mit.edu/users/BeepSheep254/" TargetMode="External"/><Relationship Id="rId14" Type="http://schemas.openxmlformats.org/officeDocument/2006/relationships/hyperlink" Target="iSonic%20Super%20Settings.pptx" TargetMode="External"/><Relationship Id="rId22" Type="http://schemas.openxmlformats.org/officeDocument/2006/relationships/image" Target="../media/image18.png"/><Relationship Id="rId27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user\Documents\MarioBoard.pptx" TargetMode="External"/><Relationship Id="rId13" Type="http://schemas.openxmlformats.org/officeDocument/2006/relationships/hyperlink" Target="https://scratch.mit.edu/projects/336273101/fullscreen/" TargetMode="External"/><Relationship Id="rId18" Type="http://schemas.openxmlformats.org/officeDocument/2006/relationships/image" Target="../media/image15.png"/><Relationship Id="rId26" Type="http://schemas.openxmlformats.org/officeDocument/2006/relationships/audio" Target="../media/audio8.wav"/><Relationship Id="rId3" Type="http://schemas.openxmlformats.org/officeDocument/2006/relationships/hyperlink" Target="Dance%20Test.pptx" TargetMode="External"/><Relationship Id="rId21" Type="http://schemas.openxmlformats.org/officeDocument/2006/relationships/hyperlink" Target="Jukeboxinator.pptx" TargetMode="External"/><Relationship Id="rId7" Type="http://schemas.openxmlformats.org/officeDocument/2006/relationships/hyperlink" Target="file:///C:\Users\user\Downloads\Derek's%20Files\scratch%20modify\Insanity.exe" TargetMode="External"/><Relationship Id="rId12" Type="http://schemas.openxmlformats.org/officeDocument/2006/relationships/image" Target="../media/image13.png"/><Relationship Id="rId17" Type="http://schemas.openxmlformats.org/officeDocument/2006/relationships/hyperlink" Target="Welcome%20to%20SonicDroid%20PC.pptx" TargetMode="External"/><Relationship Id="rId25" Type="http://schemas.openxmlformats.org/officeDocument/2006/relationships/image" Target="../media/image20.jpg"/><Relationship Id="rId2" Type="http://schemas.openxmlformats.org/officeDocument/2006/relationships/audio" Target="../media/audio7.wav"/><Relationship Id="rId16" Type="http://schemas.openxmlformats.org/officeDocument/2006/relationships/hyperlink" Target="iSonic%20Super%20Settings.pptx" TargetMode="External"/><Relationship Id="rId20" Type="http://schemas.openxmlformats.org/officeDocument/2006/relationships/image" Target="../media/image16.jpeg"/><Relationship Id="rId29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hyperlink" Target="https://scratch.mit.edu/users/BeepSheep254/" TargetMode="External"/><Relationship Id="rId24" Type="http://schemas.openxmlformats.org/officeDocument/2006/relationships/image" Target="../media/image18.png"/><Relationship Id="rId5" Type="http://schemas.openxmlformats.org/officeDocument/2006/relationships/hyperlink" Target="file:///C:\Users\user\Documents\SP%20PPTX.pptx" TargetMode="External"/><Relationship Id="rId15" Type="http://schemas.openxmlformats.org/officeDocument/2006/relationships/slide" Target="slide5.xml"/><Relationship Id="rId23" Type="http://schemas.openxmlformats.org/officeDocument/2006/relationships/image" Target="../media/image17.png"/><Relationship Id="rId28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hyperlink" Target="CTYPO!.pptx" TargetMode="External"/><Relationship Id="rId4" Type="http://schemas.openxmlformats.org/officeDocument/2006/relationships/hyperlink" Target="https://www.youtube.com/channel/UCogaGQOhYBgxbj_6S1rU3MQ" TargetMode="External"/><Relationship Id="rId9" Type="http://schemas.openxmlformats.org/officeDocument/2006/relationships/image" Target="../media/image11.gif"/><Relationship Id="rId14" Type="http://schemas.openxmlformats.org/officeDocument/2006/relationships/image" Target="../media/image14.jpeg"/><Relationship Id="rId22" Type="http://schemas.openxmlformats.org/officeDocument/2006/relationships/hyperlink" Target="file:///C:\Users\user\Documents\AumSum%20OS.pptx" TargetMode="External"/><Relationship Id="rId27" Type="http://schemas.openxmlformats.org/officeDocument/2006/relationships/hyperlink" Target="https://www.youtube.com/playlist?list=PLnavCe0jB2Tqitgp1cSuoxYEzq6E_BM5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9.wav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0.wav"/><Relationship Id="rId4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1066800"/>
            <a:ext cx="10744200" cy="9220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79190" y="2967335"/>
            <a:ext cx="4448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Comic Sans MS" panose="030F0702030302020204" pitchFamily="66" charset="0"/>
              </a:rPr>
              <a:t>Wait for it…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2209"/>
            <a:ext cx="1383102" cy="13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439310"/>
            <a:ext cx="4530973" cy="4965192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stA="4500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Sonic Pro Menu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SonicDroid</a:t>
            </a:r>
            <a:r>
              <a:rPr lang="en-US" dirty="0" smtClean="0"/>
              <a:t> PC)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www.sonicpromenu.org/index.html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1790950" cy="262926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0" y="1608250"/>
            <a:ext cx="1792287" cy="26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49688"/>
            <a:ext cx="1371600" cy="8036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79284" y="4897635"/>
            <a:ext cx="14478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Pre-acquired by</a:t>
            </a:r>
            <a:endParaRPr lang="en-US" sz="1400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347" y="5453360"/>
            <a:ext cx="80357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©Sonic Pro Tube, </a:t>
            </a:r>
            <a:r>
              <a:rPr lang="en-US" sz="160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TriggerFox</a:t>
            </a:r>
            <a:r>
              <a:rPr lang="en-US" sz="1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, Spain-Mart, 2019, 2020, 2026, 2027. All rights reserved.</a:t>
            </a:r>
            <a:endParaRPr lang="en-US" sz="1600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36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>
        <p14:vortex dir="u"/>
        <p:sndAc>
          <p:stSnd>
            <p:snd r:embed="rId3" name="Windows Logon Sound.wav"/>
          </p:stSnd>
        </p:sndAc>
      </p:transition>
    </mc:Choice>
    <mc:Fallback xmlns="">
      <p:transition spd="slow" advClick="0" advTm="5000">
        <p:fade/>
        <p:sndAc>
          <p:stSnd>
            <p:snd r:embed="rId9" name="Windows Logon Sou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7800"/>
            <a:ext cx="9144000" cy="990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-914400" y="2333472"/>
            <a:ext cx="11353800" cy="2191056"/>
            <a:chOff x="-914400" y="2333472"/>
            <a:chExt cx="11353800" cy="2191056"/>
          </a:xfrm>
        </p:grpSpPr>
        <p:sp>
          <p:nvSpPr>
            <p:cNvPr id="4" name="Bevel 3"/>
            <p:cNvSpPr/>
            <p:nvPr/>
          </p:nvSpPr>
          <p:spPr>
            <a:xfrm>
              <a:off x="-914400" y="2333472"/>
              <a:ext cx="11353800" cy="2191056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67" y="2333472"/>
              <a:ext cx="8707065" cy="2191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80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/>
        <p:sndAc>
          <p:stSnd>
            <p:snd r:embed="rId2" name="explode.wav"/>
          </p:stSnd>
        </p:sndAc>
      </p:transition>
    </mc:Choice>
    <mc:Fallback xmlns="">
      <p:transition spd="slow" advClick="0" advTm="3000">
        <p:fade/>
        <p:sndAc>
          <p:stSnd>
            <p:snd r:embed="rId5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7800"/>
            <a:ext cx="9144000" cy="990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-914400" y="2333472"/>
            <a:ext cx="11353800" cy="2191056"/>
            <a:chOff x="-914400" y="2333472"/>
            <a:chExt cx="11353800" cy="2191056"/>
          </a:xfrm>
        </p:grpSpPr>
        <p:sp>
          <p:nvSpPr>
            <p:cNvPr id="4" name="Bevel 3"/>
            <p:cNvSpPr/>
            <p:nvPr/>
          </p:nvSpPr>
          <p:spPr>
            <a:xfrm>
              <a:off x="-914400" y="2333472"/>
              <a:ext cx="11353800" cy="2191056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67" y="2333472"/>
              <a:ext cx="8707065" cy="219105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648200"/>
            <a:ext cx="1383102" cy="13831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761527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0469" y="4750321"/>
            <a:ext cx="1840006" cy="184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3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:fade/>
        <p:sndAc>
          <p:stSnd>
            <p:snd r:embed="rId2" name="coin.wav"/>
          </p:stSnd>
        </p:sndAc>
      </p:transition>
    </mc:Choice>
    <mc:Fallback xmlns="">
      <p:transition spd="slow" advClick="0" advTm="5000">
        <p:fade/>
        <p:sndAc>
          <p:stSnd>
            <p:snd r:embed="rId7" name="co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>
            <a:hlinkClick r:id="rId3" action="ppaction://hlinkpres?slideindex=1&amp;slidetitle="/>
          </p:cNvPr>
          <p:cNvSpPr/>
          <p:nvPr/>
        </p:nvSpPr>
        <p:spPr>
          <a:xfrm>
            <a:off x="6140670" y="1819637"/>
            <a:ext cx="914400" cy="1066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Action Button: Custom 2">
            <a:hlinkClick r:id="rId5" action="ppaction://program" highlightClick="1">
              <a:snd r:embed="rId4" name="Utopia Exclamation.WAV"/>
            </a:hlinkClick>
          </p:cNvPr>
          <p:cNvSpPr/>
          <p:nvPr/>
        </p:nvSpPr>
        <p:spPr>
          <a:xfrm>
            <a:off x="1290828" y="1844211"/>
            <a:ext cx="838200" cy="5334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Squeak</a:t>
            </a:r>
            <a:endParaRPr lang="en-US" dirty="0"/>
          </a:p>
        </p:txBody>
      </p:sp>
      <p:pic>
        <p:nvPicPr>
          <p:cNvPr id="5" name="Picture 4">
            <a:hlinkClick r:id="rId6" action="ppaction://hlinkpres?slideindex=1&amp;slidetitle=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05" y="2518694"/>
            <a:ext cx="1195387" cy="1861173"/>
          </a:xfrm>
          <a:prstGeom prst="rect">
            <a:avLst/>
          </a:prstGeom>
          <a:effectLst>
            <a:outerShdw dir="21540000" sx="120000" sy="120000" algn="tl" rotWithShape="0">
              <a:prstClr val="black">
                <a:alpha val="27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990600"/>
            <a:ext cx="2186940" cy="550324"/>
          </a:xfrm>
          <a:prstGeom prst="rect">
            <a:avLst/>
          </a:prstGeom>
          <a:effectLst>
            <a:outerShdw dist="50800" dir="21540000" sx="123000" sy="123000" algn="tl" rotWithShape="0">
              <a:prstClr val="black">
                <a:alpha val="35000"/>
              </a:prstClr>
            </a:outerShdw>
          </a:effectLst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2967412"/>
            <a:ext cx="1790700" cy="1790700"/>
          </a:xfrm>
          <a:prstGeom prst="rect">
            <a:avLst/>
          </a:prstGeom>
        </p:spPr>
      </p:pic>
      <p:pic>
        <p:nvPicPr>
          <p:cNvPr id="6146" name="Picture 2" descr="Image result for duplo cowboy head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380" y="990600"/>
            <a:ext cx="853570" cy="112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035310">
            <a:off x="5205293" y="3318038"/>
            <a:ext cx="27851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lack boys on mopeds" panose="00000400000000000000" pitchFamily="2" charset="0"/>
                <a:hlinkClick r:id="rId13" action="ppaction://hlinksldjump"/>
              </a:rPr>
              <a:t>More coming soon*</a:t>
            </a:r>
            <a:endParaRPr lang="en-US" sz="4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lack boys on mopeds" panose="00000400000000000000" pitchFamily="2" charset="0"/>
            </a:endParaRPr>
          </a:p>
        </p:txBody>
      </p:sp>
      <p:sp>
        <p:nvSpPr>
          <p:cNvPr id="4" name="Bevel 3">
            <a:hlinkClick r:id="rId14" action="ppaction://hlinkpres?slideindex=1&amp;slidetitle="/>
          </p:cNvPr>
          <p:cNvSpPr/>
          <p:nvPr/>
        </p:nvSpPr>
        <p:spPr>
          <a:xfrm>
            <a:off x="4354830" y="963136"/>
            <a:ext cx="1196340" cy="85650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Settings</a:t>
            </a:r>
            <a:endParaRPr lang="en-US" dirty="0"/>
          </a:p>
        </p:txBody>
      </p:sp>
      <p:pic>
        <p:nvPicPr>
          <p:cNvPr id="6" name="Picture 5">
            <a:hlinkClick r:id="rId15" action="ppaction://hlinkpres?slideindex=1&amp;slidetitle=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1919">
            <a:off x="414528" y="4999656"/>
            <a:ext cx="1752600" cy="1920558"/>
          </a:xfrm>
          <a:prstGeom prst="rect">
            <a:avLst/>
          </a:prstGeom>
        </p:spPr>
      </p:pic>
      <p:sp>
        <p:nvSpPr>
          <p:cNvPr id="10" name="Bevel 9">
            <a:hlinkClick r:id="rId17" action="ppaction://hlinkpres?slideindex=1&amp;slidetitle="/>
          </p:cNvPr>
          <p:cNvSpPr/>
          <p:nvPr/>
        </p:nvSpPr>
        <p:spPr>
          <a:xfrm>
            <a:off x="2667000" y="1969147"/>
            <a:ext cx="1122236" cy="54954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CTYPO!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29" y="2569969"/>
            <a:ext cx="879311" cy="8793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414366" y="3449280"/>
            <a:ext cx="123623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hlinkClick r:id="rId19" action="ppaction://hlinkpres?slideindex=1&amp;slidetitle="/>
              </a:rPr>
              <a:t>Jukeboxinator</a:t>
            </a:r>
            <a:endParaRPr lang="en-US" sz="1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" name="Picture 19">
            <a:hlinkClick r:id="rId20" action="ppaction://hlinkpres?slideindex=1&amp;slidetitle=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1" y="2605585"/>
            <a:ext cx="808077" cy="808077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131" y="4758112"/>
            <a:ext cx="2053398" cy="780291"/>
          </a:xfrm>
          <a:prstGeom prst="rect">
            <a:avLst/>
          </a:prstGeom>
        </p:spPr>
      </p:pic>
      <p:pic>
        <p:nvPicPr>
          <p:cNvPr id="1026" name="Picture 2">
            <a:hlinkClick r:id="rId23"/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84" y="5147857"/>
            <a:ext cx="1588199" cy="119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ube 11">
            <a:hlinkClick r:id="rId25"/>
          </p:cNvPr>
          <p:cNvSpPr/>
          <p:nvPr/>
        </p:nvSpPr>
        <p:spPr>
          <a:xfrm>
            <a:off x="2542318" y="2788042"/>
            <a:ext cx="1371600" cy="9763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Sonic Pro Tube</a:t>
            </a:r>
          </a:p>
        </p:txBody>
      </p:sp>
      <p:sp>
        <p:nvSpPr>
          <p:cNvPr id="13" name="Can 12">
            <a:hlinkClick r:id="rId26" action="ppaction://hlinkpres?slideindex=1&amp;slidetitle="/>
          </p:cNvPr>
          <p:cNvSpPr/>
          <p:nvPr/>
        </p:nvSpPr>
        <p:spPr>
          <a:xfrm>
            <a:off x="4267200" y="2110911"/>
            <a:ext cx="1283970" cy="4946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Dance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  <p:sndAc>
          <p:stSnd>
            <p:snd r:embed="rId2" name="Utopia Windows Start.WAV"/>
          </p:stSnd>
        </p:sndAc>
      </p:transition>
    </mc:Choice>
    <mc:Fallback xmlns="">
      <p:transition spd="slow" advClick="0">
        <p:dissolve/>
        <p:sndAc>
          <p:stSnd>
            <p:snd r:embed="rId27" name="Utopia Windows Start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n 22">
            <a:hlinkClick r:id="rId3" action="ppaction://hlinkpres?slideindex=1&amp;slidetitle="/>
          </p:cNvPr>
          <p:cNvSpPr/>
          <p:nvPr/>
        </p:nvSpPr>
        <p:spPr>
          <a:xfrm>
            <a:off x="4267200" y="2110911"/>
            <a:ext cx="1283970" cy="4946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Dance Test</a:t>
            </a:r>
            <a:endParaRPr lang="en-US" dirty="0"/>
          </a:p>
        </p:txBody>
      </p:sp>
      <p:sp>
        <p:nvSpPr>
          <p:cNvPr id="22" name="Cube 21">
            <a:hlinkClick r:id="rId4"/>
          </p:cNvPr>
          <p:cNvSpPr/>
          <p:nvPr/>
        </p:nvSpPr>
        <p:spPr>
          <a:xfrm>
            <a:off x="2542318" y="2788042"/>
            <a:ext cx="1371600" cy="9763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Sonic Pro Tube</a:t>
            </a:r>
          </a:p>
        </p:txBody>
      </p:sp>
      <p:sp>
        <p:nvSpPr>
          <p:cNvPr id="2" name="Folded Corner 1">
            <a:hlinkClick r:id="rId5" action="ppaction://hlinkpres?slideindex=1&amp;slidetitle="/>
          </p:cNvPr>
          <p:cNvSpPr/>
          <p:nvPr/>
        </p:nvSpPr>
        <p:spPr>
          <a:xfrm>
            <a:off x="6140670" y="1819637"/>
            <a:ext cx="914400" cy="1066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Action Button: Custom 2">
            <a:hlinkClick r:id="rId7" action="ppaction://program" highlightClick="1">
              <a:snd r:embed="rId6" name="Utopia Exclamation.WAV"/>
            </a:hlinkClick>
          </p:cNvPr>
          <p:cNvSpPr/>
          <p:nvPr/>
        </p:nvSpPr>
        <p:spPr>
          <a:xfrm>
            <a:off x="1290828" y="1844211"/>
            <a:ext cx="838200" cy="5334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Squeak</a:t>
            </a:r>
            <a:endParaRPr lang="en-US" dirty="0"/>
          </a:p>
        </p:txBody>
      </p:sp>
      <p:pic>
        <p:nvPicPr>
          <p:cNvPr id="5" name="Picture 4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05" y="2518694"/>
            <a:ext cx="1195387" cy="1861173"/>
          </a:xfrm>
          <a:prstGeom prst="rect">
            <a:avLst/>
          </a:prstGeom>
          <a:effectLst>
            <a:outerShdw dir="21540000" sx="120000" sy="120000" algn="tl" rotWithShape="0">
              <a:prstClr val="black">
                <a:alpha val="27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990600"/>
            <a:ext cx="2186940" cy="550324"/>
          </a:xfrm>
          <a:prstGeom prst="rect">
            <a:avLst/>
          </a:prstGeom>
          <a:effectLst>
            <a:outerShdw dist="50800" dir="21540000" sx="123000" sy="123000" algn="tl" rotWithShape="0">
              <a:prstClr val="black">
                <a:alpha val="35000"/>
              </a:prstClr>
            </a:outerShdw>
          </a:effectLst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2967412"/>
            <a:ext cx="1790700" cy="1790700"/>
          </a:xfrm>
          <a:prstGeom prst="rect">
            <a:avLst/>
          </a:prstGeom>
        </p:spPr>
      </p:pic>
      <p:pic>
        <p:nvPicPr>
          <p:cNvPr id="6146" name="Picture 2" descr="Image result for duplo cowboy head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380" y="990600"/>
            <a:ext cx="853570" cy="112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035310">
            <a:off x="5205293" y="3318038"/>
            <a:ext cx="27851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lack boys on mopeds" panose="00000400000000000000" pitchFamily="2" charset="0"/>
                <a:hlinkClick r:id="rId15" action="ppaction://hlinksldjump"/>
              </a:rPr>
              <a:t>More coming soon</a:t>
            </a:r>
            <a:r>
              <a:rPr lang="en-US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lack boys on mopeds" panose="00000400000000000000" pitchFamily="2" charset="0"/>
              </a:rPr>
              <a:t>*</a:t>
            </a:r>
            <a:endParaRPr lang="en-US" sz="4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lack boys on mopeds" panose="00000400000000000000" pitchFamily="2" charset="0"/>
            </a:endParaRPr>
          </a:p>
        </p:txBody>
      </p:sp>
      <p:sp>
        <p:nvSpPr>
          <p:cNvPr id="4" name="Bevel 3">
            <a:hlinkClick r:id="rId16" action="ppaction://hlinkpres?slideindex=1&amp;slidetitle="/>
          </p:cNvPr>
          <p:cNvSpPr/>
          <p:nvPr/>
        </p:nvSpPr>
        <p:spPr>
          <a:xfrm>
            <a:off x="4354830" y="963136"/>
            <a:ext cx="1196340" cy="85650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Settings</a:t>
            </a:r>
            <a:endParaRPr lang="en-US" dirty="0"/>
          </a:p>
        </p:txBody>
      </p:sp>
      <p:pic>
        <p:nvPicPr>
          <p:cNvPr id="6" name="Picture 5">
            <a:hlinkClick r:id="rId17" action="ppaction://hlinkpres?slideindex=1&amp;slidetitle=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1919">
            <a:off x="414528" y="4999656"/>
            <a:ext cx="1752600" cy="1920558"/>
          </a:xfrm>
          <a:prstGeom prst="rect">
            <a:avLst/>
          </a:prstGeom>
        </p:spPr>
      </p:pic>
      <p:sp>
        <p:nvSpPr>
          <p:cNvPr id="10" name="Bevel 9">
            <a:hlinkClick r:id="rId19" action="ppaction://hlinkpres?slideindex=1&amp;slidetitle="/>
          </p:cNvPr>
          <p:cNvSpPr/>
          <p:nvPr/>
        </p:nvSpPr>
        <p:spPr>
          <a:xfrm>
            <a:off x="2667000" y="1969147"/>
            <a:ext cx="1122236" cy="54954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CTYPO!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29" y="2569969"/>
            <a:ext cx="879311" cy="8793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414366" y="3449280"/>
            <a:ext cx="123623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hlinkClick r:id="rId21" action="ppaction://hlinkpres?slideindex=1&amp;slidetitle="/>
              </a:rPr>
              <a:t>Jukeboxinator</a:t>
            </a:r>
            <a:endParaRPr lang="en-US" sz="1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" name="Picture 19">
            <a:hlinkClick r:id="rId22" action="ppaction://hlinkpres?slideindex=1&amp;slidetitle="/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1" y="2605585"/>
            <a:ext cx="808077" cy="808077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131" y="4758112"/>
            <a:ext cx="2053398" cy="7802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561" y="2285715"/>
            <a:ext cx="4300537" cy="23271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62155" y="4631618"/>
            <a:ext cx="52196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Stencil" panose="040409050D0802020404" pitchFamily="82" charset="0"/>
              </a:rPr>
              <a:t>Do not click this again</a:t>
            </a:r>
          </a:p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Stencil" panose="040409050D0802020404" pitchFamily="82" charset="0"/>
              </a:rPr>
              <a:t>Until Soon.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14" name="Action Button: Return 13">
            <a:hlinkClick r:id="" action="ppaction://hlinkshowjump?jump=previousslide" highlightClick="1">
              <a:snd r:embed="rId26" name="ding.wav"/>
            </a:hlinkClick>
          </p:cNvPr>
          <p:cNvSpPr/>
          <p:nvPr/>
        </p:nvSpPr>
        <p:spPr>
          <a:xfrm>
            <a:off x="6019800" y="2285715"/>
            <a:ext cx="485298" cy="60072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hlinkClick r:id="rId27"/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84" y="5147857"/>
            <a:ext cx="1588199" cy="119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3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  <p:sndAc>
          <p:stSnd>
            <p:snd r:embed="rId2" name="chord.wav"/>
          </p:stSnd>
        </p:sndAc>
      </p:transition>
    </mc:Choice>
    <mc:Fallback xmlns="">
      <p:transition spd="med" advClick="0">
        <p:fade/>
        <p:sndAc>
          <p:stSnd>
            <p:snd r:embed="rId29" name="chor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144000" cy="792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  <a14:imgEffect>
                      <a14:brightnessContrast bright="100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40" y="2176287"/>
            <a:ext cx="2286319" cy="2505425"/>
          </a:xfrm>
          <a:prstGeom prst="rect">
            <a:avLst/>
          </a:prstGeom>
          <a:effectLst>
            <a:glow rad="127000">
              <a:srgbClr val="0070C0"/>
            </a:glow>
            <a:outerShdw blurRad="50800" dist="38100" dir="20340000" sx="128000" sy="128000" algn="tl" rotWithShape="0">
              <a:srgbClr val="002060">
                <a:alpha val="59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245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push dir="u"/>
        <p:sndAc>
          <p:stSnd>
            <p:snd r:embed="rId2" name="Utopia Windows Exit.WAV"/>
          </p:stSnd>
        </p:sndAc>
      </p:transition>
    </mc:Choice>
    <mc:Fallback xmlns="">
      <p:transition spd="slow" advClick="0" advTm="4000">
        <p:push dir="u"/>
        <p:sndAc>
          <p:stSnd>
            <p:snd r:embed="rId6" name="Utopia Windows Exit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1066800"/>
            <a:ext cx="10744200" cy="922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52675"/>
            <a:ext cx="2381250" cy="2381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0600" y="5105400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Press F to Pay Respects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1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dissolve/>
        <p:sndAc>
          <p:stSnd>
            <p:snd r:embed="rId2" name="recycle.wav"/>
          </p:stSnd>
        </p:sndAc>
      </p:transition>
    </mc:Choice>
    <mc:Fallback xmlns="">
      <p:transition spd="slow">
        <p:dissolve/>
        <p:sndAc>
          <p:stSnd>
            <p:snd r:embed="rId5" name="recycl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1066800"/>
            <a:ext cx="10744200" cy="92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">
        <p14:vortex dir="r"/>
        <p:sndAc>
          <p:stSnd>
            <p:snd r:embed="rId2" name="Mario-I'm Lost.wav"/>
          </p:stSnd>
        </p:sndAc>
      </p:transition>
    </mc:Choice>
    <mc:Fallback xmlns="">
      <p:transition spd="slow" advClick="0" advTm="1000">
        <p:fade/>
        <p:sndAc>
          <p:stSnd>
            <p:snd r:embed="rId4" name="Mario-I'm Lost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 Time design template">
  <a:themeElements>
    <a:clrScheme name="Default Design 13">
      <a:dk1>
        <a:srgbClr val="808080"/>
      </a:dk1>
      <a:lt1>
        <a:srgbClr val="FFFFFF"/>
      </a:lt1>
      <a:dk2>
        <a:srgbClr val="5E2420"/>
      </a:dk2>
      <a:lt2>
        <a:srgbClr val="FFFFFF"/>
      </a:lt2>
      <a:accent1>
        <a:srgbClr val="D29F29"/>
      </a:accent1>
      <a:accent2>
        <a:srgbClr val="C04527"/>
      </a:accent2>
      <a:accent3>
        <a:srgbClr val="B6ACAB"/>
      </a:accent3>
      <a:accent4>
        <a:srgbClr val="DADADA"/>
      </a:accent4>
      <a:accent5>
        <a:srgbClr val="E5CDAC"/>
      </a:accent5>
      <a:accent6>
        <a:srgbClr val="AE3E22"/>
      </a:accent6>
      <a:hlink>
        <a:srgbClr val="B89749"/>
      </a:hlink>
      <a:folHlink>
        <a:srgbClr val="B58346"/>
      </a:folHlink>
    </a:clrScheme>
    <a:fontScheme name="Default Design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FFFFFF"/>
        </a:lt1>
        <a:dk2>
          <a:srgbClr val="5E2420"/>
        </a:dk2>
        <a:lt2>
          <a:srgbClr val="FFFFFF"/>
        </a:lt2>
        <a:accent1>
          <a:srgbClr val="D29F29"/>
        </a:accent1>
        <a:accent2>
          <a:srgbClr val="C04527"/>
        </a:accent2>
        <a:accent3>
          <a:srgbClr val="B6ACAB"/>
        </a:accent3>
        <a:accent4>
          <a:srgbClr val="DADADA"/>
        </a:accent4>
        <a:accent5>
          <a:srgbClr val="E5CDAC"/>
        </a:accent5>
        <a:accent6>
          <a:srgbClr val="AE3E22"/>
        </a:accent6>
        <a:hlink>
          <a:srgbClr val="B89749"/>
        </a:hlink>
        <a:folHlink>
          <a:srgbClr val="B5834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5C1F00"/>
        </a:dk1>
        <a:lt1>
          <a:srgbClr val="FFFFFF"/>
        </a:lt1>
        <a:dk2>
          <a:srgbClr val="5E2420"/>
        </a:dk2>
        <a:lt2>
          <a:srgbClr val="FFFFFF"/>
        </a:lt2>
        <a:accent1>
          <a:srgbClr val="713E39"/>
        </a:accent1>
        <a:accent2>
          <a:srgbClr val="BE7960"/>
        </a:accent2>
        <a:accent3>
          <a:srgbClr val="B6ACAB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Show Time design template</Template>
  <TotalTime>12947</TotalTime>
  <Words>78</Words>
  <Application>Microsoft Office PowerPoint</Application>
  <PresentationFormat>On-screen Show (4:3)</PresentationFormat>
  <Paragraphs>25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Show Time design template</vt:lpstr>
      <vt:lpstr>PowerPoint Presentation</vt:lpstr>
      <vt:lpstr>The Sonic Pro Menu (SonicDroid PC)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Sonic Pro Menu</dc:title>
  <dc:creator>user</dc:creator>
  <cp:lastModifiedBy>user</cp:lastModifiedBy>
  <cp:revision>31</cp:revision>
  <dcterms:created xsi:type="dcterms:W3CDTF">2019-10-20T20:32:46Z</dcterms:created>
  <dcterms:modified xsi:type="dcterms:W3CDTF">2020-04-18T21:04:47Z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TC100690501033</vt:lpwstr>
  </property>
</Properties>
</file>