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66" autoAdjust="0"/>
  </p:normalViewPr>
  <p:slideViewPr>
    <p:cSldViewPr>
      <p:cViewPr varScale="1">
        <p:scale>
          <a:sx n="66" d="100"/>
          <a:sy n="66" d="100"/>
        </p:scale>
        <p:origin x="-9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344EB-1228-4218-8948-01A2B56DD60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FD1D5-77CC-4B27-8CDF-FEC0A974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5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Animated captions move</a:t>
            </a:r>
            <a:r>
              <a:rPr lang="en-US" sz="1400" b="1" baseline="0" dirty="0" smtClean="0"/>
              <a:t> and </a:t>
            </a:r>
            <a:r>
              <a:rPr lang="en-US" sz="1400" b="1" dirty="0" smtClean="0"/>
              <a:t>change color over Seattle</a:t>
            </a:r>
            <a:r>
              <a:rPr lang="en-US" sz="1400" b="1" baseline="0" dirty="0" smtClean="0"/>
              <a:t> cityscape</a:t>
            </a:r>
            <a:endParaRPr lang="en-US" sz="1400" b="1" dirty="0" smtClean="0"/>
          </a:p>
          <a:p>
            <a:r>
              <a:rPr lang="en-US" sz="1400" dirty="0" smtClean="0"/>
              <a:t>(Intermediate)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picture on this slide, do the following</a:t>
            </a:r>
            <a:r>
              <a:rPr lang="en-US" sz="1200" i="0" baseline="0" dirty="0" smtClean="0"/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Illustrations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Picture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picture,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picture.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685800" lvl="1" indent="-228600" algn="l" defTabSz="914400" rtl="0" eaLnBrk="1" latinLnBrk="0" hangingPunct="1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 to Slide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 algn="l" defTabSz="914400" rtl="0" eaLnBrk="1" latinLnBrk="0" hangingPunct="1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 algn="l" defTabSz="914400" rtl="0" eaLnBrk="1" latinLnBrk="0" hangingPunct="1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 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</a:t>
            </a:r>
            <a:r>
              <a:rPr lang="en-US" sz="1200" baseline="0" dirty="0" smtClean="0"/>
              <a:t> the text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Text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Text Box</a:t>
            </a:r>
            <a:r>
              <a:rPr lang="en-US" sz="1200" i="0" baseline="0" dirty="0" smtClean="0"/>
              <a:t>, and then on the slide, drag to draw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text in the text box, and then select the text.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select </a:t>
            </a:r>
            <a:r>
              <a:rPr lang="en-US" sz="1200" b="1" i="0" baseline="0" dirty="0" smtClean="0"/>
              <a:t>Century Gothic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 pt.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Click the arrow next to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Color</a:t>
            </a:r>
            <a:r>
              <a:rPr lang="en-US" sz="1200" i="0" baseline="0" dirty="0" smtClean="0"/>
              <a:t>, click </a:t>
            </a:r>
            <a:r>
              <a:rPr lang="en-US" sz="1200" b="1" i="0" baseline="0" dirty="0" smtClean="0"/>
              <a:t>More Colors</a:t>
            </a:r>
            <a:r>
              <a:rPr lang="en-US" sz="1200" i="0" baseline="0" dirty="0" smtClean="0"/>
              <a:t>, and then in the </a:t>
            </a:r>
            <a:r>
              <a:rPr lang="en-US" sz="1200" b="1" i="0" baseline="0" dirty="0" smtClean="0"/>
              <a:t>Colors</a:t>
            </a:r>
            <a:r>
              <a:rPr lang="en-US" sz="1200" i="0" baseline="0" dirty="0" smtClean="0"/>
              <a:t> dialog box, on the </a:t>
            </a:r>
            <a:r>
              <a:rPr lang="en-US" sz="1200" b="1" i="0" baseline="0" dirty="0" smtClean="0"/>
              <a:t>Custom</a:t>
            </a:r>
            <a:r>
              <a:rPr lang="en-US" sz="1200" i="0" baseline="0" dirty="0" smtClean="0"/>
              <a:t> tab, enter values for </a:t>
            </a:r>
            <a:r>
              <a:rPr lang="en-US" sz="1200" b="0" baseline="0" dirty="0" smtClean="0"/>
              <a:t>Red:</a:t>
            </a:r>
            <a:r>
              <a:rPr lang="en-US" sz="1200" b="1" baseline="0" dirty="0" smtClean="0"/>
              <a:t> 80</a:t>
            </a:r>
            <a:r>
              <a:rPr lang="en-US" sz="1200" b="0" baseline="0" dirty="0" smtClean="0"/>
              <a:t>, Green: </a:t>
            </a:r>
            <a:r>
              <a:rPr lang="en-US" sz="1200" b="1" baseline="0" dirty="0" smtClean="0"/>
              <a:t>129</a:t>
            </a:r>
            <a:r>
              <a:rPr lang="en-US" sz="1200" b="0" baseline="0" dirty="0" smtClean="0"/>
              <a:t>, Blue: </a:t>
            </a:r>
            <a:r>
              <a:rPr lang="en-US" sz="1200" b="1" baseline="0" dirty="0" smtClean="0"/>
              <a:t>226</a:t>
            </a:r>
            <a:r>
              <a:rPr lang="en-US" sz="1200" b="0" baseline="0" dirty="0" smtClean="0"/>
              <a:t>.</a:t>
            </a:r>
            <a:r>
              <a:rPr lang="en-US" sz="1200" i="0" baseline="0" dirty="0" smtClean="0"/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Paragraph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Align Text Left </a:t>
            </a:r>
            <a:r>
              <a:rPr lang="en-US" sz="1200" b="0" i="0" baseline="0" dirty="0" smtClean="0"/>
              <a:t>to align the text left in the text box</a:t>
            </a:r>
            <a:r>
              <a:rPr lang="en-US" sz="120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Drag the text box below the picture, in the middle of the left side of the slide.</a:t>
            </a:r>
            <a:endParaRPr lang="en-US" sz="1200" i="0" baseline="0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r>
              <a:rPr lang="en-US" sz="1200" dirty="0" smtClean="0"/>
              <a:t>To reproduce the animation effects for the first text</a:t>
            </a:r>
            <a:r>
              <a:rPr lang="en-US" sz="1200" baseline="0" dirty="0" smtClean="0"/>
              <a:t> box </a:t>
            </a:r>
            <a:r>
              <a:rPr lang="en-US" sz="1200" dirty="0" smtClean="0"/>
              <a:t>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motion path for the text box. Point to the endpoint (red arrow) until the cursor becomes a two-headed arrow, press and hold SHIFT, and then drag the endpoint to lengthen the motion path about 4”. (</a:t>
            </a:r>
            <a:r>
              <a:rPr lang="en-US" sz="1200" b="1" baseline="0" dirty="0" smtClean="0"/>
              <a:t>Note:</a:t>
            </a:r>
            <a:r>
              <a:rPr lang="en-US" sz="1200" b="0" baseline="0" dirty="0" smtClean="0"/>
              <a:t> It will help to use the ruler to measure the path. On the </a:t>
            </a:r>
            <a:r>
              <a:rPr lang="en-US" sz="1200" b="1" baseline="0" dirty="0" smtClean="0"/>
              <a:t>View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Show/Hide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Ruler</a:t>
            </a:r>
            <a:r>
              <a:rPr lang="en-US" sz="1200" b="0" baseline="0" dirty="0" smtClean="0"/>
              <a:t>.)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 Color.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dirty="0" smtClean="0"/>
          </a:p>
          <a:p>
            <a:r>
              <a:rPr lang="en-US" sz="1200" b="0" baseline="0" dirty="0" smtClean="0"/>
              <a:t>To reproduce the other animated text boxes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text box. 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Clipboard</a:t>
            </a:r>
            <a:r>
              <a:rPr lang="en-US" sz="1200" b="0" baseline="0" dirty="0" smtClean="0"/>
              <a:t> group, click the arrow next to </a:t>
            </a:r>
            <a:r>
              <a:rPr lang="en-US" sz="1200" b="1" baseline="0" dirty="0" smtClean="0"/>
              <a:t>Copy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Duplicate</a:t>
            </a:r>
            <a:r>
              <a:rPr lang="en-US" sz="1200" b="0" baseline="0" dirty="0" smtClean="0"/>
              <a:t>. Drag the second text box below and to the right of the first text box.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Click in the second text box, and then edit the text.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Select the text in the second text box.</a:t>
            </a:r>
            <a:r>
              <a:rPr lang="en-US" sz="1200" i="0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</a:t>
            </a:r>
            <a:r>
              <a:rPr lang="en-US" sz="1200" i="0" baseline="0" dirty="0" smtClean="0"/>
              <a:t>lick </a:t>
            </a:r>
            <a:r>
              <a:rPr lang="en-US" sz="1200" b="1" i="0" baseline="0" dirty="0" smtClean="0"/>
              <a:t>Bold</a:t>
            </a:r>
            <a:r>
              <a:rPr lang="en-US" sz="1200" b="0" i="0" baseline="0" dirty="0" smtClean="0"/>
              <a:t> to </a:t>
            </a:r>
            <a:r>
              <a:rPr lang="en-US" sz="1200" b="0" i="0" baseline="0" dirty="0" err="1" smtClean="0"/>
              <a:t>unbold</a:t>
            </a:r>
            <a:r>
              <a:rPr lang="en-US" sz="1200" b="0" i="0" baseline="0" dirty="0" smtClean="0"/>
              <a:t> the text, and then c</a:t>
            </a:r>
            <a:r>
              <a:rPr lang="en-US" sz="1200" i="0" baseline="0" dirty="0" smtClean="0"/>
              <a:t>lick </a:t>
            </a:r>
            <a:r>
              <a:rPr lang="en-US" sz="1200" b="1" i="0" baseline="0" dirty="0" smtClean="0"/>
              <a:t>Italic</a:t>
            </a:r>
            <a:r>
              <a:rPr lang="en-US" sz="1200" i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motion path for the second text box. Point to the starting point (green arrow) until the cursor becomes a two-headed arrow. Press and hold SHIFT, and then drag the starting point to the left of the second text box, until the length of the path is about 4”.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Select the first text box. 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Clipboard</a:t>
            </a:r>
            <a:r>
              <a:rPr lang="en-US" sz="1200" b="0" baseline="0" dirty="0" smtClean="0"/>
              <a:t> group, click the arrow next to </a:t>
            </a:r>
            <a:r>
              <a:rPr lang="en-US" sz="1200" b="1" baseline="0" dirty="0" smtClean="0"/>
              <a:t>Copy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Duplicate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drag the third text box until it is below and to the left of the second text box, </a:t>
            </a:r>
            <a:r>
              <a:rPr lang="en-US" sz="1200" b="0" i="0" baseline="0" dirty="0" smtClean="0"/>
              <a:t>and to the right of the first text box.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baseline="0" dirty="0" smtClean="0"/>
              <a:t>Click in the third text box, and then edit the text.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Select the text in the third text box.</a:t>
            </a:r>
            <a:r>
              <a:rPr lang="en-US" sz="1200" i="0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 pt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i="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slide, press and hold CTRL, and then select all three text boxes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task pane,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baseline="0" dirty="0" smtClean="0"/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Horizontal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</a:t>
            </a:r>
            <a:r>
              <a:rPr lang="en-US" sz="1200" b="0" baseline="0" dirty="0" smtClean="0"/>
              <a:t>. 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 Pane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press and hold CTRL and s</a:t>
            </a:r>
            <a:r>
              <a:rPr lang="en-US" sz="1200" b="0" i="0" baseline="0" dirty="0" smtClean="0"/>
              <a:t>elect the 10</a:t>
            </a:r>
            <a:r>
              <a:rPr lang="en-US" sz="1200" b="0" i="0" baseline="30000" dirty="0" smtClean="0"/>
              <a:t>th</a:t>
            </a:r>
            <a:r>
              <a:rPr lang="en-US" sz="1200" b="0" i="0" baseline="0" dirty="0" smtClean="0"/>
              <a:t> and 11</a:t>
            </a:r>
            <a:r>
              <a:rPr lang="en-US" sz="1200" b="0" i="0" baseline="30000" dirty="0" smtClean="0"/>
              <a:t>th</a:t>
            </a:r>
            <a:r>
              <a:rPr lang="en-US" sz="1200" b="0" i="0" baseline="0" dirty="0" smtClean="0"/>
              <a:t> animation effects (grow and fade effects for the first text box), and then, on the </a:t>
            </a:r>
            <a:r>
              <a:rPr lang="en-US" sz="1200" b="1" i="0" baseline="0" dirty="0" smtClean="0"/>
              <a:t>Animations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Timing</a:t>
            </a:r>
            <a:r>
              <a:rPr lang="en-US" sz="1200" b="0" i="0" baseline="0" dirty="0" smtClean="0"/>
              <a:t> group, click </a:t>
            </a:r>
            <a:r>
              <a:rPr lang="en-US" sz="1200" b="1" i="0" baseline="0" dirty="0" smtClean="0"/>
              <a:t>Move Earlier</a:t>
            </a:r>
            <a:r>
              <a:rPr lang="en-US" sz="1200" b="0" i="0" baseline="0" dirty="0" smtClean="0"/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De-select the animation effects.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 Pane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press and hold CTRL and s</a:t>
            </a:r>
            <a:r>
              <a:rPr lang="en-US" sz="1200" b="0" i="0" baseline="0" dirty="0" smtClean="0"/>
              <a:t>elect the 14</a:t>
            </a:r>
            <a:r>
              <a:rPr lang="en-US" sz="1200" b="0" i="0" baseline="30000" dirty="0" smtClean="0"/>
              <a:t>th</a:t>
            </a:r>
            <a:r>
              <a:rPr lang="en-US" sz="1200" b="0" i="0" baseline="0" dirty="0" smtClean="0"/>
              <a:t> and 15</a:t>
            </a:r>
            <a:r>
              <a:rPr lang="en-US" sz="1200" b="0" i="0" baseline="30000" dirty="0" smtClean="0"/>
              <a:t>th</a:t>
            </a:r>
            <a:r>
              <a:rPr lang="en-US" sz="1200" b="0" i="0" baseline="0" dirty="0" smtClean="0"/>
              <a:t> animation effects (grow and fade effects for the third text box), and then, on the </a:t>
            </a:r>
            <a:r>
              <a:rPr lang="en-US" sz="1200" b="1" i="0" baseline="0" dirty="0" smtClean="0"/>
              <a:t>Animations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Timing</a:t>
            </a:r>
            <a:r>
              <a:rPr lang="en-US" sz="1200" b="0" i="0" baseline="0" dirty="0" smtClean="0"/>
              <a:t> group, in the </a:t>
            </a:r>
            <a:r>
              <a:rPr lang="en-US" sz="1200" b="1" i="0" baseline="0" dirty="0" smtClean="0"/>
              <a:t>Start</a:t>
            </a:r>
            <a:r>
              <a:rPr lang="en-US" sz="1200" b="0" i="0" baseline="0" dirty="0" smtClean="0"/>
              <a:t> list, select </a:t>
            </a:r>
            <a:r>
              <a:rPr lang="en-US" sz="1200" b="1" i="0" baseline="0" dirty="0" smtClean="0"/>
              <a:t>After Previous</a:t>
            </a:r>
            <a:r>
              <a:rPr lang="en-US" sz="1200" b="0" i="0" baseline="0" dirty="0" smtClean="0"/>
              <a:t>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dirty="0" smtClean="0"/>
          </a:p>
          <a:p>
            <a:endParaRPr lang="en-US" sz="120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effects on this slide, do the following: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Design tab, in the Background group, click Background Styles, and then click Format Background.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four stops appear in the slider.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 1, Lighter 25%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(fourth row, second option from the left).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 1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second option from the left).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 1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second option from the left).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 1, Lighter 25%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(fourth row, second option from the left).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35A-FD80-46DF-89C3-C164B8E2675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EB0F-6F70-4883-991C-25F76AF39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6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0" y="0"/>
            <a:ext cx="11810999" cy="7391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3276600"/>
            <a:ext cx="52838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5081E2"/>
                </a:solidFill>
                <a:latin typeface="Century Gothic" pitchFamily="34" charset="0"/>
              </a:rPr>
              <a:t>Welcome to </a:t>
            </a:r>
            <a:r>
              <a:rPr lang="en-US" sz="3000" b="1" dirty="0" err="1" smtClean="0">
                <a:solidFill>
                  <a:srgbClr val="5081E2"/>
                </a:solidFill>
                <a:latin typeface="Century Gothic" pitchFamily="34" charset="0"/>
              </a:rPr>
              <a:t>SonicDroi</a:t>
            </a:r>
            <a:r>
              <a:rPr lang="en-US" sz="3000" b="1" dirty="0" err="1" smtClean="0">
                <a:solidFill>
                  <a:srgbClr val="5081E2"/>
                </a:solidFill>
                <a:latin typeface="Century Gothic" pitchFamily="34" charset="0"/>
              </a:rPr>
              <a:t>d</a:t>
            </a:r>
            <a:r>
              <a:rPr lang="en-US" sz="3000" b="1" dirty="0" smtClean="0">
                <a:solidFill>
                  <a:srgbClr val="5081E2"/>
                </a:solidFill>
                <a:latin typeface="Century Gothic" pitchFamily="34" charset="0"/>
              </a:rPr>
              <a:t> PC!</a:t>
            </a:r>
            <a:endParaRPr lang="en-US" sz="3000" b="1" dirty="0">
              <a:solidFill>
                <a:srgbClr val="5081E2"/>
              </a:solidFill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200" y="4114800"/>
            <a:ext cx="49712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i="1" dirty="0" smtClean="0">
                <a:solidFill>
                  <a:srgbClr val="5081E2"/>
                </a:solidFill>
                <a:latin typeface="Century Gothic" pitchFamily="34" charset="0"/>
              </a:rPr>
              <a:t>Make sure you click anything.</a:t>
            </a:r>
            <a:endParaRPr lang="en-US" sz="2600" i="1" dirty="0">
              <a:solidFill>
                <a:srgbClr val="5081E2"/>
              </a:solidFill>
              <a:latin typeface="Century Gothic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1200" y="5181600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5081E2"/>
                </a:solidFill>
                <a:latin typeface="Century Gothic" pitchFamily="34" charset="0"/>
              </a:rPr>
              <a:t>And then GO!!!</a:t>
            </a:r>
            <a:endParaRPr lang="en-US" sz="2400" b="1" dirty="0">
              <a:solidFill>
                <a:srgbClr val="5081E2"/>
              </a:solidFill>
              <a:latin typeface="Century Gothic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011" y="1706594"/>
            <a:ext cx="4144989" cy="23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54578"/>
      </p:ext>
    </p:extLst>
  </p:cSld>
  <p:clrMapOvr>
    <a:masterClrMapping/>
  </p:clrMapOvr>
  <p:transition advClick="0" advTm="7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42864 4.44444E-6 " pathEditMode="relative" rAng="0" ptsTypes="AA">
                                      <p:cBhvr>
                                        <p:cTn id="21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47187 3.7037E-7 " pathEditMode="relative" rAng="0" ptsTypes="AA">
                                      <p:cBhvr>
                                        <p:cTn id="29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7 L 0.43211 -3.7037E-7 " pathEditMode="relative" rAng="0" ptsTypes="AA">
                                      <p:cBhvr>
                                        <p:cTn id="37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0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50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50" presetClass="exit" presetSubtype="0" ac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12" grpId="0"/>
      <p:bldP spid="12" grpId="1"/>
      <p:bldP spid="1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752600"/>
            <a:ext cx="5791200" cy="79331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1200" y="1567543"/>
            <a:ext cx="8382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ContrastingLeftFacing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  <a:reflection blurRad="6350" stA="50000" endA="300" endPos="50000" dist="60007" dir="5400000" sy="-100000" algn="bl" rotWithShape="0"/>
                </a:effectLst>
                <a:latin typeface="Arial Black" panose="020B0A04020102020204" pitchFamily="34" charset="0"/>
              </a:rPr>
              <a:t>WELCOME TO SONICDROID!</a:t>
            </a:r>
            <a:endParaRPr lang="en-US" sz="7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  <a:reflection blurRad="6350" stA="50000" endA="300" endPos="50000" dist="60007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06" y="5257800"/>
            <a:ext cx="3286584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1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4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950" fill="hold">
                                          <p:stCondLst>
                                            <p:cond delay="9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950" fill="hold">
                                          <p:stCondLst>
                                            <p:cond delay="1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950" fill="hold">
                                          <p:stCondLst>
                                            <p:cond delay="28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950" fill="hold">
                                          <p:stCondLst>
                                            <p:cond delay="3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1200" y="1567543"/>
            <a:ext cx="838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ContrastingLeftFacing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  <a:reflection blurRad="6350" stA="50000" endA="300" endPos="50000" dist="60007" dir="5400000" sy="-100000" algn="bl" rotWithShape="0"/>
                </a:effectLst>
                <a:latin typeface="Arial Black" panose="020B0A04020102020204" pitchFamily="34" charset="0"/>
              </a:rPr>
              <a:t>…..</a:t>
            </a:r>
            <a:endParaRPr lang="en-US" sz="7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  <a:reflection blurRad="6350" stA="50000" endA="300" endPos="50000" dist="60007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06" y="5257800"/>
            <a:ext cx="3286584" cy="23815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803">
            <a:off x="-655335" y="1767094"/>
            <a:ext cx="5273072" cy="774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26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4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950" fill="hold">
                                          <p:stCondLst>
                                            <p:cond delay="9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950" fill="hold">
                                          <p:stCondLst>
                                            <p:cond delay="1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950" fill="hold">
                                          <p:stCondLst>
                                            <p:cond delay="28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950" fill="hold">
                                          <p:stCondLst>
                                            <p:cond delay="3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1200" y="1567543"/>
            <a:ext cx="83820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ContrastingLeftFacing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  <a:reflection blurRad="6350" stA="50000" endA="300" endPos="50000" dist="60007" dir="5400000" sy="-100000" algn="bl" rotWithShape="0"/>
                </a:effectLst>
                <a:latin typeface="Arial Black" panose="020B0A04020102020204" pitchFamily="34" charset="0"/>
              </a:rPr>
              <a:t>Go play and have so much fun!</a:t>
            </a:r>
            <a:endParaRPr lang="en-US" sz="7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  <a:reflection blurRad="6350" stA="50000" endA="300" endPos="50000" dist="60007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06" y="5257800"/>
            <a:ext cx="3286584" cy="23815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4181" y="2441800"/>
            <a:ext cx="12970762" cy="747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58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4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950" fill="hold">
                                          <p:stCondLst>
                                            <p:cond delay="9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950" fill="hold">
                                          <p:stCondLst>
                                            <p:cond delay="1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950" fill="hold">
                                          <p:stCondLst>
                                            <p:cond delay="28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950" fill="hold">
                                          <p:stCondLst>
                                            <p:cond delay="3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imated_captions_move_and_change_color_over_Seattle_cityscap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PDescription xmlns="4873beb7-5857-4685-be1f-d57550cc96cc" xsi:nil="true"/>
    <AssetExpire xmlns="4873beb7-5857-4685-be1f-d57550cc96cc">2029-05-12T07:00:00+00:00</AssetExpire>
    <IntlLangReviewDate xmlns="4873beb7-5857-4685-be1f-d57550cc96cc">2010-05-28T00:21:00+00:00</IntlLangReviewDate>
    <TPFriendlyName xmlns="4873beb7-5857-4685-be1f-d57550cc96cc" xsi:nil="true"/>
    <IntlLangReview xmlns="4873beb7-5857-4685-be1f-d57550cc96cc" xsi:nil="true"/>
    <PolicheckWords xmlns="4873beb7-5857-4685-be1f-d57550cc96cc" xsi:nil="true"/>
    <SubmitterId xmlns="4873beb7-5857-4685-be1f-d57550cc96cc" xsi:nil="true"/>
    <AcquiredFrom xmlns="4873beb7-5857-4685-be1f-d57550cc96cc">Community</AcquiredFrom>
    <EditorialStatus xmlns="4873beb7-5857-4685-be1f-d57550cc96cc" xsi:nil="true"/>
    <Markets xmlns="4873beb7-5857-4685-be1f-d57550cc96cc"/>
    <OriginAsset xmlns="4873beb7-5857-4685-be1f-d57550cc96cc" xsi:nil="true"/>
    <AssetStart xmlns="4873beb7-5857-4685-be1f-d57550cc96cc">2010-05-28T00:18:00+00:00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918055</Value>
      <Value>1313670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true</OutputCachingOn>
    <TemplateStatus xmlns="4873beb7-5857-4685-be1f-d57550cc96cc" xsi:nil="true"/>
    <IsSearchable xmlns="4873beb7-5857-4685-be1f-d57550cc96cc">true</IsSearchable>
    <ContentItem xmlns="4873beb7-5857-4685-be1f-d57550cc96cc" xsi:nil="true"/>
    <HandoffToMSDN xmlns="4873beb7-5857-4685-be1f-d57550cc96cc">2010-05-28T00:21:00+00:00</HandoffToMSDN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>2010-05-28T00:21:00+00:00</LastModifiedDateTime>
    <LastPublishResultLookup xmlns="4873beb7-5857-4685-be1f-d57550cc96cc" xsi:nil="true"/>
    <LegacyData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false</PrimaryImageGen>
    <PlannedPubDate xmlns="4873beb7-5857-4685-be1f-d57550cc96cc">2010-05-28T00:21:00+00:00</PlannedPubDate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TPLaunchHelpLinkType xmlns="4873beb7-5857-4685-be1f-d57550cc96cc">Template</TPLaunchHelpLinkType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Provider xmlns="4873beb7-5857-4685-be1f-d57550cc96cc" xsi:nil="true"/>
    <UACurrentWords xmlns="4873beb7-5857-4685-be1f-d57550cc96cc" xsi:nil="true"/>
    <AssetId xmlns="4873beb7-5857-4685-be1f-d57550cc96cc">TP101881402</AssetId>
    <TPClientViewer xmlns="4873beb7-5857-4685-be1f-d57550cc96cc" xsi:nil="true"/>
    <DSATActionTaken xmlns="4873beb7-5857-4685-be1f-d57550cc96cc">Best Bets</DSATActionTaken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</PublishTargets>
    <ApprovalLog xmlns="4873beb7-5857-4685-be1f-d57550cc96cc" xsi:nil="true"/>
    <BugNumber xmlns="4873beb7-5857-4685-be1f-d57550cc96cc" xsi:nil="true"/>
    <CrawlForDependencies xmlns="4873beb7-5857-4685-be1f-d57550cc96cc">false</CrawlForDependencies>
    <LastHandOff xmlns="4873beb7-5857-4685-be1f-d57550cc96cc" xsi:nil="true"/>
    <Milestone xmlns="4873beb7-5857-4685-be1f-d57550cc96cc" xsi:nil="true"/>
    <UANotes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24767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29CF3A-36C6-48C9-93A1-6E785EE9EC05}">
  <ds:schemaRefs>
    <ds:schemaRef ds:uri="http://purl.org/dc/dcmitype/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A4757E7-42AC-486B-9AE9-1307E27067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819D87-589E-4C3E-83B9-4F01FD506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Animated_captions_move_and_change_color_over_Seattle_cityscape</Template>
  <TotalTime>10</TotalTime>
  <Words>1633</Words>
  <Application>Microsoft Office PowerPoint</Application>
  <PresentationFormat>On-screen Show (4:3)</PresentationFormat>
  <Paragraphs>83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Animated_captions_move_and_change_color_over_Seattle_cityscape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2019-10-31T21:36:11Z</dcterms:created>
  <dcterms:modified xsi:type="dcterms:W3CDTF">2019-10-31T21:46:43Z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Scrubbed &amp; tested?">
    <vt:lpwstr>0</vt:lpwstr>
  </property>
  <property fmtid="{D5CDD505-2E9C-101B-9397-08002B2CF9AE}" pid="4" name="Effects types">
    <vt:lpwstr/>
  </property>
  <property fmtid="{D5CDD505-2E9C-101B-9397-08002B2CF9AE}" pid="5" name="Notes0">
    <vt:lpwstr/>
  </property>
  <property fmtid="{D5CDD505-2E9C-101B-9397-08002B2CF9AE}" pid="6" name="Presentation">
    <vt:lpwstr>TEXT_PIC</vt:lpwstr>
  </property>
  <property fmtid="{D5CDD505-2E9C-101B-9397-08002B2CF9AE}" pid="7" name="SlideDescription">
    <vt:lpwstr/>
  </property>
</Properties>
</file>