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5F6-A3DB-4251-B7B9-36365CE981D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E0B-5667-49AA-B44A-0C083C4E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6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5F6-A3DB-4251-B7B9-36365CE981D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E0B-5667-49AA-B44A-0C083C4E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9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5F6-A3DB-4251-B7B9-36365CE981D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E0B-5667-49AA-B44A-0C083C4E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2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5F6-A3DB-4251-B7B9-36365CE981D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E0B-5667-49AA-B44A-0C083C4E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5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5F6-A3DB-4251-B7B9-36365CE981D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E0B-5667-49AA-B44A-0C083C4E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3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5F6-A3DB-4251-B7B9-36365CE981D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E0B-5667-49AA-B44A-0C083C4E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9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5F6-A3DB-4251-B7B9-36365CE981D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E0B-5667-49AA-B44A-0C083C4E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9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5F6-A3DB-4251-B7B9-36365CE981D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E0B-5667-49AA-B44A-0C083C4E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9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5F6-A3DB-4251-B7B9-36365CE981D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E0B-5667-49AA-B44A-0C083C4E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0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5F6-A3DB-4251-B7B9-36365CE981D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E0B-5667-49AA-B44A-0C083C4E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1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5F6-A3DB-4251-B7B9-36365CE981D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E0B-5667-49AA-B44A-0C083C4E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0D5F6-A3DB-4251-B7B9-36365CE981D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CE0B-5667-49AA-B44A-0C083C4E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3.wav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C:\Users\user\Downloads\Sonic%20Pro%20Odyssey.pptx" TargetMode="External"/><Relationship Id="rId5" Type="http://schemas.openxmlformats.org/officeDocument/2006/relationships/hyperlink" Target="file:///C:\Users\user\Documents\Sonic%20Pro%20&amp;%20Cappy.pptx" TargetMode="External"/><Relationship Id="rId4" Type="http://schemas.openxmlformats.org/officeDocument/2006/relationships/hyperlink" Target="file:///C:\Users\user\Documents\iSonic%20Canada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09" y="76200"/>
            <a:ext cx="1136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697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  <p:sndAc>
          <p:stSnd>
            <p:snd r:embed="rId2" name="click.wav"/>
          </p:stSnd>
        </p:sndAc>
      </p:transition>
    </mc:Choice>
    <mc:Fallback xmlns="">
      <p:transition spd="med" advClick="0" advTm="0">
        <p:fade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85" y="1361786"/>
            <a:ext cx="6306430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3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250" advClick="0" advTm="0">
        <p14:vortex dir="r"/>
        <p:sndAc>
          <p:stSnd>
            <p:snd r:embed="rId2" name="The Microsoft Sound.wav"/>
          </p:stSnd>
        </p:sndAc>
      </p:transition>
    </mc:Choice>
    <mc:Fallback xmlns="">
      <p:transition spd="slow" advClick="0" advTm="0">
        <p:fade/>
        <p:sndAc>
          <p:stSnd>
            <p:snd r:embed="rId4" name="The Microsoft Sou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88712"/>
            <a:ext cx="6621597" cy="28886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152398"/>
            <a:ext cx="10591800" cy="57668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165216"/>
            <a:ext cx="906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anose="030F0702030302020204" pitchFamily="66" charset="0"/>
              </a:rPr>
              <a:t>©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anose="030F0702030302020204" pitchFamily="66" charset="0"/>
              </a:rPr>
              <a:t>TrigStation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anose="030F0702030302020204" pitchFamily="66" charset="0"/>
              </a:rPr>
              <a:t>Triggerworks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anose="030F0702030302020204" pitchFamily="66" charset="0"/>
              </a:rPr>
              <a:t>SPcorp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anose="030F0702030302020204" pitchFamily="66" charset="0"/>
              </a:rPr>
              <a:t>iSonic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anose="030F0702030302020204" pitchFamily="66" charset="0"/>
              </a:rPr>
              <a:t>, JSPW (1994 - 1998), all rights reversed.</a:t>
            </a:r>
            <a:endParaRPr 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  <p:sndAc>
          <p:stSnd>
            <p:snd r:embed="rId2" name="tada.wav"/>
          </p:stSnd>
        </p:sndAc>
      </p:transition>
    </mc:Choice>
    <mc:Fallback xmlns="">
      <p:transition spd="slow" advClick="0" advTm="0">
        <p:fade/>
        <p:sndAc>
          <p:stSnd>
            <p:snd r:embed="rId5" name="tad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2917" y="990600"/>
            <a:ext cx="1848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Menu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Rounded Rectangle 2">
            <a:hlinkClick r:id="rId4" action="ppaction://hlinkpres?slideindex=1&amp;slidetitle="/>
          </p:cNvPr>
          <p:cNvSpPr/>
          <p:nvPr/>
        </p:nvSpPr>
        <p:spPr>
          <a:xfrm>
            <a:off x="914400" y="2057400"/>
            <a:ext cx="4343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iSonic</a:t>
            </a:r>
            <a:r>
              <a:rPr lang="en-US" dirty="0" smtClean="0"/>
              <a:t> OS (</a:t>
            </a:r>
            <a:r>
              <a:rPr lang="en-US" dirty="0" err="1" smtClean="0"/>
              <a:t>TrigStation</a:t>
            </a:r>
            <a:r>
              <a:rPr lang="en-US" dirty="0" smtClean="0"/>
              <a:t> Reloaded)</a:t>
            </a:r>
            <a:endParaRPr lang="en-US" dirty="0"/>
          </a:p>
        </p:txBody>
      </p:sp>
      <p:sp>
        <p:nvSpPr>
          <p:cNvPr id="4" name="Rounded Rectangle 3">
            <a:hlinkClick r:id="rId5" action="ppaction://hlinkpres?slideindex=1&amp;slidetitle="/>
          </p:cNvPr>
          <p:cNvSpPr/>
          <p:nvPr/>
        </p:nvSpPr>
        <p:spPr>
          <a:xfrm>
            <a:off x="914400" y="3200400"/>
            <a:ext cx="4343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Sonic Pro &amp; </a:t>
            </a:r>
            <a:r>
              <a:rPr lang="en-US" dirty="0" err="1" smtClean="0"/>
              <a:t>Cappy</a:t>
            </a:r>
            <a:endParaRPr lang="en-US" dirty="0"/>
          </a:p>
        </p:txBody>
      </p:sp>
      <p:sp>
        <p:nvSpPr>
          <p:cNvPr id="5" name="Rounded Rectangle 4">
            <a:hlinkClick r:id="rId6" action="ppaction://hlinkpres?slideindex=1&amp;slidetitle="/>
          </p:cNvPr>
          <p:cNvSpPr/>
          <p:nvPr/>
        </p:nvSpPr>
        <p:spPr>
          <a:xfrm>
            <a:off x="990600" y="4419600"/>
            <a:ext cx="4267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Sonic Pro Odyssey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514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12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1000">
        <p14:ripple/>
        <p:sndAc>
          <p:stSnd>
            <p:snd r:embed="rId2" name="tada.wav"/>
          </p:stSnd>
        </p:sndAc>
      </p:transition>
    </mc:Choice>
    <mc:Fallback>
      <p:transition spd="slow" advClick="0" advTm="1000">
        <p:fade/>
        <p:sndAc>
          <p:stSnd>
            <p:snd r:embed="rId2" name="tad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ic Sa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7310</TotalTime>
  <Words>36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</cp:revision>
  <dcterms:created xsi:type="dcterms:W3CDTF">2019-09-01T23:34:45Z</dcterms:created>
  <dcterms:modified xsi:type="dcterms:W3CDTF">2019-09-07T01:37:11Z</dcterms:modified>
</cp:coreProperties>
</file>