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Hrubiak" userId="cd5ad0a51425fef2" providerId="LiveId" clId="{8784A991-B4D6-7A40-8EFF-4F8A27FC6FB9}"/>
    <pc:docChg chg="undo custSel mod addSld modSld">
      <pc:chgData name="Ross Hrubiak" userId="cd5ad0a51425fef2" providerId="LiveId" clId="{8784A991-B4D6-7A40-8EFF-4F8A27FC6FB9}" dt="2019-06-19T01:56:52.142" v="18" actId="26606"/>
      <pc:docMkLst>
        <pc:docMk/>
      </pc:docMkLst>
      <pc:sldChg chg="addSp delSp modSp add mod setBg">
        <pc:chgData name="Ross Hrubiak" userId="cd5ad0a51425fef2" providerId="LiveId" clId="{8784A991-B4D6-7A40-8EFF-4F8A27FC6FB9}" dt="2019-06-19T01:56:52.142" v="18" actId="26606"/>
        <pc:sldMkLst>
          <pc:docMk/>
          <pc:sldMk cId="1970058851" sldId="257"/>
        </pc:sldMkLst>
        <pc:spChg chg="add del">
          <ac:chgData name="Ross Hrubiak" userId="cd5ad0a51425fef2" providerId="LiveId" clId="{8784A991-B4D6-7A40-8EFF-4F8A27FC6FB9}" dt="2019-06-19T01:56:19.680" v="8"/>
          <ac:spMkLst>
            <pc:docMk/>
            <pc:sldMk cId="1970058851" sldId="257"/>
            <ac:spMk id="4" creationId="{A0D813EB-38E3-E740-913B-C77999497B05}"/>
          </ac:spMkLst>
        </pc:spChg>
        <pc:spChg chg="add del">
          <ac:chgData name="Ross Hrubiak" userId="cd5ad0a51425fef2" providerId="LiveId" clId="{8784A991-B4D6-7A40-8EFF-4F8A27FC6FB9}" dt="2019-06-19T01:56:49.384" v="15" actId="26606"/>
          <ac:spMkLst>
            <pc:docMk/>
            <pc:sldMk cId="1970058851" sldId="257"/>
            <ac:spMk id="11" creationId="{A2509F26-B5DC-4BA7-B476-4CB044237A2E}"/>
          </ac:spMkLst>
        </pc:spChg>
        <pc:spChg chg="add del">
          <ac:chgData name="Ross Hrubiak" userId="cd5ad0a51425fef2" providerId="LiveId" clId="{8784A991-B4D6-7A40-8EFF-4F8A27FC6FB9}" dt="2019-06-19T01:56:49.384" v="15" actId="26606"/>
          <ac:spMkLst>
            <pc:docMk/>
            <pc:sldMk cId="1970058851" sldId="257"/>
            <ac:spMk id="13" creationId="{DB103EB1-B135-4526-B883-33228FC27FF1}"/>
          </ac:spMkLst>
        </pc:spChg>
        <pc:spChg chg="add del">
          <ac:chgData name="Ross Hrubiak" userId="cd5ad0a51425fef2" providerId="LiveId" clId="{8784A991-B4D6-7A40-8EFF-4F8A27FC6FB9}" dt="2019-06-19T01:56:52.140" v="17" actId="26606"/>
          <ac:spMkLst>
            <pc:docMk/>
            <pc:sldMk cId="1970058851" sldId="257"/>
            <ac:spMk id="15" creationId="{32BC26D8-82FB-445E-AA49-62A77D7C1EE0}"/>
          </ac:spMkLst>
        </pc:spChg>
        <pc:spChg chg="add del">
          <ac:chgData name="Ross Hrubiak" userId="cd5ad0a51425fef2" providerId="LiveId" clId="{8784A991-B4D6-7A40-8EFF-4F8A27FC6FB9}" dt="2019-06-19T01:56:52.140" v="17" actId="26606"/>
          <ac:spMkLst>
            <pc:docMk/>
            <pc:sldMk cId="1970058851" sldId="257"/>
            <ac:spMk id="16" creationId="{CB44330D-EA18-4254-AA95-EB49948539B8}"/>
          </ac:spMkLst>
        </pc:spChg>
        <pc:picChg chg="add del mod">
          <ac:chgData name="Ross Hrubiak" userId="cd5ad0a51425fef2" providerId="LiveId" clId="{8784A991-B4D6-7A40-8EFF-4F8A27FC6FB9}" dt="2019-06-19T01:56:15.786" v="6"/>
          <ac:picMkLst>
            <pc:docMk/>
            <pc:sldMk cId="1970058851" sldId="257"/>
            <ac:picMk id="3" creationId="{BB73C0C6-60A5-F144-A8B0-7E730F98FD81}"/>
          </ac:picMkLst>
        </pc:picChg>
        <pc:picChg chg="add mod">
          <ac:chgData name="Ross Hrubiak" userId="cd5ad0a51425fef2" providerId="LiveId" clId="{8784A991-B4D6-7A40-8EFF-4F8A27FC6FB9}" dt="2019-06-19T01:56:52.142" v="18" actId="26606"/>
          <ac:picMkLst>
            <pc:docMk/>
            <pc:sldMk cId="1970058851" sldId="257"/>
            <ac:picMk id="6" creationId="{332C2B53-5F45-824B-B8FC-15392E5A2126}"/>
          </ac:picMkLst>
        </pc:picChg>
      </pc:sldChg>
    </pc:docChg>
  </pc:docChgLst>
  <pc:docChgLst>
    <pc:chgData name="Ross Hrubiak" userId="cd5ad0a51425fef2" providerId="LiveId" clId="{3FF6B5D1-801C-4EA3-A3A2-04743ADC6369}"/>
    <pc:docChg chg="modSld">
      <pc:chgData name="Ross Hrubiak" userId="cd5ad0a51425fef2" providerId="LiveId" clId="{3FF6B5D1-801C-4EA3-A3A2-04743ADC6369}" dt="2019-06-12T22:27:00.894" v="43" actId="20577"/>
      <pc:docMkLst>
        <pc:docMk/>
      </pc:docMkLst>
      <pc:sldChg chg="addSp modSp">
        <pc:chgData name="Ross Hrubiak" userId="cd5ad0a51425fef2" providerId="LiveId" clId="{3FF6B5D1-801C-4EA3-A3A2-04743ADC6369}" dt="2019-06-12T22:27:00.894" v="43" actId="20577"/>
        <pc:sldMkLst>
          <pc:docMk/>
          <pc:sldMk cId="3673968740" sldId="256"/>
        </pc:sldMkLst>
        <pc:spChg chg="add mod">
          <ac:chgData name="Ross Hrubiak" userId="cd5ad0a51425fef2" providerId="LiveId" clId="{3FF6B5D1-801C-4EA3-A3A2-04743ADC6369}" dt="2019-06-12T22:27:00.894" v="43" actId="20577"/>
          <ac:spMkLst>
            <pc:docMk/>
            <pc:sldMk cId="3673968740" sldId="256"/>
            <ac:spMk id="5" creationId="{0373B5AC-220D-4196-92B0-375B67B400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ACFE-2B85-48A3-BA01-2E9D0F90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0EB3-86DE-4CAF-89C1-AFA723E27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82BA-8C65-4998-B7FE-D450873A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77EF-19D8-4F9A-A248-96233C59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9520-2241-4C77-A9B8-C6BDBC9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8FB4-EF41-45AE-A511-3E943209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AB62A-45E0-4A6D-AD97-218B85D22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18BF-3B4A-4B86-9661-61E265CF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71E6-F06C-4355-A5E0-A51AD6C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81CB-5E63-4E56-81AA-A497ECAD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AA285-6482-4EA4-BE5C-1458B1C8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3E95-BB18-400C-8A1D-E7E881B1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5554-D6E7-4762-99EB-7B733056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C1E8-49D6-44FC-9ACD-EB49866B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BE3C-7CF6-46DA-9CEB-F70C360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66F-9A50-4C70-B31A-452BE8EA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CA77-BAB2-41F5-99A3-7F84F61A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C46-6F87-4F01-BA43-F557F7B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D97C-109E-40CE-A954-124C7AE6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ABBA-B6EB-4A7F-9A4D-4600A0BB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745D-B2A0-4A55-A36A-AE5B51B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31BB-25A0-4042-AD14-10A08876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8603-521C-4C4C-903D-A43E42D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9AEC-9846-42D3-859E-5C78CE2E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CA2A-1024-46D8-A6A6-97C8B33C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99B6-BEC7-4A75-8B28-858F698A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BCE1-9D4B-4F86-9393-10EE26CD2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999A-3CD0-4ECA-B415-3FC5B361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083E-7DD0-4D7D-BBED-6E3D27FF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C0C4-C695-4197-BACA-A971C48C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35E6C-4091-428F-B086-DE54C264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1E1C-88E8-40EC-8EC3-530FAE9E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1241-8B3F-4CF7-9A0C-40F90A13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92A77-AAD3-43AC-A853-390C73165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FE6BC-D713-409C-BC71-5A75DD3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F39E0-9129-44D4-AD3A-4F0D2787A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95D3D-8871-46EE-BEEB-3CF3E7D2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E93F1-029C-4846-8EDF-674E6017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4BD63-3C7C-4DA1-A80E-942DBFAB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4DA5-BEB2-4711-B7D1-36B4DA6C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8DB0-54D2-43D4-8F03-4DE0127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DB888-223C-472E-BA3B-CF9727C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E03A3-BC53-4F33-9286-43844EC6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C7FA7-996C-4D08-BEC9-1493EA12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53359-B2D5-45A1-9FD6-DA483A8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8108-F087-4668-A0A8-31B664A9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648D-E245-49BA-B599-BFD797B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D82E-831D-4DDD-B730-53E106DB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73E9E-BA30-49E9-8BE0-585850C4B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C067D-0D18-4F61-B429-498E6E30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E9CD-C70F-4213-A344-1CE8CC92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9987D-79C1-4995-8CC6-0D239531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72F6-6B2F-4C61-A683-959E872D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11079-FFDB-4FB7-9ADB-16F5008BB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768F-E156-4C29-B62D-4D0078E5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35A1-90B9-4B70-B427-3D231063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359F-C1B5-44B0-B2B5-D9CB1F21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77BE-0878-4110-8DB3-90E8D0FD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58EC1-F5ED-469E-90E3-F8231AA8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3507-D1E2-430B-886F-F22463E0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C409-4AAF-4541-B675-9BD3058B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F8D8-EE21-4F95-8FE0-8081C6E9D2B5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AFE8-C733-4969-A969-6672F8F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730C-18B8-4E1A-B209-EB742C02B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9B1B-9782-4D4F-BDE2-DC6074E6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AC285-DE0E-4D62-ADD9-21249C8B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80962"/>
            <a:ext cx="6600825" cy="669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3B5AC-220D-4196-92B0-375B67B40076}"/>
              </a:ext>
            </a:extLst>
          </p:cNvPr>
          <p:cNvSpPr txBox="1"/>
          <p:nvPr/>
        </p:nvSpPr>
        <p:spPr>
          <a:xfrm>
            <a:off x="197224" y="645459"/>
            <a:ext cx="864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PyQt5</a:t>
            </a:r>
          </a:p>
          <a:p>
            <a:r>
              <a:rPr lang="en-US" dirty="0" err="1"/>
              <a:t>pyVisa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C2B53-5F45-824B-B8FC-15392E5A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5" y="643466"/>
            <a:ext cx="83150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2019-06-19T01:56:52Z</dcterms:created>
  <dcterms:modified xsi:type="dcterms:W3CDTF">2019-06-19T01:57:12Z</dcterms:modified>
</cp:coreProperties>
</file>