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59" r:id="rId3"/>
    <p:sldId id="257" r:id="rId4"/>
    <p:sldId id="275" r:id="rId5"/>
    <p:sldId id="272" r:id="rId6"/>
    <p:sldId id="271" r:id="rId7"/>
    <p:sldId id="261" r:id="rId8"/>
    <p:sldId id="258" r:id="rId9"/>
    <p:sldId id="273" r:id="rId10"/>
    <p:sldId id="276" r:id="rId11"/>
    <p:sldId id="274" r:id="rId12"/>
    <p:sldId id="266" r:id="rId13"/>
    <p:sldId id="277" r:id="rId14"/>
    <p:sldId id="263" r:id="rId15"/>
    <p:sldId id="270" r:id="rId16"/>
    <p:sldId id="268" r:id="rId17"/>
    <p:sldId id="267" r:id="rId18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108" d="100"/>
          <a:sy n="108" d="100"/>
        </p:scale>
        <p:origin x="6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DE945-AF6E-474C-BBD1-0631CC17474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2D63616-49FC-4848-B1FC-2EDF5ED4EDE1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новый метод навигации по датчикам смартфона, а также трехконтурная архитектура инерциальной навигационной системы для мобильного устройства</a:t>
          </a:r>
        </a:p>
      </dgm:t>
    </dgm:pt>
    <dgm:pt modelId="{A3DF8D22-B8B5-44B0-B246-B0AF4AC2464B}" type="parTrans" cxnId="{B01741CB-C25D-4FC1-916A-A908E5C0FB2F}">
      <dgm:prSet/>
      <dgm:spPr/>
      <dgm:t>
        <a:bodyPr/>
        <a:lstStyle/>
        <a:p>
          <a:endParaRPr lang="ru-RU" sz="1800"/>
        </a:p>
      </dgm:t>
    </dgm:pt>
    <dgm:pt modelId="{57589D84-CE02-4717-8A01-944EDA386A2A}" type="sibTrans" cxnId="{B01741CB-C25D-4FC1-916A-A908E5C0FB2F}">
      <dgm:prSet/>
      <dgm:spPr/>
      <dgm:t>
        <a:bodyPr/>
        <a:lstStyle/>
        <a:p>
          <a:endParaRPr lang="ru-RU" sz="1800"/>
        </a:p>
      </dgm:t>
    </dgm:pt>
    <dgm:pt modelId="{513D8890-C164-41AB-A91F-6BAC2EB9EDF4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алгоритмы функционирования и программное обеспечение автоматизированной системы, реализующие предложенный метод построения маршрута</a:t>
          </a:r>
        </a:p>
      </dgm:t>
    </dgm:pt>
    <dgm:pt modelId="{F334E567-17C7-42AB-9EAB-EEE93887308E}" type="parTrans" cxnId="{56571EEC-C122-4308-8DAB-F321F603702F}">
      <dgm:prSet/>
      <dgm:spPr/>
      <dgm:t>
        <a:bodyPr/>
        <a:lstStyle/>
        <a:p>
          <a:endParaRPr lang="ru-RU"/>
        </a:p>
      </dgm:t>
    </dgm:pt>
    <dgm:pt modelId="{31E6B00F-6F7A-4828-BBB5-35EC02AFA568}" type="sibTrans" cxnId="{56571EEC-C122-4308-8DAB-F321F603702F}">
      <dgm:prSet/>
      <dgm:spPr/>
      <dgm:t>
        <a:bodyPr/>
        <a:lstStyle/>
        <a:p>
          <a:endParaRPr lang="ru-RU"/>
        </a:p>
      </dgm:t>
    </dgm:pt>
    <dgm:pt modelId="{4E9ADEA8-8168-4C0E-90E6-31D66446B7DF}" type="pres">
      <dgm:prSet presAssocID="{477DE945-AF6E-474C-BBD1-0631CC17474C}" presName="diagram" presStyleCnt="0">
        <dgm:presLayoutVars>
          <dgm:dir/>
          <dgm:resizeHandles val="exact"/>
        </dgm:presLayoutVars>
      </dgm:prSet>
      <dgm:spPr/>
    </dgm:pt>
    <dgm:pt modelId="{EEC5429C-F05A-4F04-BCAF-94DC0C3D656D}" type="pres">
      <dgm:prSet presAssocID="{62D63616-49FC-4848-B1FC-2EDF5ED4EDE1}" presName="node" presStyleLbl="node1" presStyleIdx="0" presStyleCnt="2">
        <dgm:presLayoutVars>
          <dgm:bulletEnabled val="1"/>
        </dgm:presLayoutVars>
      </dgm:prSet>
      <dgm:spPr/>
    </dgm:pt>
    <dgm:pt modelId="{315E9DD5-D939-4B68-B7B2-A6C86AF10367}" type="pres">
      <dgm:prSet presAssocID="{57589D84-CE02-4717-8A01-944EDA386A2A}" presName="sibTrans" presStyleCnt="0"/>
      <dgm:spPr/>
    </dgm:pt>
    <dgm:pt modelId="{E4FF2E5D-BDB2-4113-9CEE-3B182029E05E}" type="pres">
      <dgm:prSet presAssocID="{513D8890-C164-41AB-A91F-6BAC2EB9EDF4}" presName="node" presStyleLbl="node1" presStyleIdx="1" presStyleCnt="2">
        <dgm:presLayoutVars>
          <dgm:bulletEnabled val="1"/>
        </dgm:presLayoutVars>
      </dgm:prSet>
      <dgm:spPr/>
    </dgm:pt>
  </dgm:ptLst>
  <dgm:cxnLst>
    <dgm:cxn modelId="{81383517-DC8D-4D76-80DE-EACD06EC8773}" type="presOf" srcId="{62D63616-49FC-4848-B1FC-2EDF5ED4EDE1}" destId="{EEC5429C-F05A-4F04-BCAF-94DC0C3D656D}" srcOrd="0" destOrd="0" presId="urn:microsoft.com/office/officeart/2005/8/layout/default"/>
    <dgm:cxn modelId="{3278C11D-2665-4E62-B0B3-7B8394788771}" type="presOf" srcId="{513D8890-C164-41AB-A91F-6BAC2EB9EDF4}" destId="{E4FF2E5D-BDB2-4113-9CEE-3B182029E05E}" srcOrd="0" destOrd="0" presId="urn:microsoft.com/office/officeart/2005/8/layout/default"/>
    <dgm:cxn modelId="{5C58079F-7C53-41C6-AA20-E3C3EF262AAC}" type="presOf" srcId="{477DE945-AF6E-474C-BBD1-0631CC17474C}" destId="{4E9ADEA8-8168-4C0E-90E6-31D66446B7DF}" srcOrd="0" destOrd="0" presId="urn:microsoft.com/office/officeart/2005/8/layout/default"/>
    <dgm:cxn modelId="{B01741CB-C25D-4FC1-916A-A908E5C0FB2F}" srcId="{477DE945-AF6E-474C-BBD1-0631CC17474C}" destId="{62D63616-49FC-4848-B1FC-2EDF5ED4EDE1}" srcOrd="0" destOrd="0" parTransId="{A3DF8D22-B8B5-44B0-B246-B0AF4AC2464B}" sibTransId="{57589D84-CE02-4717-8A01-944EDA386A2A}"/>
    <dgm:cxn modelId="{56571EEC-C122-4308-8DAB-F321F603702F}" srcId="{477DE945-AF6E-474C-BBD1-0631CC17474C}" destId="{513D8890-C164-41AB-A91F-6BAC2EB9EDF4}" srcOrd="1" destOrd="0" parTransId="{F334E567-17C7-42AB-9EAB-EEE93887308E}" sibTransId="{31E6B00F-6F7A-4828-BBB5-35EC02AFA568}"/>
    <dgm:cxn modelId="{D17C65D3-1A14-4D1D-9B94-1EC93A2A6CDB}" type="presParOf" srcId="{4E9ADEA8-8168-4C0E-90E6-31D66446B7DF}" destId="{EEC5429C-F05A-4F04-BCAF-94DC0C3D656D}" srcOrd="0" destOrd="0" presId="urn:microsoft.com/office/officeart/2005/8/layout/default"/>
    <dgm:cxn modelId="{8997C636-C5F1-4A21-ABCC-D1BD8540DA54}" type="presParOf" srcId="{4E9ADEA8-8168-4C0E-90E6-31D66446B7DF}" destId="{315E9DD5-D939-4B68-B7B2-A6C86AF10367}" srcOrd="1" destOrd="0" presId="urn:microsoft.com/office/officeart/2005/8/layout/default"/>
    <dgm:cxn modelId="{C27E4893-83D5-4604-94B2-1458583A86BC}" type="presParOf" srcId="{4E9ADEA8-8168-4C0E-90E6-31D66446B7DF}" destId="{E4FF2E5D-BDB2-4113-9CEE-3B182029E05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F42AD-EF2D-4869-94ED-7D749ACBC9A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FA6CA2-103A-4553-9862-A31DA33E9ED8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Системы навигации</a:t>
          </a:r>
        </a:p>
      </dgm:t>
    </dgm:pt>
    <dgm:pt modelId="{0F030DDF-EFDC-4794-86C9-19AFB899A296}" type="parTrans" cxnId="{CF14B74A-5C2C-4412-80E9-2605C5BAA0EB}">
      <dgm:prSet/>
      <dgm:spPr/>
      <dgm:t>
        <a:bodyPr/>
        <a:lstStyle/>
        <a:p>
          <a:endParaRPr lang="ru-RU"/>
        </a:p>
      </dgm:t>
    </dgm:pt>
    <dgm:pt modelId="{180EAFF8-8B2D-48D7-8359-DA91837DFD21}" type="sibTrans" cxnId="{CF14B74A-5C2C-4412-80E9-2605C5BAA0EB}">
      <dgm:prSet/>
      <dgm:spPr/>
      <dgm:t>
        <a:bodyPr/>
        <a:lstStyle/>
        <a:p>
          <a:endParaRPr lang="ru-RU"/>
        </a:p>
      </dgm:t>
    </dgm:pt>
    <dgm:pt modelId="{11745061-3B55-45B8-9126-8B986595D074}" type="asst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GSM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ACDF8F-4309-46FC-BED1-2F2FFBBC2984}" type="parTrans" cxnId="{5ABDB50F-4542-42AD-9376-145180C791DA}">
      <dgm:prSet/>
      <dgm:spPr/>
      <dgm:t>
        <a:bodyPr/>
        <a:lstStyle/>
        <a:p>
          <a:endParaRPr lang="ru-RU"/>
        </a:p>
      </dgm:t>
    </dgm:pt>
    <dgm:pt modelId="{2E3310D9-685E-476C-9234-B76405805DE5}" type="sibTrans" cxnId="{5ABDB50F-4542-42AD-9376-145180C791DA}">
      <dgm:prSet/>
      <dgm:spPr/>
      <dgm:t>
        <a:bodyPr/>
        <a:lstStyle/>
        <a:p>
          <a:endParaRPr lang="ru-RU"/>
        </a:p>
      </dgm:t>
    </dgm:pt>
    <dgm:pt modelId="{01CABD92-3974-4AB1-9941-64A22784B4C3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GPS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695D93-0C13-44A1-932E-A644968E96A6}" type="parTrans" cxnId="{F4FA112A-B505-4158-85B9-9380D7360950}">
      <dgm:prSet/>
      <dgm:spPr/>
      <dgm:t>
        <a:bodyPr/>
        <a:lstStyle/>
        <a:p>
          <a:endParaRPr lang="ru-RU"/>
        </a:p>
      </dgm:t>
    </dgm:pt>
    <dgm:pt modelId="{408350CD-58BB-4820-A12E-A51C04F5331D}" type="sibTrans" cxnId="{F4FA112A-B505-4158-85B9-9380D7360950}">
      <dgm:prSet/>
      <dgm:spPr/>
      <dgm:t>
        <a:bodyPr/>
        <a:lstStyle/>
        <a:p>
          <a:endParaRPr lang="ru-RU"/>
        </a:p>
      </dgm:t>
    </dgm:pt>
    <dgm:pt modelId="{07D076B7-8B42-4667-BF34-B0C252C60FA8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INS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FB33B2-4591-4AF2-A678-1FFC2CC03511}" type="parTrans" cxnId="{58E1E0FA-F0A8-4353-BA6D-B6BA738F83BF}">
      <dgm:prSet/>
      <dgm:spPr/>
      <dgm:t>
        <a:bodyPr/>
        <a:lstStyle/>
        <a:p>
          <a:endParaRPr lang="ru-RU"/>
        </a:p>
      </dgm:t>
    </dgm:pt>
    <dgm:pt modelId="{D6114912-62A0-4E5D-AA4A-84538F21954B}" type="sibTrans" cxnId="{58E1E0FA-F0A8-4353-BA6D-B6BA738F83BF}">
      <dgm:prSet/>
      <dgm:spPr/>
      <dgm:t>
        <a:bodyPr/>
        <a:lstStyle/>
        <a:p>
          <a:endParaRPr lang="ru-RU"/>
        </a:p>
      </dgm:t>
    </dgm:pt>
    <dgm:pt modelId="{A8F24DA6-49C5-42BD-8CE0-C2365C05568E}" type="asst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Bluetooth/Wi-Fi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51E6FC-A892-4AAB-BD19-99DFCF08A909}" type="parTrans" cxnId="{269336D1-D99C-4298-A7DC-BEDF6E846F86}">
      <dgm:prSet/>
      <dgm:spPr/>
      <dgm:t>
        <a:bodyPr/>
        <a:lstStyle/>
        <a:p>
          <a:endParaRPr lang="ru-RU"/>
        </a:p>
      </dgm:t>
    </dgm:pt>
    <dgm:pt modelId="{154C6A16-1877-43D9-9D8F-6B7A27561D3B}" type="sibTrans" cxnId="{269336D1-D99C-4298-A7DC-BEDF6E846F86}">
      <dgm:prSet/>
      <dgm:spPr/>
      <dgm:t>
        <a:bodyPr/>
        <a:lstStyle/>
        <a:p>
          <a:endParaRPr lang="ru-RU"/>
        </a:p>
      </dgm:t>
    </dgm:pt>
    <dgm:pt modelId="{409F6310-E6E1-4764-920A-77E3BFFABB2E}" type="pres">
      <dgm:prSet presAssocID="{694F42AD-EF2D-4869-94ED-7D749ACBC9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051789-4958-46FE-8EA2-C7706F269434}" type="pres">
      <dgm:prSet presAssocID="{4BFA6CA2-103A-4553-9862-A31DA33E9ED8}" presName="hierRoot1" presStyleCnt="0">
        <dgm:presLayoutVars>
          <dgm:hierBranch val="init"/>
        </dgm:presLayoutVars>
      </dgm:prSet>
      <dgm:spPr/>
    </dgm:pt>
    <dgm:pt modelId="{3C7BB024-76F8-4FE4-8C5F-510510DF22E9}" type="pres">
      <dgm:prSet presAssocID="{4BFA6CA2-103A-4553-9862-A31DA33E9ED8}" presName="rootComposite1" presStyleCnt="0"/>
      <dgm:spPr/>
    </dgm:pt>
    <dgm:pt modelId="{9ACF3914-FEFC-4585-99B7-18A795780F5E}" type="pres">
      <dgm:prSet presAssocID="{4BFA6CA2-103A-4553-9862-A31DA33E9ED8}" presName="rootText1" presStyleLbl="node0" presStyleIdx="0" presStyleCnt="1">
        <dgm:presLayoutVars>
          <dgm:chPref val="3"/>
        </dgm:presLayoutVars>
      </dgm:prSet>
      <dgm:spPr/>
    </dgm:pt>
    <dgm:pt modelId="{96FCAF58-741C-4701-9901-B5E301F9EB1A}" type="pres">
      <dgm:prSet presAssocID="{4BFA6CA2-103A-4553-9862-A31DA33E9ED8}" presName="rootConnector1" presStyleLbl="node1" presStyleIdx="0" presStyleCnt="0"/>
      <dgm:spPr/>
    </dgm:pt>
    <dgm:pt modelId="{03EE7466-E898-4E86-A0BE-EB636329CD4E}" type="pres">
      <dgm:prSet presAssocID="{4BFA6CA2-103A-4553-9862-A31DA33E9ED8}" presName="hierChild2" presStyleCnt="0"/>
      <dgm:spPr/>
    </dgm:pt>
    <dgm:pt modelId="{0C1470D8-DFFD-4638-B576-BBDAF62C3D67}" type="pres">
      <dgm:prSet presAssocID="{A6695D93-0C13-44A1-932E-A644968E96A6}" presName="Name37" presStyleLbl="parChTrans1D2" presStyleIdx="0" presStyleCnt="4"/>
      <dgm:spPr/>
    </dgm:pt>
    <dgm:pt modelId="{61D420D1-1A47-4AF4-8E3C-AB833390CB80}" type="pres">
      <dgm:prSet presAssocID="{01CABD92-3974-4AB1-9941-64A22784B4C3}" presName="hierRoot2" presStyleCnt="0">
        <dgm:presLayoutVars>
          <dgm:hierBranch val="init"/>
        </dgm:presLayoutVars>
      </dgm:prSet>
      <dgm:spPr/>
    </dgm:pt>
    <dgm:pt modelId="{02B266E8-8614-475C-BA27-FFEB03244397}" type="pres">
      <dgm:prSet presAssocID="{01CABD92-3974-4AB1-9941-64A22784B4C3}" presName="rootComposite" presStyleCnt="0"/>
      <dgm:spPr/>
    </dgm:pt>
    <dgm:pt modelId="{4F19A619-9A92-4763-9191-52FD3D13B056}" type="pres">
      <dgm:prSet presAssocID="{01CABD92-3974-4AB1-9941-64A22784B4C3}" presName="rootText" presStyleLbl="node2" presStyleIdx="0" presStyleCnt="2">
        <dgm:presLayoutVars>
          <dgm:chPref val="3"/>
        </dgm:presLayoutVars>
      </dgm:prSet>
      <dgm:spPr/>
    </dgm:pt>
    <dgm:pt modelId="{82905D26-7436-457B-B253-BFE59234E962}" type="pres">
      <dgm:prSet presAssocID="{01CABD92-3974-4AB1-9941-64A22784B4C3}" presName="rootConnector" presStyleLbl="node2" presStyleIdx="0" presStyleCnt="2"/>
      <dgm:spPr/>
    </dgm:pt>
    <dgm:pt modelId="{B599A151-8D04-4CAB-9EEE-44F2C918EF7E}" type="pres">
      <dgm:prSet presAssocID="{01CABD92-3974-4AB1-9941-64A22784B4C3}" presName="hierChild4" presStyleCnt="0"/>
      <dgm:spPr/>
    </dgm:pt>
    <dgm:pt modelId="{2F2E523B-BBF4-40F5-9554-2B0DED3AB1BD}" type="pres">
      <dgm:prSet presAssocID="{01CABD92-3974-4AB1-9941-64A22784B4C3}" presName="hierChild5" presStyleCnt="0"/>
      <dgm:spPr/>
    </dgm:pt>
    <dgm:pt modelId="{DD91B123-BFB7-4300-B45F-DF7B8D75E955}" type="pres">
      <dgm:prSet presAssocID="{EBFB33B2-4591-4AF2-A678-1FFC2CC03511}" presName="Name37" presStyleLbl="parChTrans1D2" presStyleIdx="1" presStyleCnt="4"/>
      <dgm:spPr/>
    </dgm:pt>
    <dgm:pt modelId="{6D309B71-8682-431D-9A77-11337C45DABF}" type="pres">
      <dgm:prSet presAssocID="{07D076B7-8B42-4667-BF34-B0C252C60FA8}" presName="hierRoot2" presStyleCnt="0">
        <dgm:presLayoutVars>
          <dgm:hierBranch val="init"/>
        </dgm:presLayoutVars>
      </dgm:prSet>
      <dgm:spPr/>
    </dgm:pt>
    <dgm:pt modelId="{B01001A0-9061-4DFD-B02A-7A6B60387F65}" type="pres">
      <dgm:prSet presAssocID="{07D076B7-8B42-4667-BF34-B0C252C60FA8}" presName="rootComposite" presStyleCnt="0"/>
      <dgm:spPr/>
    </dgm:pt>
    <dgm:pt modelId="{88804931-F984-417E-A3E8-8337185DB776}" type="pres">
      <dgm:prSet presAssocID="{07D076B7-8B42-4667-BF34-B0C252C60FA8}" presName="rootText" presStyleLbl="node2" presStyleIdx="1" presStyleCnt="2">
        <dgm:presLayoutVars>
          <dgm:chPref val="3"/>
        </dgm:presLayoutVars>
      </dgm:prSet>
      <dgm:spPr/>
    </dgm:pt>
    <dgm:pt modelId="{7A3A5C0E-06A8-4D16-9B49-8BABE751BF10}" type="pres">
      <dgm:prSet presAssocID="{07D076B7-8B42-4667-BF34-B0C252C60FA8}" presName="rootConnector" presStyleLbl="node2" presStyleIdx="1" presStyleCnt="2"/>
      <dgm:spPr/>
    </dgm:pt>
    <dgm:pt modelId="{68BEAD61-C17D-46CA-A677-AF2EA864B6AC}" type="pres">
      <dgm:prSet presAssocID="{07D076B7-8B42-4667-BF34-B0C252C60FA8}" presName="hierChild4" presStyleCnt="0"/>
      <dgm:spPr/>
    </dgm:pt>
    <dgm:pt modelId="{FFA91DB3-116F-47FF-AFDB-64AD9EF4AA80}" type="pres">
      <dgm:prSet presAssocID="{07D076B7-8B42-4667-BF34-B0C252C60FA8}" presName="hierChild5" presStyleCnt="0"/>
      <dgm:spPr/>
    </dgm:pt>
    <dgm:pt modelId="{BD62910E-CA38-4034-8405-DAA15838707B}" type="pres">
      <dgm:prSet presAssocID="{4BFA6CA2-103A-4553-9862-A31DA33E9ED8}" presName="hierChild3" presStyleCnt="0"/>
      <dgm:spPr/>
    </dgm:pt>
    <dgm:pt modelId="{C2097986-191D-427F-BE73-F5B15852EAF3}" type="pres">
      <dgm:prSet presAssocID="{3CACDF8F-4309-46FC-BED1-2F2FFBBC2984}" presName="Name111" presStyleLbl="parChTrans1D2" presStyleIdx="2" presStyleCnt="4"/>
      <dgm:spPr/>
    </dgm:pt>
    <dgm:pt modelId="{C9FA1B7F-B9B5-4417-9DDD-FBBC30BD5209}" type="pres">
      <dgm:prSet presAssocID="{11745061-3B55-45B8-9126-8B986595D074}" presName="hierRoot3" presStyleCnt="0">
        <dgm:presLayoutVars>
          <dgm:hierBranch val="init"/>
        </dgm:presLayoutVars>
      </dgm:prSet>
      <dgm:spPr/>
    </dgm:pt>
    <dgm:pt modelId="{12A581DC-E0CA-498C-A8C5-B24549D60503}" type="pres">
      <dgm:prSet presAssocID="{11745061-3B55-45B8-9126-8B986595D074}" presName="rootComposite3" presStyleCnt="0"/>
      <dgm:spPr/>
    </dgm:pt>
    <dgm:pt modelId="{8DD29B31-BEA7-4F27-A3BE-C07D1EF42A85}" type="pres">
      <dgm:prSet presAssocID="{11745061-3B55-45B8-9126-8B986595D074}" presName="rootText3" presStyleLbl="asst1" presStyleIdx="0" presStyleCnt="2">
        <dgm:presLayoutVars>
          <dgm:chPref val="3"/>
        </dgm:presLayoutVars>
      </dgm:prSet>
      <dgm:spPr/>
    </dgm:pt>
    <dgm:pt modelId="{BCEAAC34-4686-4535-B581-47F56D795B08}" type="pres">
      <dgm:prSet presAssocID="{11745061-3B55-45B8-9126-8B986595D074}" presName="rootConnector3" presStyleLbl="asst1" presStyleIdx="0" presStyleCnt="2"/>
      <dgm:spPr/>
    </dgm:pt>
    <dgm:pt modelId="{A28CD4F5-AE79-40D3-9E5C-482DCA6AA342}" type="pres">
      <dgm:prSet presAssocID="{11745061-3B55-45B8-9126-8B986595D074}" presName="hierChild6" presStyleCnt="0"/>
      <dgm:spPr/>
    </dgm:pt>
    <dgm:pt modelId="{B00841F4-9BA9-47B5-BA2C-D43F91C603E5}" type="pres">
      <dgm:prSet presAssocID="{11745061-3B55-45B8-9126-8B986595D074}" presName="hierChild7" presStyleCnt="0"/>
      <dgm:spPr/>
    </dgm:pt>
    <dgm:pt modelId="{07A74E4E-3889-4D1E-8A60-812C38BCC936}" type="pres">
      <dgm:prSet presAssocID="{9B51E6FC-A892-4AAB-BD19-99DFCF08A909}" presName="Name111" presStyleLbl="parChTrans1D2" presStyleIdx="3" presStyleCnt="4"/>
      <dgm:spPr/>
    </dgm:pt>
    <dgm:pt modelId="{C0E63A42-7F30-40D3-A0A3-1981C0A9932B}" type="pres">
      <dgm:prSet presAssocID="{A8F24DA6-49C5-42BD-8CE0-C2365C05568E}" presName="hierRoot3" presStyleCnt="0">
        <dgm:presLayoutVars>
          <dgm:hierBranch val="init"/>
        </dgm:presLayoutVars>
      </dgm:prSet>
      <dgm:spPr/>
    </dgm:pt>
    <dgm:pt modelId="{AACFA49C-B8F7-4AF0-B42C-A48696653210}" type="pres">
      <dgm:prSet presAssocID="{A8F24DA6-49C5-42BD-8CE0-C2365C05568E}" presName="rootComposite3" presStyleCnt="0"/>
      <dgm:spPr/>
    </dgm:pt>
    <dgm:pt modelId="{5411C1A5-4033-4EA5-96C0-8F9E583877F8}" type="pres">
      <dgm:prSet presAssocID="{A8F24DA6-49C5-42BD-8CE0-C2365C05568E}" presName="rootText3" presStyleLbl="asst1" presStyleIdx="1" presStyleCnt="2">
        <dgm:presLayoutVars>
          <dgm:chPref val="3"/>
        </dgm:presLayoutVars>
      </dgm:prSet>
      <dgm:spPr/>
    </dgm:pt>
    <dgm:pt modelId="{6976FD77-C91B-483F-99C5-5773DCFF5918}" type="pres">
      <dgm:prSet presAssocID="{A8F24DA6-49C5-42BD-8CE0-C2365C05568E}" presName="rootConnector3" presStyleLbl="asst1" presStyleIdx="1" presStyleCnt="2"/>
      <dgm:spPr/>
    </dgm:pt>
    <dgm:pt modelId="{7E1CDAE0-0B2F-401A-AAFD-EA76742E7163}" type="pres">
      <dgm:prSet presAssocID="{A8F24DA6-49C5-42BD-8CE0-C2365C05568E}" presName="hierChild6" presStyleCnt="0"/>
      <dgm:spPr/>
    </dgm:pt>
    <dgm:pt modelId="{BAA4D7AA-4B54-4633-8451-EEFFED27F276}" type="pres">
      <dgm:prSet presAssocID="{A8F24DA6-49C5-42BD-8CE0-C2365C05568E}" presName="hierChild7" presStyleCnt="0"/>
      <dgm:spPr/>
    </dgm:pt>
  </dgm:ptLst>
  <dgm:cxnLst>
    <dgm:cxn modelId="{5ABDB50F-4542-42AD-9376-145180C791DA}" srcId="{4BFA6CA2-103A-4553-9862-A31DA33E9ED8}" destId="{11745061-3B55-45B8-9126-8B986595D074}" srcOrd="0" destOrd="0" parTransId="{3CACDF8F-4309-46FC-BED1-2F2FFBBC2984}" sibTransId="{2E3310D9-685E-476C-9234-B76405805DE5}"/>
    <dgm:cxn modelId="{D894EA18-ECAD-4011-88FB-7DB9707E6A13}" type="presOf" srcId="{A8F24DA6-49C5-42BD-8CE0-C2365C05568E}" destId="{5411C1A5-4033-4EA5-96C0-8F9E583877F8}" srcOrd="0" destOrd="0" presId="urn:microsoft.com/office/officeart/2005/8/layout/orgChart1"/>
    <dgm:cxn modelId="{F4FA112A-B505-4158-85B9-9380D7360950}" srcId="{4BFA6CA2-103A-4553-9862-A31DA33E9ED8}" destId="{01CABD92-3974-4AB1-9941-64A22784B4C3}" srcOrd="2" destOrd="0" parTransId="{A6695D93-0C13-44A1-932E-A644968E96A6}" sibTransId="{408350CD-58BB-4820-A12E-A51C04F5331D}"/>
    <dgm:cxn modelId="{4C18652E-EBE5-4071-9FE3-BAEEC0FF290D}" type="presOf" srcId="{01CABD92-3974-4AB1-9941-64A22784B4C3}" destId="{4F19A619-9A92-4763-9191-52FD3D13B056}" srcOrd="0" destOrd="0" presId="urn:microsoft.com/office/officeart/2005/8/layout/orgChart1"/>
    <dgm:cxn modelId="{02CF2735-9D30-4AFD-B6C8-032974E9B93D}" type="presOf" srcId="{4BFA6CA2-103A-4553-9862-A31DA33E9ED8}" destId="{96FCAF58-741C-4701-9901-B5E301F9EB1A}" srcOrd="1" destOrd="0" presId="urn:microsoft.com/office/officeart/2005/8/layout/orgChart1"/>
    <dgm:cxn modelId="{01C25F36-C0CB-41AA-BAC8-21B8EC4196FF}" type="presOf" srcId="{3CACDF8F-4309-46FC-BED1-2F2FFBBC2984}" destId="{C2097986-191D-427F-BE73-F5B15852EAF3}" srcOrd="0" destOrd="0" presId="urn:microsoft.com/office/officeart/2005/8/layout/orgChart1"/>
    <dgm:cxn modelId="{3169AE61-B45A-417A-9D29-E130DF7C76EB}" type="presOf" srcId="{07D076B7-8B42-4667-BF34-B0C252C60FA8}" destId="{7A3A5C0E-06A8-4D16-9B49-8BABE751BF10}" srcOrd="1" destOrd="0" presId="urn:microsoft.com/office/officeart/2005/8/layout/orgChart1"/>
    <dgm:cxn modelId="{CF14B74A-5C2C-4412-80E9-2605C5BAA0EB}" srcId="{694F42AD-EF2D-4869-94ED-7D749ACBC9A7}" destId="{4BFA6CA2-103A-4553-9862-A31DA33E9ED8}" srcOrd="0" destOrd="0" parTransId="{0F030DDF-EFDC-4794-86C9-19AFB899A296}" sibTransId="{180EAFF8-8B2D-48D7-8359-DA91837DFD21}"/>
    <dgm:cxn modelId="{16242882-4227-4A4B-8180-B20DC0923249}" type="presOf" srcId="{4BFA6CA2-103A-4553-9862-A31DA33E9ED8}" destId="{9ACF3914-FEFC-4585-99B7-18A795780F5E}" srcOrd="0" destOrd="0" presId="urn:microsoft.com/office/officeart/2005/8/layout/orgChart1"/>
    <dgm:cxn modelId="{2CEB0AA1-1C07-4D9C-A8E4-9EDD5BAA6CD5}" type="presOf" srcId="{9B51E6FC-A892-4AAB-BD19-99DFCF08A909}" destId="{07A74E4E-3889-4D1E-8A60-812C38BCC936}" srcOrd="0" destOrd="0" presId="urn:microsoft.com/office/officeart/2005/8/layout/orgChart1"/>
    <dgm:cxn modelId="{0801DDA8-5D06-4F65-9F35-45C3208E8697}" type="presOf" srcId="{01CABD92-3974-4AB1-9941-64A22784B4C3}" destId="{82905D26-7436-457B-B253-BFE59234E962}" srcOrd="1" destOrd="0" presId="urn:microsoft.com/office/officeart/2005/8/layout/orgChart1"/>
    <dgm:cxn modelId="{517BB5AC-3828-4E2E-B0C8-E144D48B5DF4}" type="presOf" srcId="{07D076B7-8B42-4667-BF34-B0C252C60FA8}" destId="{88804931-F984-417E-A3E8-8337185DB776}" srcOrd="0" destOrd="0" presId="urn:microsoft.com/office/officeart/2005/8/layout/orgChart1"/>
    <dgm:cxn modelId="{269336D1-D99C-4298-A7DC-BEDF6E846F86}" srcId="{4BFA6CA2-103A-4553-9862-A31DA33E9ED8}" destId="{A8F24DA6-49C5-42BD-8CE0-C2365C05568E}" srcOrd="1" destOrd="0" parTransId="{9B51E6FC-A892-4AAB-BD19-99DFCF08A909}" sibTransId="{154C6A16-1877-43D9-9D8F-6B7A27561D3B}"/>
    <dgm:cxn modelId="{252329D7-4EEC-498B-9476-234C9C16155E}" type="presOf" srcId="{694F42AD-EF2D-4869-94ED-7D749ACBC9A7}" destId="{409F6310-E6E1-4764-920A-77E3BFFABB2E}" srcOrd="0" destOrd="0" presId="urn:microsoft.com/office/officeart/2005/8/layout/orgChart1"/>
    <dgm:cxn modelId="{A949A7D7-C2E6-4507-9835-2A9E8016F5D3}" type="presOf" srcId="{11745061-3B55-45B8-9126-8B986595D074}" destId="{8DD29B31-BEA7-4F27-A3BE-C07D1EF42A85}" srcOrd="0" destOrd="0" presId="urn:microsoft.com/office/officeart/2005/8/layout/orgChart1"/>
    <dgm:cxn modelId="{DACF1EE2-D4E7-49C5-B827-1F153F3E4914}" type="presOf" srcId="{A8F24DA6-49C5-42BD-8CE0-C2365C05568E}" destId="{6976FD77-C91B-483F-99C5-5773DCFF5918}" srcOrd="1" destOrd="0" presId="urn:microsoft.com/office/officeart/2005/8/layout/orgChart1"/>
    <dgm:cxn modelId="{3C3774F2-265F-4E11-9095-D191BC2B6553}" type="presOf" srcId="{EBFB33B2-4591-4AF2-A678-1FFC2CC03511}" destId="{DD91B123-BFB7-4300-B45F-DF7B8D75E955}" srcOrd="0" destOrd="0" presId="urn:microsoft.com/office/officeart/2005/8/layout/orgChart1"/>
    <dgm:cxn modelId="{1CA9AFF9-281B-4A0D-BB92-261EA74221BA}" type="presOf" srcId="{11745061-3B55-45B8-9126-8B986595D074}" destId="{BCEAAC34-4686-4535-B581-47F56D795B08}" srcOrd="1" destOrd="0" presId="urn:microsoft.com/office/officeart/2005/8/layout/orgChart1"/>
    <dgm:cxn modelId="{58E1E0FA-F0A8-4353-BA6D-B6BA738F83BF}" srcId="{4BFA6CA2-103A-4553-9862-A31DA33E9ED8}" destId="{07D076B7-8B42-4667-BF34-B0C252C60FA8}" srcOrd="3" destOrd="0" parTransId="{EBFB33B2-4591-4AF2-A678-1FFC2CC03511}" sibTransId="{D6114912-62A0-4E5D-AA4A-84538F21954B}"/>
    <dgm:cxn modelId="{602CFBFB-5F99-4753-B8A7-72C2013AFEB3}" type="presOf" srcId="{A6695D93-0C13-44A1-932E-A644968E96A6}" destId="{0C1470D8-DFFD-4638-B576-BBDAF62C3D67}" srcOrd="0" destOrd="0" presId="urn:microsoft.com/office/officeart/2005/8/layout/orgChart1"/>
    <dgm:cxn modelId="{554A9DBE-785C-4738-B09D-D22E6A2213A2}" type="presParOf" srcId="{409F6310-E6E1-4764-920A-77E3BFFABB2E}" destId="{1E051789-4958-46FE-8EA2-C7706F269434}" srcOrd="0" destOrd="0" presId="urn:microsoft.com/office/officeart/2005/8/layout/orgChart1"/>
    <dgm:cxn modelId="{607033B0-B7B1-43FD-8147-D8DADBA45527}" type="presParOf" srcId="{1E051789-4958-46FE-8EA2-C7706F269434}" destId="{3C7BB024-76F8-4FE4-8C5F-510510DF22E9}" srcOrd="0" destOrd="0" presId="urn:microsoft.com/office/officeart/2005/8/layout/orgChart1"/>
    <dgm:cxn modelId="{79C691B7-BED7-4222-A140-A8D6E1DA767B}" type="presParOf" srcId="{3C7BB024-76F8-4FE4-8C5F-510510DF22E9}" destId="{9ACF3914-FEFC-4585-99B7-18A795780F5E}" srcOrd="0" destOrd="0" presId="urn:microsoft.com/office/officeart/2005/8/layout/orgChart1"/>
    <dgm:cxn modelId="{3FD54D73-B673-419D-974A-59BAAF1F9A0E}" type="presParOf" srcId="{3C7BB024-76F8-4FE4-8C5F-510510DF22E9}" destId="{96FCAF58-741C-4701-9901-B5E301F9EB1A}" srcOrd="1" destOrd="0" presId="urn:microsoft.com/office/officeart/2005/8/layout/orgChart1"/>
    <dgm:cxn modelId="{8FDF246A-F049-4DE4-A207-D729F7F28CBB}" type="presParOf" srcId="{1E051789-4958-46FE-8EA2-C7706F269434}" destId="{03EE7466-E898-4E86-A0BE-EB636329CD4E}" srcOrd="1" destOrd="0" presId="urn:microsoft.com/office/officeart/2005/8/layout/orgChart1"/>
    <dgm:cxn modelId="{1E619D8F-78FB-4487-A1F4-89532C7B3B44}" type="presParOf" srcId="{03EE7466-E898-4E86-A0BE-EB636329CD4E}" destId="{0C1470D8-DFFD-4638-B576-BBDAF62C3D67}" srcOrd="0" destOrd="0" presId="urn:microsoft.com/office/officeart/2005/8/layout/orgChart1"/>
    <dgm:cxn modelId="{2236F5F7-AD42-4EDE-A9D6-BC7342A3AC13}" type="presParOf" srcId="{03EE7466-E898-4E86-A0BE-EB636329CD4E}" destId="{61D420D1-1A47-4AF4-8E3C-AB833390CB80}" srcOrd="1" destOrd="0" presId="urn:microsoft.com/office/officeart/2005/8/layout/orgChart1"/>
    <dgm:cxn modelId="{BD575095-1FAA-4D25-820D-7FE88FAD69B9}" type="presParOf" srcId="{61D420D1-1A47-4AF4-8E3C-AB833390CB80}" destId="{02B266E8-8614-475C-BA27-FFEB03244397}" srcOrd="0" destOrd="0" presId="urn:microsoft.com/office/officeart/2005/8/layout/orgChart1"/>
    <dgm:cxn modelId="{E14B3890-C9E8-4740-9F56-08726AD56579}" type="presParOf" srcId="{02B266E8-8614-475C-BA27-FFEB03244397}" destId="{4F19A619-9A92-4763-9191-52FD3D13B056}" srcOrd="0" destOrd="0" presId="urn:microsoft.com/office/officeart/2005/8/layout/orgChart1"/>
    <dgm:cxn modelId="{DE2BF2F3-9BED-429C-A0B7-5AA1C7214E09}" type="presParOf" srcId="{02B266E8-8614-475C-BA27-FFEB03244397}" destId="{82905D26-7436-457B-B253-BFE59234E962}" srcOrd="1" destOrd="0" presId="urn:microsoft.com/office/officeart/2005/8/layout/orgChart1"/>
    <dgm:cxn modelId="{D117F92B-A637-4BD7-99BF-CFCB493EE657}" type="presParOf" srcId="{61D420D1-1A47-4AF4-8E3C-AB833390CB80}" destId="{B599A151-8D04-4CAB-9EEE-44F2C918EF7E}" srcOrd="1" destOrd="0" presId="urn:microsoft.com/office/officeart/2005/8/layout/orgChart1"/>
    <dgm:cxn modelId="{4FD8153F-7BB3-4E0F-B1CA-2CFB500B8558}" type="presParOf" srcId="{61D420D1-1A47-4AF4-8E3C-AB833390CB80}" destId="{2F2E523B-BBF4-40F5-9554-2B0DED3AB1BD}" srcOrd="2" destOrd="0" presId="urn:microsoft.com/office/officeart/2005/8/layout/orgChart1"/>
    <dgm:cxn modelId="{F4998489-5EA3-4C6A-AFEA-00C8BE2668DA}" type="presParOf" srcId="{03EE7466-E898-4E86-A0BE-EB636329CD4E}" destId="{DD91B123-BFB7-4300-B45F-DF7B8D75E955}" srcOrd="2" destOrd="0" presId="urn:microsoft.com/office/officeart/2005/8/layout/orgChart1"/>
    <dgm:cxn modelId="{0D160472-1605-4364-8212-15AFB51FAA1F}" type="presParOf" srcId="{03EE7466-E898-4E86-A0BE-EB636329CD4E}" destId="{6D309B71-8682-431D-9A77-11337C45DABF}" srcOrd="3" destOrd="0" presId="urn:microsoft.com/office/officeart/2005/8/layout/orgChart1"/>
    <dgm:cxn modelId="{D7876AEA-3DFC-4B9A-AC10-1E6F217F69A5}" type="presParOf" srcId="{6D309B71-8682-431D-9A77-11337C45DABF}" destId="{B01001A0-9061-4DFD-B02A-7A6B60387F65}" srcOrd="0" destOrd="0" presId="urn:microsoft.com/office/officeart/2005/8/layout/orgChart1"/>
    <dgm:cxn modelId="{C3104650-A84E-4DC6-8790-9F3478D7D56C}" type="presParOf" srcId="{B01001A0-9061-4DFD-B02A-7A6B60387F65}" destId="{88804931-F984-417E-A3E8-8337185DB776}" srcOrd="0" destOrd="0" presId="urn:microsoft.com/office/officeart/2005/8/layout/orgChart1"/>
    <dgm:cxn modelId="{E52916B5-EC82-4682-B592-5B07ACC0D3A6}" type="presParOf" srcId="{B01001A0-9061-4DFD-B02A-7A6B60387F65}" destId="{7A3A5C0E-06A8-4D16-9B49-8BABE751BF10}" srcOrd="1" destOrd="0" presId="urn:microsoft.com/office/officeart/2005/8/layout/orgChart1"/>
    <dgm:cxn modelId="{5AB8820B-660F-4E3B-B7EF-EC15B9DA3455}" type="presParOf" srcId="{6D309B71-8682-431D-9A77-11337C45DABF}" destId="{68BEAD61-C17D-46CA-A677-AF2EA864B6AC}" srcOrd="1" destOrd="0" presId="urn:microsoft.com/office/officeart/2005/8/layout/orgChart1"/>
    <dgm:cxn modelId="{3EBB2C9C-AB74-42E4-87AD-2B62C33FFF02}" type="presParOf" srcId="{6D309B71-8682-431D-9A77-11337C45DABF}" destId="{FFA91DB3-116F-47FF-AFDB-64AD9EF4AA80}" srcOrd="2" destOrd="0" presId="urn:microsoft.com/office/officeart/2005/8/layout/orgChart1"/>
    <dgm:cxn modelId="{F623C142-A6C9-4D5C-82CE-EA6217BF48BD}" type="presParOf" srcId="{1E051789-4958-46FE-8EA2-C7706F269434}" destId="{BD62910E-CA38-4034-8405-DAA15838707B}" srcOrd="2" destOrd="0" presId="urn:microsoft.com/office/officeart/2005/8/layout/orgChart1"/>
    <dgm:cxn modelId="{4FC0C196-9405-46B7-A3F1-B4EEFC1A997A}" type="presParOf" srcId="{BD62910E-CA38-4034-8405-DAA15838707B}" destId="{C2097986-191D-427F-BE73-F5B15852EAF3}" srcOrd="0" destOrd="0" presId="urn:microsoft.com/office/officeart/2005/8/layout/orgChart1"/>
    <dgm:cxn modelId="{487B30A6-28F0-4CEF-992A-1297B57B1CD9}" type="presParOf" srcId="{BD62910E-CA38-4034-8405-DAA15838707B}" destId="{C9FA1B7F-B9B5-4417-9DDD-FBBC30BD5209}" srcOrd="1" destOrd="0" presId="urn:microsoft.com/office/officeart/2005/8/layout/orgChart1"/>
    <dgm:cxn modelId="{21E00237-59FB-4392-B213-0173A65EFEAD}" type="presParOf" srcId="{C9FA1B7F-B9B5-4417-9DDD-FBBC30BD5209}" destId="{12A581DC-E0CA-498C-A8C5-B24549D60503}" srcOrd="0" destOrd="0" presId="urn:microsoft.com/office/officeart/2005/8/layout/orgChart1"/>
    <dgm:cxn modelId="{C58FBEB8-7339-4991-9561-76834672F7D0}" type="presParOf" srcId="{12A581DC-E0CA-498C-A8C5-B24549D60503}" destId="{8DD29B31-BEA7-4F27-A3BE-C07D1EF42A85}" srcOrd="0" destOrd="0" presId="urn:microsoft.com/office/officeart/2005/8/layout/orgChart1"/>
    <dgm:cxn modelId="{ACB048FC-D023-4C2E-B9A0-4385ACC6E39A}" type="presParOf" srcId="{12A581DC-E0CA-498C-A8C5-B24549D60503}" destId="{BCEAAC34-4686-4535-B581-47F56D795B08}" srcOrd="1" destOrd="0" presId="urn:microsoft.com/office/officeart/2005/8/layout/orgChart1"/>
    <dgm:cxn modelId="{FEFC6FAE-36ED-4AE7-BAB9-FBCC91333FBE}" type="presParOf" srcId="{C9FA1B7F-B9B5-4417-9DDD-FBBC30BD5209}" destId="{A28CD4F5-AE79-40D3-9E5C-482DCA6AA342}" srcOrd="1" destOrd="0" presId="urn:microsoft.com/office/officeart/2005/8/layout/orgChart1"/>
    <dgm:cxn modelId="{802274F9-86AC-4C2B-B848-ABF3F6768CB7}" type="presParOf" srcId="{C9FA1B7F-B9B5-4417-9DDD-FBBC30BD5209}" destId="{B00841F4-9BA9-47B5-BA2C-D43F91C603E5}" srcOrd="2" destOrd="0" presId="urn:microsoft.com/office/officeart/2005/8/layout/orgChart1"/>
    <dgm:cxn modelId="{70611FF9-54E3-425F-945D-399CE84B4BC9}" type="presParOf" srcId="{BD62910E-CA38-4034-8405-DAA15838707B}" destId="{07A74E4E-3889-4D1E-8A60-812C38BCC936}" srcOrd="2" destOrd="0" presId="urn:microsoft.com/office/officeart/2005/8/layout/orgChart1"/>
    <dgm:cxn modelId="{842B3759-DB4F-48AE-8029-02C7B4B10847}" type="presParOf" srcId="{BD62910E-CA38-4034-8405-DAA15838707B}" destId="{C0E63A42-7F30-40D3-A0A3-1981C0A9932B}" srcOrd="3" destOrd="0" presId="urn:microsoft.com/office/officeart/2005/8/layout/orgChart1"/>
    <dgm:cxn modelId="{50473FAD-F412-4EBF-9BE5-C9EBB2A6F821}" type="presParOf" srcId="{C0E63A42-7F30-40D3-A0A3-1981C0A9932B}" destId="{AACFA49C-B8F7-4AF0-B42C-A48696653210}" srcOrd="0" destOrd="0" presId="urn:microsoft.com/office/officeart/2005/8/layout/orgChart1"/>
    <dgm:cxn modelId="{9DFDC261-D67A-4F44-B74F-CEF5E337453E}" type="presParOf" srcId="{AACFA49C-B8F7-4AF0-B42C-A48696653210}" destId="{5411C1A5-4033-4EA5-96C0-8F9E583877F8}" srcOrd="0" destOrd="0" presId="urn:microsoft.com/office/officeart/2005/8/layout/orgChart1"/>
    <dgm:cxn modelId="{670FB242-0C45-4D04-991F-BE7AB43BFBB3}" type="presParOf" srcId="{AACFA49C-B8F7-4AF0-B42C-A48696653210}" destId="{6976FD77-C91B-483F-99C5-5773DCFF5918}" srcOrd="1" destOrd="0" presId="urn:microsoft.com/office/officeart/2005/8/layout/orgChart1"/>
    <dgm:cxn modelId="{A46FD77F-B5EF-410B-BFBA-9B9F1D3643DF}" type="presParOf" srcId="{C0E63A42-7F30-40D3-A0A3-1981C0A9932B}" destId="{7E1CDAE0-0B2F-401A-AAFD-EA76742E7163}" srcOrd="1" destOrd="0" presId="urn:microsoft.com/office/officeart/2005/8/layout/orgChart1"/>
    <dgm:cxn modelId="{BE9151DD-9DF4-4680-9385-88C63283BAF5}" type="presParOf" srcId="{C0E63A42-7F30-40D3-A0A3-1981C0A9932B}" destId="{BAA4D7AA-4B54-4633-8451-EEFFED27F2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5429C-F05A-4F04-BCAF-94DC0C3D656D}">
      <dsp:nvSpPr>
        <dsp:cNvPr id="0" name=""/>
        <dsp:cNvSpPr/>
      </dsp:nvSpPr>
      <dsp:spPr>
        <a:xfrm>
          <a:off x="1371" y="593627"/>
          <a:ext cx="5347859" cy="3208715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новый метод навигации по датчикам смартфона, а также трехконтурная архитектура инерциальной навигационной системы для мобильного устройства</a:t>
          </a:r>
        </a:p>
      </dsp:txBody>
      <dsp:txXfrm>
        <a:off x="1371" y="593627"/>
        <a:ext cx="5347859" cy="3208715"/>
      </dsp:txXfrm>
    </dsp:sp>
    <dsp:sp modelId="{E4FF2E5D-BDB2-4113-9CEE-3B182029E05E}">
      <dsp:nvSpPr>
        <dsp:cNvPr id="0" name=""/>
        <dsp:cNvSpPr/>
      </dsp:nvSpPr>
      <dsp:spPr>
        <a:xfrm>
          <a:off x="5884016" y="593627"/>
          <a:ext cx="5347859" cy="3208715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алгоритмы функционирования и программное обеспечение автоматизированной системы, реализующие предложенный метод построения маршрута</a:t>
          </a:r>
        </a:p>
      </dsp:txBody>
      <dsp:txXfrm>
        <a:off x="5884016" y="593627"/>
        <a:ext cx="5347859" cy="3208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74E4E-3889-4D1E-8A60-812C38BCC936}">
      <dsp:nvSpPr>
        <dsp:cNvPr id="0" name=""/>
        <dsp:cNvSpPr/>
      </dsp:nvSpPr>
      <dsp:spPr>
        <a:xfrm>
          <a:off x="2508760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867"/>
              </a:lnTo>
              <a:lnTo>
                <a:pt x="238274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97986-191D-427F-BE73-F5B15852EAF3}">
      <dsp:nvSpPr>
        <dsp:cNvPr id="0" name=""/>
        <dsp:cNvSpPr/>
      </dsp:nvSpPr>
      <dsp:spPr>
        <a:xfrm>
          <a:off x="2270486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238274" y="0"/>
              </a:moveTo>
              <a:lnTo>
                <a:pt x="238274" y="1043867"/>
              </a:lnTo>
              <a:lnTo>
                <a:pt x="0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1B123-BFB7-4300-B45F-DF7B8D75E955}">
      <dsp:nvSpPr>
        <dsp:cNvPr id="0" name=""/>
        <dsp:cNvSpPr/>
      </dsp:nvSpPr>
      <dsp:spPr>
        <a:xfrm>
          <a:off x="2508760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460"/>
              </a:lnTo>
              <a:lnTo>
                <a:pt x="1372912" y="1849460"/>
              </a:lnTo>
              <a:lnTo>
                <a:pt x="1372912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470D8-DFFD-4638-B576-BBDAF62C3D67}">
      <dsp:nvSpPr>
        <dsp:cNvPr id="0" name=""/>
        <dsp:cNvSpPr/>
      </dsp:nvSpPr>
      <dsp:spPr>
        <a:xfrm>
          <a:off x="1135848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1372912" y="0"/>
              </a:moveTo>
              <a:lnTo>
                <a:pt x="1372912" y="1849460"/>
              </a:lnTo>
              <a:lnTo>
                <a:pt x="0" y="1849460"/>
              </a:lnTo>
              <a:lnTo>
                <a:pt x="0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F3914-FEFC-4585-99B7-18A795780F5E}">
      <dsp:nvSpPr>
        <dsp:cNvPr id="0" name=""/>
        <dsp:cNvSpPr/>
      </dsp:nvSpPr>
      <dsp:spPr>
        <a:xfrm>
          <a:off x="1374122" y="437297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Arial" panose="020B0604020202020204" pitchFamily="34" charset="0"/>
              <a:cs typeface="Arial" panose="020B0604020202020204" pitchFamily="34" charset="0"/>
            </a:rPr>
            <a:t>Системы навигации</a:t>
          </a:r>
        </a:p>
      </dsp:txBody>
      <dsp:txXfrm>
        <a:off x="1374122" y="437297"/>
        <a:ext cx="2269276" cy="1134638"/>
      </dsp:txXfrm>
    </dsp:sp>
    <dsp:sp modelId="{4F19A619-9A92-4763-9191-52FD3D13B056}">
      <dsp:nvSpPr>
        <dsp:cNvPr id="0" name=""/>
        <dsp:cNvSpPr/>
      </dsp:nvSpPr>
      <dsp:spPr>
        <a:xfrm>
          <a:off x="1209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GPS</a:t>
          </a:r>
          <a:endParaRPr lang="ru-RU" sz="2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9" y="3659670"/>
        <a:ext cx="2269276" cy="1134638"/>
      </dsp:txXfrm>
    </dsp:sp>
    <dsp:sp modelId="{88804931-F984-417E-A3E8-8337185DB776}">
      <dsp:nvSpPr>
        <dsp:cNvPr id="0" name=""/>
        <dsp:cNvSpPr/>
      </dsp:nvSpPr>
      <dsp:spPr>
        <a:xfrm>
          <a:off x="2747034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INS</a:t>
          </a:r>
          <a:endParaRPr lang="ru-RU" sz="2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7034" y="3659670"/>
        <a:ext cx="2269276" cy="1134638"/>
      </dsp:txXfrm>
    </dsp:sp>
    <dsp:sp modelId="{8DD29B31-BEA7-4F27-A3BE-C07D1EF42A85}">
      <dsp:nvSpPr>
        <dsp:cNvPr id="0" name=""/>
        <dsp:cNvSpPr/>
      </dsp:nvSpPr>
      <dsp:spPr>
        <a:xfrm>
          <a:off x="1209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GSM</a:t>
          </a:r>
          <a:endParaRPr lang="ru-RU" sz="2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9" y="2048484"/>
        <a:ext cx="2269276" cy="1134638"/>
      </dsp:txXfrm>
    </dsp:sp>
    <dsp:sp modelId="{5411C1A5-4033-4EA5-96C0-8F9E583877F8}">
      <dsp:nvSpPr>
        <dsp:cNvPr id="0" name=""/>
        <dsp:cNvSpPr/>
      </dsp:nvSpPr>
      <dsp:spPr>
        <a:xfrm>
          <a:off x="2747034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900" kern="1200" dirty="0">
              <a:latin typeface="Arial" panose="020B0604020202020204" pitchFamily="34" charset="0"/>
              <a:cs typeface="Arial" panose="020B0604020202020204" pitchFamily="34" charset="0"/>
            </a:rPr>
            <a:t>Bluetooth/Wi-Fi</a:t>
          </a:r>
          <a:endParaRPr lang="ru-RU" sz="2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7034" y="2048484"/>
        <a:ext cx="2269276" cy="113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7590-BFB8-41C1-9934-3E9D93CB747F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5AC2-8E73-4404-8B50-E99B37130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78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3" y="2130427"/>
            <a:ext cx="10361851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EAF3-9EA9-4E4D-ACE9-F210CFF472D4}" type="datetime1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6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DF79-AD55-4BBF-AF0E-B3006BD9FC63}" type="datetime1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1" y="274639"/>
            <a:ext cx="2742843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3" y="274639"/>
            <a:ext cx="8025355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17-A5AA-4114-B340-E9B3D535CAF1}" type="datetime1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4E6-2A5B-429D-84D2-1CEB73CFD494}" type="datetime1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1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1" y="2906714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D7-2330-440F-8729-44A50140D3A0}" type="datetime1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22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6795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AE2-7930-4E8D-B42F-C75B0C353EE8}" type="datetime1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4876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4876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F513-D6BA-4B35-B772-88E770267A04}" type="datetime1">
              <a:rPr lang="ru-RU" smtClean="0"/>
              <a:t>15.05.2021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7C8F-3427-4E0C-8A2A-E5C00596762D}" type="datetime1">
              <a:rPr lang="ru-RU" smtClean="0"/>
              <a:t>15.05.2021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9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478E-AABB-42F7-8174-B5FAD693316E}" type="datetime1">
              <a:rPr lang="ru-RU" smtClean="0"/>
              <a:t>15.05.2021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5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BB3D-0B3A-4730-BB8B-C96F0F23C850}" type="datetime1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776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4F15-E020-44F3-BCC8-24320E990345}" type="datetime1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15F4-83CD-4779-9756-B7C80E8C6DAD}" type="datetime1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60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12192000" cy="6854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7702" y="2831181"/>
            <a:ext cx="7751866" cy="129586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АВТОМАТИЗИРОВАННАЯ СИСТЕМА НАВИГАЦИИ ВНУТРИ ПОМЕЩЕНИЙ С ПОМОЩЬЮ ИНЕРЦИАЛЬНОЙ ТЕХНОЛОГИИ ЛОКАЛЬНОГО ПОЗИЦИОНИРОВАНИЯ МОБИЛЬНЫХ УСТРОЙСТВ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41EF5D-E463-461E-A66C-879D18F7A395}"/>
              </a:ext>
            </a:extLst>
          </p:cNvPr>
          <p:cNvSpPr txBox="1">
            <a:spLocks/>
          </p:cNvSpPr>
          <p:nvPr/>
        </p:nvSpPr>
        <p:spPr bwMode="auto">
          <a:xfrm>
            <a:off x="4197702" y="1666647"/>
            <a:ext cx="77771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bg1"/>
                </a:solidFill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bg1"/>
                </a:solidFill>
              </a:rPr>
              <a:t>«САМАРСКИЙ НАЦИОНАЛЬНЫЙ ИССЛЕДОВАТЕЛЬСКИЙ УНИВЕРСИТЕТ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chemeClr val="bg1"/>
                </a:solidFill>
              </a:rPr>
              <a:t>ИМЕНИ АКАДЕМИКА С.П. КОРОЛЕВА»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3FA09E6E-855D-491A-BC02-AE191711D45F}"/>
              </a:ext>
            </a:extLst>
          </p:cNvPr>
          <p:cNvSpPr>
            <a:spLocks/>
          </p:cNvSpPr>
          <p:nvPr/>
        </p:nvSpPr>
        <p:spPr bwMode="auto">
          <a:xfrm>
            <a:off x="4655045" y="4466400"/>
            <a:ext cx="72475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Обучающийся: Владимир Дмитриевич Мавлютов гр. 6223-090401</a:t>
            </a:r>
            <a:r>
              <a:rPr lang="en-US" altLang="ru-RU" sz="1800" dirty="0">
                <a:solidFill>
                  <a:schemeClr val="bg1"/>
                </a:solidFill>
              </a:rPr>
              <a:t>D</a:t>
            </a:r>
            <a:endParaRPr lang="ru-RU" altLang="ru-RU" sz="180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180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Руководитель: Олег Константинович Головнин, доцент кафедры ИСТ, к.т.н., доцент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02E669B2-0BC2-491D-8EFB-E22D8115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7622" y="6172995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Самара,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08325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Логическая и физическая модель данных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10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1BAC3E-FEC6-4CB6-A39A-3FA9486FB6F5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82" t="14902" r="14209" b="6111"/>
          <a:stretch/>
        </p:blipFill>
        <p:spPr bwMode="auto">
          <a:xfrm>
            <a:off x="766614" y="1340768"/>
            <a:ext cx="5792470" cy="2590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4F31E3-52BC-4E4C-8D81-C5DFDEB823D0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01" t="12998" r="10840" b="12334"/>
          <a:stretch/>
        </p:blipFill>
        <p:spPr bwMode="auto">
          <a:xfrm>
            <a:off x="5447134" y="3356992"/>
            <a:ext cx="5741670" cy="2847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Облачко с текстом: прямоугольное 1">
            <a:extLst>
              <a:ext uri="{FF2B5EF4-FFF2-40B4-BE49-F238E27FC236}">
                <a16:creationId xmlns:a16="http://schemas.microsoft.com/office/drawing/2014/main" id="{6750AE69-C3B9-4C7C-B908-A007D87DC697}"/>
              </a:ext>
            </a:extLst>
          </p:cNvPr>
          <p:cNvSpPr/>
          <p:nvPr/>
        </p:nvSpPr>
        <p:spPr>
          <a:xfrm>
            <a:off x="7751390" y="1196752"/>
            <a:ext cx="2808312" cy="648072"/>
          </a:xfrm>
          <a:prstGeom prst="wedgeRectCallout">
            <a:avLst>
              <a:gd name="adj1" fmla="val -90713"/>
              <a:gd name="adj2" fmla="val 1778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Логическая модель данных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EBB7D6DE-3AAA-4EC2-AC6F-56C584EF7153}"/>
              </a:ext>
            </a:extLst>
          </p:cNvPr>
          <p:cNvSpPr/>
          <p:nvPr/>
        </p:nvSpPr>
        <p:spPr>
          <a:xfrm>
            <a:off x="1414686" y="4096159"/>
            <a:ext cx="2808312" cy="648072"/>
          </a:xfrm>
          <a:prstGeom prst="wedgeRectCallout">
            <a:avLst>
              <a:gd name="adj1" fmla="val 91056"/>
              <a:gd name="adj2" fmla="val 217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Физическая 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6970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работы системы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11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0BB220-15E0-4048-BEF9-4D683792AD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1003096"/>
            <a:ext cx="9937104" cy="545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47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monah\OneDrive\Рабочий стол\Диплом Магистра\ПИТ-2020\Схема работы.jpg">
            <a:extLst>
              <a:ext uri="{FF2B5EF4-FFF2-40B4-BE49-F238E27FC236}">
                <a16:creationId xmlns:a16="http://schemas.microsoft.com/office/drawing/2014/main" id="{F50D85A8-392F-41B8-904C-3C2A33E369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9" y="908719"/>
            <a:ext cx="11030304" cy="573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работы приложения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12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 (1)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13</a:t>
            </a:fld>
            <a:endParaRPr lang="ru-RU" sz="2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8CC99-6882-4994-9B19-67B973ACF204}"/>
                  </a:ext>
                </a:extLst>
              </p:cNvPr>
              <p:cNvSpPr txBox="1"/>
              <p:nvPr/>
            </p:nvSpPr>
            <p:spPr>
              <a:xfrm>
                <a:off x="622598" y="920461"/>
                <a:ext cx="11305256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Так, с помощью акселерометра можно получить ускорение по трем осям. В итоге получается множество данных акселерометра: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это точка одного измерения в пространстве.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8CC99-6882-4994-9B19-67B973ACF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920461"/>
                <a:ext cx="11305256" cy="1524007"/>
              </a:xfrm>
              <a:prstGeom prst="rect">
                <a:avLst/>
              </a:prstGeom>
              <a:blipFill>
                <a:blip r:embed="rId2"/>
                <a:stretch>
                  <a:fillRect l="-270" r="-270" b="-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687EF0-508A-4617-926D-F16D2A0947A4}"/>
                  </a:ext>
                </a:extLst>
              </p:cNvPr>
              <p:cNvSpPr txBox="1"/>
              <p:nvPr/>
            </p:nvSpPr>
            <p:spPr>
              <a:xfrm>
                <a:off x="622598" y="2617673"/>
                <a:ext cx="11233248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С помощью гироскопа можно получить гироскопический момент вращения ротора, возникающий при изменении направления оси. Он определяется следующим множеством: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данные с гироскопа, а именно угловая скорость относительно оси симметрии.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687EF0-508A-4617-926D-F16D2A094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2617673"/>
                <a:ext cx="11233248" cy="1524007"/>
              </a:xfrm>
              <a:prstGeom prst="rect">
                <a:avLst/>
              </a:prstGeom>
              <a:blipFill>
                <a:blip r:embed="rId3"/>
                <a:stretch>
                  <a:fillRect l="-271" r="-326" b="-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BE0B2-B3AA-4887-9E44-141C87EEDFAA}"/>
                  </a:ext>
                </a:extLst>
              </p:cNvPr>
              <p:cNvSpPr txBox="1"/>
              <p:nvPr/>
            </p:nvSpPr>
            <p:spPr>
              <a:xfrm>
                <a:off x="478582" y="4322434"/>
                <a:ext cx="11449272" cy="1893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точка одного измерения для определения пространства.</a:t>
                </a:r>
                <a:endParaRPr lang="ru-RU" sz="16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Для определения магнитных полей используется магнитометр. В итоге получается множество данных: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где 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это данные с гироскопа, а именно индукция магнитного поля Земли в определённой точке;</a:t>
                </a:r>
                <a:endParaRPr lang="ru-RU" sz="16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точка одного измерения для определения пространств.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BE0B2-B3AA-4887-9E44-141C87EE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4322434"/>
                <a:ext cx="11449272" cy="1893339"/>
              </a:xfrm>
              <a:prstGeom prst="rect">
                <a:avLst/>
              </a:prstGeom>
              <a:blipFill>
                <a:blip r:embed="rId4"/>
                <a:stretch>
                  <a:fillRect b="-3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99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 (2)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/>
              <p:nvPr/>
            </p:nvSpPr>
            <p:spPr>
              <a:xfrm>
                <a:off x="478582" y="980728"/>
                <a:ext cx="1130525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Пусть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измеренные ускорения по направлениям на север и восток,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составляющие путевой скорости,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пройденные расстояния по этим же направлениям. Тогда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980728"/>
                <a:ext cx="11305256" cy="584775"/>
              </a:xfrm>
              <a:prstGeom prst="rect">
                <a:avLst/>
              </a:prstGeom>
              <a:blipFill>
                <a:blip r:embed="rId2"/>
                <a:stretch>
                  <a:fillRect l="-324" t="-3125" r="-270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/>
              <p:nvPr/>
            </p:nvSpPr>
            <p:spPr>
              <a:xfrm>
                <a:off x="4192400" y="1888545"/>
                <a:ext cx="3094950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00" y="1888545"/>
                <a:ext cx="3094950" cy="831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/>
              <p:nvPr/>
            </p:nvSpPr>
            <p:spPr>
              <a:xfrm>
                <a:off x="4192400" y="2963842"/>
                <a:ext cx="3094950" cy="831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00" y="2963842"/>
                <a:ext cx="3094950" cy="831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/>
              <p:nvPr/>
            </p:nvSpPr>
            <p:spPr>
              <a:xfrm>
                <a:off x="334566" y="3717032"/>
                <a:ext cx="115212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Современные ИНС осуществляют счисление в географической системе координат, то есть определяют широту и долготу. Если принять Землю за сферу, то текущие широта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и долгота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(в радианах) могут быть определены как: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6" y="3717032"/>
                <a:ext cx="11521280" cy="584775"/>
              </a:xfrm>
              <a:prstGeom prst="rect">
                <a:avLst/>
              </a:prstGeom>
              <a:blipFill>
                <a:blip r:embed="rId5"/>
                <a:stretch>
                  <a:fillRect l="-317" t="-3125" r="-26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/>
              <p:nvPr/>
            </p:nvSpPr>
            <p:spPr>
              <a:xfrm>
                <a:off x="3430909" y="4630705"/>
                <a:ext cx="4617931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𝑙𝑡</m:t>
                          </m:r>
                        </m:fName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𝑙𝑡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;    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𝑙𝑔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𝑙𝑔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co</m:t>
                                      </m:r>
                                      <m:func>
                                        <m:funcPr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fName>
                                        <m:e>
                                          <m: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</m:e>
                                      </m:func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𝑙𝑡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</m:func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09" y="4630705"/>
                <a:ext cx="4617931" cy="8313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/>
              <p:nvPr/>
            </p:nvSpPr>
            <p:spPr>
              <a:xfrm>
                <a:off x="442578" y="5552980"/>
                <a:ext cx="1137726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где 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радиус Земли,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𝑙𝑡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𝑙𝑔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– начальные координаты, получаемые с магнитометра.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Все расчеты выполняются цифровыми вычислителями, а именно процессором телефона.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8" y="5552980"/>
                <a:ext cx="11377264" cy="830997"/>
              </a:xfrm>
              <a:prstGeom prst="rect">
                <a:avLst/>
              </a:prstGeom>
              <a:blipFill>
                <a:blip r:embed="rId7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Прототип пользовательского интерфейса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15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4A74FC-9F08-49FB-B66D-B3F1ECAD911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8" y="2187819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D4CF21-ED35-496F-AC86-5DBC51F0562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04" y="1052736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D95EAA-765A-4D9C-AE45-40A8DC717FB0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70" y="2055969"/>
            <a:ext cx="1828800" cy="448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CD0A00-EDFC-44CC-917D-63C9911AC4C8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36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415073-831B-4BA7-BA79-1E56474F292F}"/>
              </a:ext>
            </a:extLst>
          </p:cNvPr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402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Облачко с текстом: прямоугольное 1">
            <a:extLst>
              <a:ext uri="{FF2B5EF4-FFF2-40B4-BE49-F238E27FC236}">
                <a16:creationId xmlns:a16="http://schemas.microsoft.com/office/drawing/2014/main" id="{30D4DEC6-3C30-40F5-ABD8-C0A7762DB992}"/>
              </a:ext>
            </a:extLst>
          </p:cNvPr>
          <p:cNvSpPr/>
          <p:nvPr/>
        </p:nvSpPr>
        <p:spPr>
          <a:xfrm>
            <a:off x="444737" y="1300930"/>
            <a:ext cx="1828799" cy="697134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Главная форма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E3C50C2C-6593-4FD4-8372-4239573B44FF}"/>
              </a:ext>
            </a:extLst>
          </p:cNvPr>
          <p:cNvSpPr/>
          <p:nvPr/>
        </p:nvSpPr>
        <p:spPr>
          <a:xfrm>
            <a:off x="2710830" y="5517232"/>
            <a:ext cx="1728192" cy="1021681"/>
          </a:xfrm>
          <a:prstGeom prst="wedgeRectCallout">
            <a:avLst>
              <a:gd name="adj1" fmla="val 24373"/>
              <a:gd name="adj2" fmla="val -67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Форма просмотра пройденных маршрутов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7472DBB-F061-48CE-8F8A-87931869CDBA}"/>
              </a:ext>
            </a:extLst>
          </p:cNvPr>
          <p:cNvSpPr/>
          <p:nvPr/>
        </p:nvSpPr>
        <p:spPr>
          <a:xfrm>
            <a:off x="5106177" y="1052736"/>
            <a:ext cx="1540768" cy="792088"/>
          </a:xfrm>
          <a:prstGeom prst="wedgeRectCallout">
            <a:avLst>
              <a:gd name="adj1" fmla="val -16224"/>
              <a:gd name="adj2" fmla="val 97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Пройденный маршрут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F32013-BD9A-4453-850D-8F0A4EFCBEBC}"/>
              </a:ext>
            </a:extLst>
          </p:cNvPr>
          <p:cNvSpPr/>
          <p:nvPr/>
        </p:nvSpPr>
        <p:spPr>
          <a:xfrm>
            <a:off x="8111430" y="6021288"/>
            <a:ext cx="801606" cy="432048"/>
          </a:xfrm>
          <a:prstGeom prst="wedgeRectCallout">
            <a:avLst>
              <a:gd name="adj1" fmla="val 1069"/>
              <a:gd name="adj2" fmla="val -17791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 путь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B62327B-030C-4C72-8139-D3B28EB3B3B6}"/>
              </a:ext>
            </a:extLst>
          </p:cNvPr>
          <p:cNvSpPr/>
          <p:nvPr/>
        </p:nvSpPr>
        <p:spPr>
          <a:xfrm>
            <a:off x="7084236" y="836712"/>
            <a:ext cx="1828800" cy="271180"/>
          </a:xfrm>
          <a:prstGeom prst="wedgeRectCallout">
            <a:avLst>
              <a:gd name="adj1" fmla="val 579"/>
              <a:gd name="adj2" fmla="val 1933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Конечная точка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56A53AFF-FA3F-4860-B6BA-391DCBE55794}"/>
              </a:ext>
            </a:extLst>
          </p:cNvPr>
          <p:cNvSpPr/>
          <p:nvPr/>
        </p:nvSpPr>
        <p:spPr>
          <a:xfrm>
            <a:off x="9407574" y="5924302"/>
            <a:ext cx="1828800" cy="529033"/>
          </a:xfrm>
          <a:prstGeom prst="wedgeRectCallout">
            <a:avLst>
              <a:gd name="adj1" fmla="val 26936"/>
              <a:gd name="adj2" fmla="val -1450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Остановить маршрут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56FFDE4F-A88B-423F-A3F1-728FD064173D}"/>
              </a:ext>
            </a:extLst>
          </p:cNvPr>
          <p:cNvSpPr/>
          <p:nvPr/>
        </p:nvSpPr>
        <p:spPr>
          <a:xfrm>
            <a:off x="9244278" y="825745"/>
            <a:ext cx="1828800" cy="271180"/>
          </a:xfrm>
          <a:prstGeom prst="wedgeRectCallout">
            <a:avLst>
              <a:gd name="adj1" fmla="val 579"/>
              <a:gd name="adj2" fmla="val 1933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Конечная точка</a:t>
            </a:r>
          </a:p>
        </p:txBody>
      </p:sp>
    </p:spTree>
    <p:extLst>
      <p:ext uri="{BB962C8B-B14F-4D97-AF65-F5344CB8AC3E}">
        <p14:creationId xmlns:p14="http://schemas.microsoft.com/office/powerpoint/2010/main" val="145708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512" y="1319282"/>
            <a:ext cx="11295387" cy="31085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предметной области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Проведен обзор систем-аналогов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логическая и физическая модель данных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Разработаны прототипы пользовательского интерфейса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азработана </a:t>
            </a: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трехконтурная архитектура инерциальной навигационной системы для мобильного устройства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реализующие предложенный метод </a:t>
            </a: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построения маршрута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16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F189D-0144-43B9-B496-F80F5AEC5184}"/>
              </a:ext>
            </a:extLst>
          </p:cNvPr>
          <p:cNvSpPr txBox="1"/>
          <p:nvPr/>
        </p:nvSpPr>
        <p:spPr>
          <a:xfrm>
            <a:off x="447512" y="4449311"/>
            <a:ext cx="110303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 теме выпускной квалификационной работы опубликовано 7 научных рабо</a:t>
            </a:r>
            <a:r>
              <a:rPr lang="ru-RU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т, а одна из них в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Scopus.</a:t>
            </a:r>
            <a:r>
              <a:rPr lang="ru-RU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Результаты работы докладывались на различных конференциях международного, областного и регионального уровней, отмечены дипломами о лучших докладах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1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5046" y="3121627"/>
            <a:ext cx="7260321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+mj-lt"/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4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606" y="908720"/>
            <a:ext cx="10965122" cy="1296144"/>
          </a:xfrm>
        </p:spPr>
        <p:txBody>
          <a:bodyPr>
            <a:noAutofit/>
          </a:bodyPr>
          <a:lstStyle/>
          <a:p>
            <a:r>
              <a:rPr lang="ru-RU" sz="2400" dirty="0"/>
              <a:t>Рост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вычислительной</a:t>
            </a:r>
            <a:r>
              <a:rPr lang="ru-RU" sz="2400" dirty="0"/>
              <a:t> мощности смартфона</a:t>
            </a:r>
          </a:p>
          <a:p>
            <a:r>
              <a:rPr lang="ru-RU" sz="2400" dirty="0"/>
              <a:t>Внедрение передовых и точных датчиков на смартфон</a:t>
            </a:r>
          </a:p>
          <a:p>
            <a:r>
              <a:rPr lang="ru-RU" sz="2400" dirty="0"/>
              <a:t>Увеличение количества зданий, в которых необходимо вести навигацию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B40C9-0CFA-4A02-A99F-0D0ABFA5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826" y="4365104"/>
            <a:ext cx="3358902" cy="18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12D445D-8D43-493B-9971-8DAADF16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062" y="2336840"/>
            <a:ext cx="2844430" cy="189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90" y="908720"/>
            <a:ext cx="11208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Цель работы – разработать навигационную систему, которая будет автономно и независимо от других систем вести навигацию внутри помещений.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4024769430"/>
              </p:ext>
            </p:extLst>
          </p:nvPr>
        </p:nvGraphicFramePr>
        <p:xfrm>
          <a:off x="430583" y="2201383"/>
          <a:ext cx="11233248" cy="4395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21" y="1739717"/>
            <a:ext cx="1120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На защиту выносятся: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3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A8AC665-49CD-4479-8B3C-655595D53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162322"/>
              </p:ext>
            </p:extLst>
          </p:nvPr>
        </p:nvGraphicFramePr>
        <p:xfrm>
          <a:off x="6292792" y="1124744"/>
          <a:ext cx="5017521" cy="523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Навигация и системы навигации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4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E0B41-2672-4FB3-B2EF-F5DDF905D0FC}"/>
              </a:ext>
            </a:extLst>
          </p:cNvPr>
          <p:cNvSpPr txBox="1"/>
          <p:nvPr/>
        </p:nvSpPr>
        <p:spPr>
          <a:xfrm>
            <a:off x="406575" y="1124744"/>
            <a:ext cx="5598854" cy="16970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Навигация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процесс управления некоторым объектом в определённом пространстве передвижения.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765C5-0F63-4F21-B2AA-360BEEF73683}"/>
              </a:ext>
            </a:extLst>
          </p:cNvPr>
          <p:cNvSpPr txBox="1"/>
          <p:nvPr/>
        </p:nvSpPr>
        <p:spPr>
          <a:xfrm>
            <a:off x="406575" y="3207929"/>
            <a:ext cx="5598853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Навигационная система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совокупность приборов, алгоритмов и программного обеспечения, позволяющих произвести ориентирование объекта в пространстве.</a:t>
            </a:r>
          </a:p>
        </p:txBody>
      </p:sp>
    </p:spTree>
    <p:extLst>
      <p:ext uri="{BB962C8B-B14F-4D97-AF65-F5344CB8AC3E}">
        <p14:creationId xmlns:p14="http://schemas.microsoft.com/office/powerpoint/2010/main" val="388486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Научная новизна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5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7E061-527F-4523-8A6F-274448E65583}"/>
              </a:ext>
            </a:extLst>
          </p:cNvPr>
          <p:cNvSpPr txBox="1"/>
          <p:nvPr/>
        </p:nvSpPr>
        <p:spPr>
          <a:xfrm>
            <a:off x="504858" y="3462781"/>
            <a:ext cx="11180695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Практическая ценность работы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заключается в разработке автоматизированной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системы навигации внутри помещений с помощью инерциальной технологии локального позиционирования мобильных устройств, которая может применяться для решения задачи поиска и построения маршрута в помещениях, например, торговые центры.</a:t>
            </a: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9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58B43-F518-4EF9-BBF0-31ABA90A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2F41-0FAB-425F-9F24-C9B49BF1A4D7}"/>
              </a:ext>
            </a:extLst>
          </p:cNvPr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работы (постановка задачи)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AFD873-780F-4168-B60A-C8068E10D543}"/>
              </a:ext>
            </a:extLst>
          </p:cNvPr>
          <p:cNvSpPr/>
          <p:nvPr/>
        </p:nvSpPr>
        <p:spPr>
          <a:xfrm>
            <a:off x="838622" y="914722"/>
            <a:ext cx="10945216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589280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Требуется разработать мобильное приложение, которое обеспечит инерциальную навигацию с использованием методов, технологий и датчиков.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Мобильное приложение должно: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 иметь карту;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строить маршруты;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вести базу данных пройденных маршрутов;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обеспечить доступ к данным;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предоставить пользователю настраивать гибкую настройку датчиков;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строить гладкий маршрут;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вести мониторинг показателей с датчиков. </a:t>
            </a:r>
          </a:p>
        </p:txBody>
      </p:sp>
    </p:spTree>
    <p:extLst>
      <p:ext uri="{BB962C8B-B14F-4D97-AF65-F5344CB8AC3E}">
        <p14:creationId xmlns:p14="http://schemas.microsoft.com/office/powerpoint/2010/main" val="108800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Системы-аналоги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8129" y="906156"/>
            <a:ext cx="292778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БИНС МЭМС «ГЛ-ВГ110»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7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0925FD-E0FA-48A1-802A-77079D834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377" y="1608203"/>
            <a:ext cx="3785602" cy="213909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05E239-8033-461C-B962-DBEC55CA1C57}"/>
              </a:ext>
            </a:extLst>
          </p:cNvPr>
          <p:cNvSpPr/>
          <p:nvPr/>
        </p:nvSpPr>
        <p:spPr>
          <a:xfrm>
            <a:off x="226440" y="3973457"/>
            <a:ext cx="39594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Минус этой системы состоит в том, что это отдельный блок, который никак не интегрируешь в телефон и представляет интерес для компаний – разработчиков, интеграторов и производителей навигационного оборудования, систем и комплексов стабилизации и ориентации.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EAA32-CCD0-476E-A145-DD2AB49C7E35}"/>
              </a:ext>
            </a:extLst>
          </p:cNvPr>
          <p:cNvSpPr txBox="1"/>
          <p:nvPr/>
        </p:nvSpPr>
        <p:spPr>
          <a:xfrm>
            <a:off x="5242280" y="906156"/>
            <a:ext cx="1800493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Navigine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Indoor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A32763-C025-4580-AE76-8FEBE8431F7C}"/>
              </a:ext>
            </a:extLst>
          </p:cNvPr>
          <p:cNvSpPr/>
          <p:nvPr/>
        </p:nvSpPr>
        <p:spPr>
          <a:xfrm>
            <a:off x="4218896" y="3973457"/>
            <a:ext cx="3959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Главный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недостаток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заключается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том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навигации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используются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метки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Там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где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заканчиваются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метки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заканчивается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и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определятся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местоположение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Данный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метод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подходит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осуществлять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навигацию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любой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точке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мира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 descr="https://modscheats.ru/uploads/posts/2017-08/thumbs/rossiyskaya-startap-kompaniya-navigine-privlekla-900-000-dollarov_1.png">
            <a:extLst>
              <a:ext uri="{FF2B5EF4-FFF2-40B4-BE49-F238E27FC236}">
                <a16:creationId xmlns:a16="http://schemas.microsoft.com/office/drawing/2014/main" id="{496EDE30-D37D-428E-B01D-F1C5CFDA0C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88" y="1713691"/>
            <a:ext cx="3393318" cy="213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5893D-4636-4FDF-9E2D-55FE85D340E4}"/>
              </a:ext>
            </a:extLst>
          </p:cNvPr>
          <p:cNvSpPr txBox="1"/>
          <p:nvPr/>
        </p:nvSpPr>
        <p:spPr>
          <a:xfrm>
            <a:off x="8571041" y="906156"/>
            <a:ext cx="180049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2"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E314EFB-78EF-45DF-9C27-2856793B6774}"/>
              </a:ext>
            </a:extLst>
          </p:cNvPr>
          <p:cNvSpPr/>
          <p:nvPr/>
        </p:nvSpPr>
        <p:spPr>
          <a:xfrm>
            <a:off x="8144987" y="1342725"/>
            <a:ext cx="39594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 недостаткам данной системы необходимо отнести датчик обуви. Потому что это очень неудобно и не практично, так как отдельный датчик это повышение стоимости и сложности системы.</a:t>
            </a:r>
          </a:p>
        </p:txBody>
      </p:sp>
      <p:pic>
        <p:nvPicPr>
          <p:cNvPr id="19" name="Рисунок 18" descr="https://sun9-7.userapi.com/c857124/v857124560/4d5b6/zaqnGLipJ9c.jpg">
            <a:extLst>
              <a:ext uri="{FF2B5EF4-FFF2-40B4-BE49-F238E27FC236}">
                <a16:creationId xmlns:a16="http://schemas.microsoft.com/office/drawing/2014/main" id="{8F56BE9C-11D5-4990-94E8-FFFBE6BB1CB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26" y="3281244"/>
            <a:ext cx="2016224" cy="328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53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318" y="908719"/>
            <a:ext cx="3551632" cy="18457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Акселерометр – это устройство, измеряющее проекцию кажущегося ускорения на одну или несколько осей.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Датчики смартфона</a:t>
            </a:r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8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BE50F74-A7E4-431F-89D2-9888EE34A7BB}"/>
              </a:ext>
            </a:extLst>
          </p:cNvPr>
          <p:cNvSpPr txBox="1">
            <a:spLocks/>
          </p:cNvSpPr>
          <p:nvPr/>
        </p:nvSpPr>
        <p:spPr>
          <a:xfrm>
            <a:off x="8190807" y="946940"/>
            <a:ext cx="3851583" cy="1799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Датчики Холла (или датчики положения) – это чувствительные элементы, реагирующие на величину воздействующего на них магнитного поля.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AA40AC-87C3-4BB0-8790-D431B5241148}"/>
              </a:ext>
            </a:extLst>
          </p:cNvPr>
          <p:cNvSpPr/>
          <p:nvPr/>
        </p:nvSpPr>
        <p:spPr>
          <a:xfrm>
            <a:off x="4344146" y="940539"/>
            <a:ext cx="3551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Гироскоп в телефоне – это специальный датчик, предназначенный для определения положения устройства в пространстве.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vatars.mds.yandex.net/get-snippets_images/1408404/17a480efd9bbccdca3c288f7c6e1dbe3/414x310">
            <a:extLst>
              <a:ext uri="{FF2B5EF4-FFF2-40B4-BE49-F238E27FC236}">
                <a16:creationId xmlns:a16="http://schemas.microsoft.com/office/drawing/2014/main" id="{0D5B4070-AD8A-45AD-874E-B13BB21A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463" y="2850482"/>
            <a:ext cx="29718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Акселерометр: что это и зачем нужен?">
            <a:extLst>
              <a:ext uri="{FF2B5EF4-FFF2-40B4-BE49-F238E27FC236}">
                <a16:creationId xmlns:a16="http://schemas.microsoft.com/office/drawing/2014/main" id="{A94D6D6E-32ED-4676-BD81-447680D5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2945732"/>
            <a:ext cx="7620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3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Use-case </a:t>
            </a:r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диаграмма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9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59A42D-E050-430C-A5F8-8A471B635B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0670" y="858663"/>
            <a:ext cx="9286934" cy="568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127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dirty="0">
            <a:solidFill>
              <a:srgbClr val="1F497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857</Words>
  <Application>Microsoft Office PowerPoint</Application>
  <PresentationFormat>Произвольный</PresentationFormat>
  <Paragraphs>110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Elektra Text Pro</vt:lpstr>
      <vt:lpstr>Times New Roman</vt:lpstr>
      <vt:lpstr>Тема Office</vt:lpstr>
      <vt:lpstr>Презентация PowerPoint</vt:lpstr>
      <vt:lpstr>Презентация PowerPoint</vt:lpstr>
      <vt:lpstr> 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Микроэлектронная система инвентаризации  технических средств организации дорожного движения  на основе технологии RFID</dc:title>
  <dc:creator>Пользователь</dc:creator>
  <cp:lastModifiedBy>Vladimir Mavlyutov</cp:lastModifiedBy>
  <cp:revision>105</cp:revision>
  <dcterms:created xsi:type="dcterms:W3CDTF">2018-10-29T12:25:40Z</dcterms:created>
  <dcterms:modified xsi:type="dcterms:W3CDTF">2021-05-15T07:23:12Z</dcterms:modified>
</cp:coreProperties>
</file>