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9" r:id="rId3"/>
    <p:sldId id="257" r:id="rId4"/>
    <p:sldId id="275" r:id="rId5"/>
    <p:sldId id="272" r:id="rId6"/>
    <p:sldId id="271" r:id="rId7"/>
    <p:sldId id="261" r:id="rId8"/>
    <p:sldId id="258" r:id="rId9"/>
    <p:sldId id="273" r:id="rId10"/>
    <p:sldId id="274" r:id="rId11"/>
    <p:sldId id="266" r:id="rId12"/>
    <p:sldId id="263" r:id="rId13"/>
    <p:sldId id="270" r:id="rId14"/>
    <p:sldId id="268" r:id="rId15"/>
    <p:sldId id="267" r:id="rId16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46" d="100"/>
          <a:sy n="46" d="100"/>
        </p:scale>
        <p:origin x="53" y="7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D63616-49FC-4848-B1FC-2EDF5ED4EDE1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77000">
              <a:srgbClr val="85C2FF"/>
            </a:gs>
            <a:gs pos="37000">
              <a:srgbClr val="C4D6EB"/>
            </a:gs>
            <a:gs pos="1600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новый метод навигации по датчикам смартфона, а также трехконтурная архитектура инерциальной навигационной системы для мобильного устройства</a:t>
          </a:r>
        </a:p>
      </dgm:t>
    </dgm:pt>
    <dgm:pt modelId="{A3DF8D22-B8B5-44B0-B246-B0AF4AC2464B}" type="parTrans" cxnId="{B01741CB-C25D-4FC1-916A-A908E5C0FB2F}">
      <dgm:prSet/>
      <dgm:spPr/>
      <dgm:t>
        <a:bodyPr/>
        <a:lstStyle/>
        <a:p>
          <a:endParaRPr lang="ru-RU" sz="1800"/>
        </a:p>
      </dgm:t>
    </dgm:pt>
    <dgm:pt modelId="{57589D84-CE02-4717-8A01-944EDA386A2A}" type="sibTrans" cxnId="{B01741CB-C25D-4FC1-916A-A908E5C0FB2F}">
      <dgm:prSet/>
      <dgm:spPr/>
      <dgm:t>
        <a:bodyPr/>
        <a:lstStyle/>
        <a:p>
          <a:endParaRPr lang="ru-RU" sz="1800"/>
        </a:p>
      </dgm:t>
    </dgm:pt>
    <dgm:pt modelId="{513D8890-C164-41AB-A91F-6BAC2EB9EDF4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EC5429C-F05A-4F04-BCAF-94DC0C3D656D}" type="pres">
      <dgm:prSet presAssocID="{62D63616-49FC-4848-B1FC-2EDF5ED4EDE1}" presName="node" presStyleLbl="node1" presStyleIdx="0" presStyleCnt="2">
        <dgm:presLayoutVars>
          <dgm:bulletEnabled val="1"/>
        </dgm:presLayoutVars>
      </dgm:prSet>
      <dgm:spPr/>
    </dgm:pt>
    <dgm:pt modelId="{315E9DD5-D939-4B68-B7B2-A6C86AF10367}" type="pres">
      <dgm:prSet presAssocID="{57589D84-CE02-4717-8A01-944EDA386A2A}" presName="sibTrans" presStyleCnt="0"/>
      <dgm:spPr/>
    </dgm:pt>
    <dgm:pt modelId="{E4FF2E5D-BDB2-4113-9CEE-3B182029E05E}" type="pres">
      <dgm:prSet presAssocID="{513D8890-C164-41AB-A91F-6BAC2EB9EDF4}" presName="node" presStyleLbl="node1" presStyleIdx="1" presStyleCnt="2">
        <dgm:presLayoutVars>
          <dgm:bulletEnabled val="1"/>
        </dgm:presLayoutVars>
      </dgm:prSet>
      <dgm:spPr/>
    </dgm:pt>
  </dgm:ptLst>
  <dgm:cxnLst>
    <dgm:cxn modelId="{81383517-DC8D-4D76-80DE-EACD06EC8773}" type="presOf" srcId="{62D63616-49FC-4848-B1FC-2EDF5ED4EDE1}" destId="{EEC5429C-F05A-4F04-BCAF-94DC0C3D656D}" srcOrd="0" destOrd="0" presId="urn:microsoft.com/office/officeart/2005/8/layout/default"/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B01741CB-C25D-4FC1-916A-A908E5C0FB2F}" srcId="{477DE945-AF6E-474C-BBD1-0631CC17474C}" destId="{62D63616-49FC-4848-B1FC-2EDF5ED4EDE1}" srcOrd="0" destOrd="0" parTransId="{A3DF8D22-B8B5-44B0-B246-B0AF4AC2464B}" sibTransId="{57589D84-CE02-4717-8A01-944EDA386A2A}"/>
    <dgm:cxn modelId="{56571EEC-C122-4308-8DAB-F321F603702F}" srcId="{477DE945-AF6E-474C-BBD1-0631CC17474C}" destId="{513D8890-C164-41AB-A91F-6BAC2EB9EDF4}" srcOrd="1" destOrd="0" parTransId="{F334E567-17C7-42AB-9EAB-EEE93887308E}" sibTransId="{31E6B00F-6F7A-4828-BBB5-35EC02AFA568}"/>
    <dgm:cxn modelId="{D17C65D3-1A14-4D1D-9B94-1EC93A2A6CDB}" type="presParOf" srcId="{4E9ADEA8-8168-4C0E-90E6-31D66446B7DF}" destId="{EEC5429C-F05A-4F04-BCAF-94DC0C3D656D}" srcOrd="0" destOrd="0" presId="urn:microsoft.com/office/officeart/2005/8/layout/default"/>
    <dgm:cxn modelId="{8997C636-C5F1-4A21-ABCC-D1BD8540DA54}" type="presParOf" srcId="{4E9ADEA8-8168-4C0E-90E6-31D66446B7DF}" destId="{315E9DD5-D939-4B68-B7B2-A6C86AF10367}" srcOrd="1" destOrd="0" presId="urn:microsoft.com/office/officeart/2005/8/layout/default"/>
    <dgm:cxn modelId="{C27E4893-83D5-4604-94B2-1458583A86BC}" type="presParOf" srcId="{4E9ADEA8-8168-4C0E-90E6-31D66446B7DF}" destId="{E4FF2E5D-BDB2-4113-9CEE-3B182029E05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F42AD-EF2D-4869-94ED-7D749ACBC9A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FA6CA2-103A-4553-9862-A31DA33E9ED8}">
      <dgm:prSet phldrT="[Текст]"/>
      <dgm:spPr/>
      <dgm:t>
        <a:bodyPr/>
        <a:lstStyle/>
        <a:p>
          <a:r>
            <a:rPr lang="ru-RU" dirty="0"/>
            <a:t>Системы навигации</a:t>
          </a:r>
        </a:p>
      </dgm:t>
    </dgm:pt>
    <dgm:pt modelId="{0F030DDF-EFDC-4794-86C9-19AFB899A296}" type="parTrans" cxnId="{CF14B74A-5C2C-4412-80E9-2605C5BAA0EB}">
      <dgm:prSet/>
      <dgm:spPr/>
      <dgm:t>
        <a:bodyPr/>
        <a:lstStyle/>
        <a:p>
          <a:endParaRPr lang="ru-RU"/>
        </a:p>
      </dgm:t>
    </dgm:pt>
    <dgm:pt modelId="{180EAFF8-8B2D-48D7-8359-DA91837DFD21}" type="sibTrans" cxnId="{CF14B74A-5C2C-4412-80E9-2605C5BAA0EB}">
      <dgm:prSet/>
      <dgm:spPr/>
      <dgm:t>
        <a:bodyPr/>
        <a:lstStyle/>
        <a:p>
          <a:endParaRPr lang="ru-RU"/>
        </a:p>
      </dgm:t>
    </dgm:pt>
    <dgm:pt modelId="{11745061-3B55-45B8-9126-8B986595D074}" type="asst">
      <dgm:prSet phldrT="[Текст]"/>
      <dgm:spPr/>
      <dgm:t>
        <a:bodyPr/>
        <a:lstStyle/>
        <a:p>
          <a:r>
            <a:rPr lang="en-US" dirty="0"/>
            <a:t>GSM</a:t>
          </a:r>
          <a:endParaRPr lang="ru-RU" dirty="0"/>
        </a:p>
      </dgm:t>
    </dgm:pt>
    <dgm:pt modelId="{3CACDF8F-4309-46FC-BED1-2F2FFBBC2984}" type="parTrans" cxnId="{5ABDB50F-4542-42AD-9376-145180C791DA}">
      <dgm:prSet/>
      <dgm:spPr/>
      <dgm:t>
        <a:bodyPr/>
        <a:lstStyle/>
        <a:p>
          <a:endParaRPr lang="ru-RU"/>
        </a:p>
      </dgm:t>
    </dgm:pt>
    <dgm:pt modelId="{2E3310D9-685E-476C-9234-B76405805DE5}" type="sibTrans" cxnId="{5ABDB50F-4542-42AD-9376-145180C791DA}">
      <dgm:prSet/>
      <dgm:spPr/>
      <dgm:t>
        <a:bodyPr/>
        <a:lstStyle/>
        <a:p>
          <a:endParaRPr lang="ru-RU"/>
        </a:p>
      </dgm:t>
    </dgm:pt>
    <dgm:pt modelId="{01CABD92-3974-4AB1-9941-64A22784B4C3}">
      <dgm:prSet phldrT="[Текст]"/>
      <dgm:spPr/>
      <dgm:t>
        <a:bodyPr/>
        <a:lstStyle/>
        <a:p>
          <a:r>
            <a:rPr lang="en-US" dirty="0"/>
            <a:t>GPS</a:t>
          </a:r>
          <a:endParaRPr lang="ru-RU" dirty="0"/>
        </a:p>
      </dgm:t>
    </dgm:pt>
    <dgm:pt modelId="{A6695D93-0C13-44A1-932E-A644968E96A6}" type="parTrans" cxnId="{F4FA112A-B505-4158-85B9-9380D7360950}">
      <dgm:prSet/>
      <dgm:spPr/>
      <dgm:t>
        <a:bodyPr/>
        <a:lstStyle/>
        <a:p>
          <a:endParaRPr lang="ru-RU"/>
        </a:p>
      </dgm:t>
    </dgm:pt>
    <dgm:pt modelId="{408350CD-58BB-4820-A12E-A51C04F5331D}" type="sibTrans" cxnId="{F4FA112A-B505-4158-85B9-9380D7360950}">
      <dgm:prSet/>
      <dgm:spPr/>
      <dgm:t>
        <a:bodyPr/>
        <a:lstStyle/>
        <a:p>
          <a:endParaRPr lang="ru-RU"/>
        </a:p>
      </dgm:t>
    </dgm:pt>
    <dgm:pt modelId="{07D076B7-8B42-4667-BF34-B0C252C60FA8}">
      <dgm:prSet phldrT="[Текст]"/>
      <dgm:spPr/>
      <dgm:t>
        <a:bodyPr/>
        <a:lstStyle/>
        <a:p>
          <a:r>
            <a:rPr lang="en-US" dirty="0"/>
            <a:t>INS</a:t>
          </a:r>
          <a:endParaRPr lang="ru-RU" dirty="0"/>
        </a:p>
      </dgm:t>
    </dgm:pt>
    <dgm:pt modelId="{EBFB33B2-4591-4AF2-A678-1FFC2CC03511}" type="parTrans" cxnId="{58E1E0FA-F0A8-4353-BA6D-B6BA738F83BF}">
      <dgm:prSet/>
      <dgm:spPr/>
      <dgm:t>
        <a:bodyPr/>
        <a:lstStyle/>
        <a:p>
          <a:endParaRPr lang="ru-RU"/>
        </a:p>
      </dgm:t>
    </dgm:pt>
    <dgm:pt modelId="{D6114912-62A0-4E5D-AA4A-84538F21954B}" type="sibTrans" cxnId="{58E1E0FA-F0A8-4353-BA6D-B6BA738F83BF}">
      <dgm:prSet/>
      <dgm:spPr/>
      <dgm:t>
        <a:bodyPr/>
        <a:lstStyle/>
        <a:p>
          <a:endParaRPr lang="ru-RU"/>
        </a:p>
      </dgm:t>
    </dgm:pt>
    <dgm:pt modelId="{A8F24DA6-49C5-42BD-8CE0-C2365C05568E}" type="asst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Bluetooth/Wi-Fi</a:t>
          </a:r>
          <a:endParaRPr lang="ru-RU" dirty="0"/>
        </a:p>
      </dgm:t>
    </dgm:pt>
    <dgm:pt modelId="{9B51E6FC-A892-4AAB-BD19-99DFCF08A909}" type="parTrans" cxnId="{269336D1-D99C-4298-A7DC-BEDF6E846F86}">
      <dgm:prSet/>
      <dgm:spPr/>
      <dgm:t>
        <a:bodyPr/>
        <a:lstStyle/>
        <a:p>
          <a:endParaRPr lang="ru-RU"/>
        </a:p>
      </dgm:t>
    </dgm:pt>
    <dgm:pt modelId="{154C6A16-1877-43D9-9D8F-6B7A27561D3B}" type="sibTrans" cxnId="{269336D1-D99C-4298-A7DC-BEDF6E846F86}">
      <dgm:prSet/>
      <dgm:spPr/>
      <dgm:t>
        <a:bodyPr/>
        <a:lstStyle/>
        <a:p>
          <a:endParaRPr lang="ru-RU"/>
        </a:p>
      </dgm:t>
    </dgm:pt>
    <dgm:pt modelId="{409F6310-E6E1-4764-920A-77E3BFFABB2E}" type="pres">
      <dgm:prSet presAssocID="{694F42AD-EF2D-4869-94ED-7D749ACBC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051789-4958-46FE-8EA2-C7706F269434}" type="pres">
      <dgm:prSet presAssocID="{4BFA6CA2-103A-4553-9862-A31DA33E9ED8}" presName="hierRoot1" presStyleCnt="0">
        <dgm:presLayoutVars>
          <dgm:hierBranch val="init"/>
        </dgm:presLayoutVars>
      </dgm:prSet>
      <dgm:spPr/>
    </dgm:pt>
    <dgm:pt modelId="{3C7BB024-76F8-4FE4-8C5F-510510DF22E9}" type="pres">
      <dgm:prSet presAssocID="{4BFA6CA2-103A-4553-9862-A31DA33E9ED8}" presName="rootComposite1" presStyleCnt="0"/>
      <dgm:spPr/>
    </dgm:pt>
    <dgm:pt modelId="{9ACF3914-FEFC-4585-99B7-18A795780F5E}" type="pres">
      <dgm:prSet presAssocID="{4BFA6CA2-103A-4553-9862-A31DA33E9ED8}" presName="rootText1" presStyleLbl="node0" presStyleIdx="0" presStyleCnt="1">
        <dgm:presLayoutVars>
          <dgm:chPref val="3"/>
        </dgm:presLayoutVars>
      </dgm:prSet>
      <dgm:spPr/>
    </dgm:pt>
    <dgm:pt modelId="{96FCAF58-741C-4701-9901-B5E301F9EB1A}" type="pres">
      <dgm:prSet presAssocID="{4BFA6CA2-103A-4553-9862-A31DA33E9ED8}" presName="rootConnector1" presStyleLbl="node1" presStyleIdx="0" presStyleCnt="0"/>
      <dgm:spPr/>
    </dgm:pt>
    <dgm:pt modelId="{03EE7466-E898-4E86-A0BE-EB636329CD4E}" type="pres">
      <dgm:prSet presAssocID="{4BFA6CA2-103A-4553-9862-A31DA33E9ED8}" presName="hierChild2" presStyleCnt="0"/>
      <dgm:spPr/>
    </dgm:pt>
    <dgm:pt modelId="{0C1470D8-DFFD-4638-B576-BBDAF62C3D67}" type="pres">
      <dgm:prSet presAssocID="{A6695D93-0C13-44A1-932E-A644968E96A6}" presName="Name37" presStyleLbl="parChTrans1D2" presStyleIdx="0" presStyleCnt="4"/>
      <dgm:spPr/>
    </dgm:pt>
    <dgm:pt modelId="{61D420D1-1A47-4AF4-8E3C-AB833390CB80}" type="pres">
      <dgm:prSet presAssocID="{01CABD92-3974-4AB1-9941-64A22784B4C3}" presName="hierRoot2" presStyleCnt="0">
        <dgm:presLayoutVars>
          <dgm:hierBranch val="init"/>
        </dgm:presLayoutVars>
      </dgm:prSet>
      <dgm:spPr/>
    </dgm:pt>
    <dgm:pt modelId="{02B266E8-8614-475C-BA27-FFEB03244397}" type="pres">
      <dgm:prSet presAssocID="{01CABD92-3974-4AB1-9941-64A22784B4C3}" presName="rootComposite" presStyleCnt="0"/>
      <dgm:spPr/>
    </dgm:pt>
    <dgm:pt modelId="{4F19A619-9A92-4763-9191-52FD3D13B056}" type="pres">
      <dgm:prSet presAssocID="{01CABD92-3974-4AB1-9941-64A22784B4C3}" presName="rootText" presStyleLbl="node2" presStyleIdx="0" presStyleCnt="2">
        <dgm:presLayoutVars>
          <dgm:chPref val="3"/>
        </dgm:presLayoutVars>
      </dgm:prSet>
      <dgm:spPr/>
    </dgm:pt>
    <dgm:pt modelId="{82905D26-7436-457B-B253-BFE59234E962}" type="pres">
      <dgm:prSet presAssocID="{01CABD92-3974-4AB1-9941-64A22784B4C3}" presName="rootConnector" presStyleLbl="node2" presStyleIdx="0" presStyleCnt="2"/>
      <dgm:spPr/>
    </dgm:pt>
    <dgm:pt modelId="{B599A151-8D04-4CAB-9EEE-44F2C918EF7E}" type="pres">
      <dgm:prSet presAssocID="{01CABD92-3974-4AB1-9941-64A22784B4C3}" presName="hierChild4" presStyleCnt="0"/>
      <dgm:spPr/>
    </dgm:pt>
    <dgm:pt modelId="{2F2E523B-BBF4-40F5-9554-2B0DED3AB1BD}" type="pres">
      <dgm:prSet presAssocID="{01CABD92-3974-4AB1-9941-64A22784B4C3}" presName="hierChild5" presStyleCnt="0"/>
      <dgm:spPr/>
    </dgm:pt>
    <dgm:pt modelId="{DD91B123-BFB7-4300-B45F-DF7B8D75E955}" type="pres">
      <dgm:prSet presAssocID="{EBFB33B2-4591-4AF2-A678-1FFC2CC03511}" presName="Name37" presStyleLbl="parChTrans1D2" presStyleIdx="1" presStyleCnt="4"/>
      <dgm:spPr/>
    </dgm:pt>
    <dgm:pt modelId="{6D309B71-8682-431D-9A77-11337C45DABF}" type="pres">
      <dgm:prSet presAssocID="{07D076B7-8B42-4667-BF34-B0C252C60FA8}" presName="hierRoot2" presStyleCnt="0">
        <dgm:presLayoutVars>
          <dgm:hierBranch val="init"/>
        </dgm:presLayoutVars>
      </dgm:prSet>
      <dgm:spPr/>
    </dgm:pt>
    <dgm:pt modelId="{B01001A0-9061-4DFD-B02A-7A6B60387F65}" type="pres">
      <dgm:prSet presAssocID="{07D076B7-8B42-4667-BF34-B0C252C60FA8}" presName="rootComposite" presStyleCnt="0"/>
      <dgm:spPr/>
    </dgm:pt>
    <dgm:pt modelId="{88804931-F984-417E-A3E8-8337185DB776}" type="pres">
      <dgm:prSet presAssocID="{07D076B7-8B42-4667-BF34-B0C252C60FA8}" presName="rootText" presStyleLbl="node2" presStyleIdx="1" presStyleCnt="2">
        <dgm:presLayoutVars>
          <dgm:chPref val="3"/>
        </dgm:presLayoutVars>
      </dgm:prSet>
      <dgm:spPr/>
    </dgm:pt>
    <dgm:pt modelId="{7A3A5C0E-06A8-4D16-9B49-8BABE751BF10}" type="pres">
      <dgm:prSet presAssocID="{07D076B7-8B42-4667-BF34-B0C252C60FA8}" presName="rootConnector" presStyleLbl="node2" presStyleIdx="1" presStyleCnt="2"/>
      <dgm:spPr/>
    </dgm:pt>
    <dgm:pt modelId="{68BEAD61-C17D-46CA-A677-AF2EA864B6AC}" type="pres">
      <dgm:prSet presAssocID="{07D076B7-8B42-4667-BF34-B0C252C60FA8}" presName="hierChild4" presStyleCnt="0"/>
      <dgm:spPr/>
    </dgm:pt>
    <dgm:pt modelId="{FFA91DB3-116F-47FF-AFDB-64AD9EF4AA80}" type="pres">
      <dgm:prSet presAssocID="{07D076B7-8B42-4667-BF34-B0C252C60FA8}" presName="hierChild5" presStyleCnt="0"/>
      <dgm:spPr/>
    </dgm:pt>
    <dgm:pt modelId="{BD62910E-CA38-4034-8405-DAA15838707B}" type="pres">
      <dgm:prSet presAssocID="{4BFA6CA2-103A-4553-9862-A31DA33E9ED8}" presName="hierChild3" presStyleCnt="0"/>
      <dgm:spPr/>
    </dgm:pt>
    <dgm:pt modelId="{C2097986-191D-427F-BE73-F5B15852EAF3}" type="pres">
      <dgm:prSet presAssocID="{3CACDF8F-4309-46FC-BED1-2F2FFBBC2984}" presName="Name111" presStyleLbl="parChTrans1D2" presStyleIdx="2" presStyleCnt="4"/>
      <dgm:spPr/>
    </dgm:pt>
    <dgm:pt modelId="{C9FA1B7F-B9B5-4417-9DDD-FBBC30BD5209}" type="pres">
      <dgm:prSet presAssocID="{11745061-3B55-45B8-9126-8B986595D074}" presName="hierRoot3" presStyleCnt="0">
        <dgm:presLayoutVars>
          <dgm:hierBranch val="init"/>
        </dgm:presLayoutVars>
      </dgm:prSet>
      <dgm:spPr/>
    </dgm:pt>
    <dgm:pt modelId="{12A581DC-E0CA-498C-A8C5-B24549D60503}" type="pres">
      <dgm:prSet presAssocID="{11745061-3B55-45B8-9126-8B986595D074}" presName="rootComposite3" presStyleCnt="0"/>
      <dgm:spPr/>
    </dgm:pt>
    <dgm:pt modelId="{8DD29B31-BEA7-4F27-A3BE-C07D1EF42A85}" type="pres">
      <dgm:prSet presAssocID="{11745061-3B55-45B8-9126-8B986595D074}" presName="rootText3" presStyleLbl="asst1" presStyleIdx="0" presStyleCnt="2">
        <dgm:presLayoutVars>
          <dgm:chPref val="3"/>
        </dgm:presLayoutVars>
      </dgm:prSet>
      <dgm:spPr/>
    </dgm:pt>
    <dgm:pt modelId="{BCEAAC34-4686-4535-B581-47F56D795B08}" type="pres">
      <dgm:prSet presAssocID="{11745061-3B55-45B8-9126-8B986595D074}" presName="rootConnector3" presStyleLbl="asst1" presStyleIdx="0" presStyleCnt="2"/>
      <dgm:spPr/>
    </dgm:pt>
    <dgm:pt modelId="{A28CD4F5-AE79-40D3-9E5C-482DCA6AA342}" type="pres">
      <dgm:prSet presAssocID="{11745061-3B55-45B8-9126-8B986595D074}" presName="hierChild6" presStyleCnt="0"/>
      <dgm:spPr/>
    </dgm:pt>
    <dgm:pt modelId="{B00841F4-9BA9-47B5-BA2C-D43F91C603E5}" type="pres">
      <dgm:prSet presAssocID="{11745061-3B55-45B8-9126-8B986595D074}" presName="hierChild7" presStyleCnt="0"/>
      <dgm:spPr/>
    </dgm:pt>
    <dgm:pt modelId="{07A74E4E-3889-4D1E-8A60-812C38BCC936}" type="pres">
      <dgm:prSet presAssocID="{9B51E6FC-A892-4AAB-BD19-99DFCF08A909}" presName="Name111" presStyleLbl="parChTrans1D2" presStyleIdx="3" presStyleCnt="4"/>
      <dgm:spPr/>
    </dgm:pt>
    <dgm:pt modelId="{C0E63A42-7F30-40D3-A0A3-1981C0A9932B}" type="pres">
      <dgm:prSet presAssocID="{A8F24DA6-49C5-42BD-8CE0-C2365C05568E}" presName="hierRoot3" presStyleCnt="0">
        <dgm:presLayoutVars>
          <dgm:hierBranch val="init"/>
        </dgm:presLayoutVars>
      </dgm:prSet>
      <dgm:spPr/>
    </dgm:pt>
    <dgm:pt modelId="{AACFA49C-B8F7-4AF0-B42C-A48696653210}" type="pres">
      <dgm:prSet presAssocID="{A8F24DA6-49C5-42BD-8CE0-C2365C05568E}" presName="rootComposite3" presStyleCnt="0"/>
      <dgm:spPr/>
    </dgm:pt>
    <dgm:pt modelId="{5411C1A5-4033-4EA5-96C0-8F9E583877F8}" type="pres">
      <dgm:prSet presAssocID="{A8F24DA6-49C5-42BD-8CE0-C2365C05568E}" presName="rootText3" presStyleLbl="asst1" presStyleIdx="1" presStyleCnt="2">
        <dgm:presLayoutVars>
          <dgm:chPref val="3"/>
        </dgm:presLayoutVars>
      </dgm:prSet>
      <dgm:spPr/>
    </dgm:pt>
    <dgm:pt modelId="{6976FD77-C91B-483F-99C5-5773DCFF5918}" type="pres">
      <dgm:prSet presAssocID="{A8F24DA6-49C5-42BD-8CE0-C2365C05568E}" presName="rootConnector3" presStyleLbl="asst1" presStyleIdx="1" presStyleCnt="2"/>
      <dgm:spPr/>
    </dgm:pt>
    <dgm:pt modelId="{7E1CDAE0-0B2F-401A-AAFD-EA76742E7163}" type="pres">
      <dgm:prSet presAssocID="{A8F24DA6-49C5-42BD-8CE0-C2365C05568E}" presName="hierChild6" presStyleCnt="0"/>
      <dgm:spPr/>
    </dgm:pt>
    <dgm:pt modelId="{BAA4D7AA-4B54-4633-8451-EEFFED27F276}" type="pres">
      <dgm:prSet presAssocID="{A8F24DA6-49C5-42BD-8CE0-C2365C05568E}" presName="hierChild7" presStyleCnt="0"/>
      <dgm:spPr/>
    </dgm:pt>
  </dgm:ptLst>
  <dgm:cxnLst>
    <dgm:cxn modelId="{5ABDB50F-4542-42AD-9376-145180C791DA}" srcId="{4BFA6CA2-103A-4553-9862-A31DA33E9ED8}" destId="{11745061-3B55-45B8-9126-8B986595D074}" srcOrd="0" destOrd="0" parTransId="{3CACDF8F-4309-46FC-BED1-2F2FFBBC2984}" sibTransId="{2E3310D9-685E-476C-9234-B76405805DE5}"/>
    <dgm:cxn modelId="{D894EA18-ECAD-4011-88FB-7DB9707E6A13}" type="presOf" srcId="{A8F24DA6-49C5-42BD-8CE0-C2365C05568E}" destId="{5411C1A5-4033-4EA5-96C0-8F9E583877F8}" srcOrd="0" destOrd="0" presId="urn:microsoft.com/office/officeart/2005/8/layout/orgChart1"/>
    <dgm:cxn modelId="{F4FA112A-B505-4158-85B9-9380D7360950}" srcId="{4BFA6CA2-103A-4553-9862-A31DA33E9ED8}" destId="{01CABD92-3974-4AB1-9941-64A22784B4C3}" srcOrd="2" destOrd="0" parTransId="{A6695D93-0C13-44A1-932E-A644968E96A6}" sibTransId="{408350CD-58BB-4820-A12E-A51C04F5331D}"/>
    <dgm:cxn modelId="{4C18652E-EBE5-4071-9FE3-BAEEC0FF290D}" type="presOf" srcId="{01CABD92-3974-4AB1-9941-64A22784B4C3}" destId="{4F19A619-9A92-4763-9191-52FD3D13B056}" srcOrd="0" destOrd="0" presId="urn:microsoft.com/office/officeart/2005/8/layout/orgChart1"/>
    <dgm:cxn modelId="{02CF2735-9D30-4AFD-B6C8-032974E9B93D}" type="presOf" srcId="{4BFA6CA2-103A-4553-9862-A31DA33E9ED8}" destId="{96FCAF58-741C-4701-9901-B5E301F9EB1A}" srcOrd="1" destOrd="0" presId="urn:microsoft.com/office/officeart/2005/8/layout/orgChart1"/>
    <dgm:cxn modelId="{01C25F36-C0CB-41AA-BAC8-21B8EC4196FF}" type="presOf" srcId="{3CACDF8F-4309-46FC-BED1-2F2FFBBC2984}" destId="{C2097986-191D-427F-BE73-F5B15852EAF3}" srcOrd="0" destOrd="0" presId="urn:microsoft.com/office/officeart/2005/8/layout/orgChart1"/>
    <dgm:cxn modelId="{3169AE61-B45A-417A-9D29-E130DF7C76EB}" type="presOf" srcId="{07D076B7-8B42-4667-BF34-B0C252C60FA8}" destId="{7A3A5C0E-06A8-4D16-9B49-8BABE751BF10}" srcOrd="1" destOrd="0" presId="urn:microsoft.com/office/officeart/2005/8/layout/orgChart1"/>
    <dgm:cxn modelId="{CF14B74A-5C2C-4412-80E9-2605C5BAA0EB}" srcId="{694F42AD-EF2D-4869-94ED-7D749ACBC9A7}" destId="{4BFA6CA2-103A-4553-9862-A31DA33E9ED8}" srcOrd="0" destOrd="0" parTransId="{0F030DDF-EFDC-4794-86C9-19AFB899A296}" sibTransId="{180EAFF8-8B2D-48D7-8359-DA91837DFD21}"/>
    <dgm:cxn modelId="{16242882-4227-4A4B-8180-B20DC0923249}" type="presOf" srcId="{4BFA6CA2-103A-4553-9862-A31DA33E9ED8}" destId="{9ACF3914-FEFC-4585-99B7-18A795780F5E}" srcOrd="0" destOrd="0" presId="urn:microsoft.com/office/officeart/2005/8/layout/orgChart1"/>
    <dgm:cxn modelId="{2CEB0AA1-1C07-4D9C-A8E4-9EDD5BAA6CD5}" type="presOf" srcId="{9B51E6FC-A892-4AAB-BD19-99DFCF08A909}" destId="{07A74E4E-3889-4D1E-8A60-812C38BCC936}" srcOrd="0" destOrd="0" presId="urn:microsoft.com/office/officeart/2005/8/layout/orgChart1"/>
    <dgm:cxn modelId="{0801DDA8-5D06-4F65-9F35-45C3208E8697}" type="presOf" srcId="{01CABD92-3974-4AB1-9941-64A22784B4C3}" destId="{82905D26-7436-457B-B253-BFE59234E962}" srcOrd="1" destOrd="0" presId="urn:microsoft.com/office/officeart/2005/8/layout/orgChart1"/>
    <dgm:cxn modelId="{517BB5AC-3828-4E2E-B0C8-E144D48B5DF4}" type="presOf" srcId="{07D076B7-8B42-4667-BF34-B0C252C60FA8}" destId="{88804931-F984-417E-A3E8-8337185DB776}" srcOrd="0" destOrd="0" presId="urn:microsoft.com/office/officeart/2005/8/layout/orgChart1"/>
    <dgm:cxn modelId="{269336D1-D99C-4298-A7DC-BEDF6E846F86}" srcId="{4BFA6CA2-103A-4553-9862-A31DA33E9ED8}" destId="{A8F24DA6-49C5-42BD-8CE0-C2365C05568E}" srcOrd="1" destOrd="0" parTransId="{9B51E6FC-A892-4AAB-BD19-99DFCF08A909}" sibTransId="{154C6A16-1877-43D9-9D8F-6B7A27561D3B}"/>
    <dgm:cxn modelId="{252329D7-4EEC-498B-9476-234C9C16155E}" type="presOf" srcId="{694F42AD-EF2D-4869-94ED-7D749ACBC9A7}" destId="{409F6310-E6E1-4764-920A-77E3BFFABB2E}" srcOrd="0" destOrd="0" presId="urn:microsoft.com/office/officeart/2005/8/layout/orgChart1"/>
    <dgm:cxn modelId="{A949A7D7-C2E6-4507-9835-2A9E8016F5D3}" type="presOf" srcId="{11745061-3B55-45B8-9126-8B986595D074}" destId="{8DD29B31-BEA7-4F27-A3BE-C07D1EF42A85}" srcOrd="0" destOrd="0" presId="urn:microsoft.com/office/officeart/2005/8/layout/orgChart1"/>
    <dgm:cxn modelId="{DACF1EE2-D4E7-49C5-B827-1F153F3E4914}" type="presOf" srcId="{A8F24DA6-49C5-42BD-8CE0-C2365C05568E}" destId="{6976FD77-C91B-483F-99C5-5773DCFF5918}" srcOrd="1" destOrd="0" presId="urn:microsoft.com/office/officeart/2005/8/layout/orgChart1"/>
    <dgm:cxn modelId="{3C3774F2-265F-4E11-9095-D191BC2B6553}" type="presOf" srcId="{EBFB33B2-4591-4AF2-A678-1FFC2CC03511}" destId="{DD91B123-BFB7-4300-B45F-DF7B8D75E955}" srcOrd="0" destOrd="0" presId="urn:microsoft.com/office/officeart/2005/8/layout/orgChart1"/>
    <dgm:cxn modelId="{1CA9AFF9-281B-4A0D-BB92-261EA74221BA}" type="presOf" srcId="{11745061-3B55-45B8-9126-8B986595D074}" destId="{BCEAAC34-4686-4535-B581-47F56D795B08}" srcOrd="1" destOrd="0" presId="urn:microsoft.com/office/officeart/2005/8/layout/orgChart1"/>
    <dgm:cxn modelId="{58E1E0FA-F0A8-4353-BA6D-B6BA738F83BF}" srcId="{4BFA6CA2-103A-4553-9862-A31DA33E9ED8}" destId="{07D076B7-8B42-4667-BF34-B0C252C60FA8}" srcOrd="3" destOrd="0" parTransId="{EBFB33B2-4591-4AF2-A678-1FFC2CC03511}" sibTransId="{D6114912-62A0-4E5D-AA4A-84538F21954B}"/>
    <dgm:cxn modelId="{602CFBFB-5F99-4753-B8A7-72C2013AFEB3}" type="presOf" srcId="{A6695D93-0C13-44A1-932E-A644968E96A6}" destId="{0C1470D8-DFFD-4638-B576-BBDAF62C3D67}" srcOrd="0" destOrd="0" presId="urn:microsoft.com/office/officeart/2005/8/layout/orgChart1"/>
    <dgm:cxn modelId="{554A9DBE-785C-4738-B09D-D22E6A2213A2}" type="presParOf" srcId="{409F6310-E6E1-4764-920A-77E3BFFABB2E}" destId="{1E051789-4958-46FE-8EA2-C7706F269434}" srcOrd="0" destOrd="0" presId="urn:microsoft.com/office/officeart/2005/8/layout/orgChart1"/>
    <dgm:cxn modelId="{607033B0-B7B1-43FD-8147-D8DADBA45527}" type="presParOf" srcId="{1E051789-4958-46FE-8EA2-C7706F269434}" destId="{3C7BB024-76F8-4FE4-8C5F-510510DF22E9}" srcOrd="0" destOrd="0" presId="urn:microsoft.com/office/officeart/2005/8/layout/orgChart1"/>
    <dgm:cxn modelId="{79C691B7-BED7-4222-A140-A8D6E1DA767B}" type="presParOf" srcId="{3C7BB024-76F8-4FE4-8C5F-510510DF22E9}" destId="{9ACF3914-FEFC-4585-99B7-18A795780F5E}" srcOrd="0" destOrd="0" presId="urn:microsoft.com/office/officeart/2005/8/layout/orgChart1"/>
    <dgm:cxn modelId="{3FD54D73-B673-419D-974A-59BAAF1F9A0E}" type="presParOf" srcId="{3C7BB024-76F8-4FE4-8C5F-510510DF22E9}" destId="{96FCAF58-741C-4701-9901-B5E301F9EB1A}" srcOrd="1" destOrd="0" presId="urn:microsoft.com/office/officeart/2005/8/layout/orgChart1"/>
    <dgm:cxn modelId="{8FDF246A-F049-4DE4-A207-D729F7F28CBB}" type="presParOf" srcId="{1E051789-4958-46FE-8EA2-C7706F269434}" destId="{03EE7466-E898-4E86-A0BE-EB636329CD4E}" srcOrd="1" destOrd="0" presId="urn:microsoft.com/office/officeart/2005/8/layout/orgChart1"/>
    <dgm:cxn modelId="{1E619D8F-78FB-4487-A1F4-89532C7B3B44}" type="presParOf" srcId="{03EE7466-E898-4E86-A0BE-EB636329CD4E}" destId="{0C1470D8-DFFD-4638-B576-BBDAF62C3D67}" srcOrd="0" destOrd="0" presId="urn:microsoft.com/office/officeart/2005/8/layout/orgChart1"/>
    <dgm:cxn modelId="{2236F5F7-AD42-4EDE-A9D6-BC7342A3AC13}" type="presParOf" srcId="{03EE7466-E898-4E86-A0BE-EB636329CD4E}" destId="{61D420D1-1A47-4AF4-8E3C-AB833390CB80}" srcOrd="1" destOrd="0" presId="urn:microsoft.com/office/officeart/2005/8/layout/orgChart1"/>
    <dgm:cxn modelId="{BD575095-1FAA-4D25-820D-7FE88FAD69B9}" type="presParOf" srcId="{61D420D1-1A47-4AF4-8E3C-AB833390CB80}" destId="{02B266E8-8614-475C-BA27-FFEB03244397}" srcOrd="0" destOrd="0" presId="urn:microsoft.com/office/officeart/2005/8/layout/orgChart1"/>
    <dgm:cxn modelId="{E14B3890-C9E8-4740-9F56-08726AD56579}" type="presParOf" srcId="{02B266E8-8614-475C-BA27-FFEB03244397}" destId="{4F19A619-9A92-4763-9191-52FD3D13B056}" srcOrd="0" destOrd="0" presId="urn:microsoft.com/office/officeart/2005/8/layout/orgChart1"/>
    <dgm:cxn modelId="{DE2BF2F3-9BED-429C-A0B7-5AA1C7214E09}" type="presParOf" srcId="{02B266E8-8614-475C-BA27-FFEB03244397}" destId="{82905D26-7436-457B-B253-BFE59234E962}" srcOrd="1" destOrd="0" presId="urn:microsoft.com/office/officeart/2005/8/layout/orgChart1"/>
    <dgm:cxn modelId="{D117F92B-A637-4BD7-99BF-CFCB493EE657}" type="presParOf" srcId="{61D420D1-1A47-4AF4-8E3C-AB833390CB80}" destId="{B599A151-8D04-4CAB-9EEE-44F2C918EF7E}" srcOrd="1" destOrd="0" presId="urn:microsoft.com/office/officeart/2005/8/layout/orgChart1"/>
    <dgm:cxn modelId="{4FD8153F-7BB3-4E0F-B1CA-2CFB500B8558}" type="presParOf" srcId="{61D420D1-1A47-4AF4-8E3C-AB833390CB80}" destId="{2F2E523B-BBF4-40F5-9554-2B0DED3AB1BD}" srcOrd="2" destOrd="0" presId="urn:microsoft.com/office/officeart/2005/8/layout/orgChart1"/>
    <dgm:cxn modelId="{F4998489-5EA3-4C6A-AFEA-00C8BE2668DA}" type="presParOf" srcId="{03EE7466-E898-4E86-A0BE-EB636329CD4E}" destId="{DD91B123-BFB7-4300-B45F-DF7B8D75E955}" srcOrd="2" destOrd="0" presId="urn:microsoft.com/office/officeart/2005/8/layout/orgChart1"/>
    <dgm:cxn modelId="{0D160472-1605-4364-8212-15AFB51FAA1F}" type="presParOf" srcId="{03EE7466-E898-4E86-A0BE-EB636329CD4E}" destId="{6D309B71-8682-431D-9A77-11337C45DABF}" srcOrd="3" destOrd="0" presId="urn:microsoft.com/office/officeart/2005/8/layout/orgChart1"/>
    <dgm:cxn modelId="{D7876AEA-3DFC-4B9A-AC10-1E6F217F69A5}" type="presParOf" srcId="{6D309B71-8682-431D-9A77-11337C45DABF}" destId="{B01001A0-9061-4DFD-B02A-7A6B60387F65}" srcOrd="0" destOrd="0" presId="urn:microsoft.com/office/officeart/2005/8/layout/orgChart1"/>
    <dgm:cxn modelId="{C3104650-A84E-4DC6-8790-9F3478D7D56C}" type="presParOf" srcId="{B01001A0-9061-4DFD-B02A-7A6B60387F65}" destId="{88804931-F984-417E-A3E8-8337185DB776}" srcOrd="0" destOrd="0" presId="urn:microsoft.com/office/officeart/2005/8/layout/orgChart1"/>
    <dgm:cxn modelId="{E52916B5-EC82-4682-B592-5B07ACC0D3A6}" type="presParOf" srcId="{B01001A0-9061-4DFD-B02A-7A6B60387F65}" destId="{7A3A5C0E-06A8-4D16-9B49-8BABE751BF10}" srcOrd="1" destOrd="0" presId="urn:microsoft.com/office/officeart/2005/8/layout/orgChart1"/>
    <dgm:cxn modelId="{5AB8820B-660F-4E3B-B7EF-EC15B9DA3455}" type="presParOf" srcId="{6D309B71-8682-431D-9A77-11337C45DABF}" destId="{68BEAD61-C17D-46CA-A677-AF2EA864B6AC}" srcOrd="1" destOrd="0" presId="urn:microsoft.com/office/officeart/2005/8/layout/orgChart1"/>
    <dgm:cxn modelId="{3EBB2C9C-AB74-42E4-87AD-2B62C33FFF02}" type="presParOf" srcId="{6D309B71-8682-431D-9A77-11337C45DABF}" destId="{FFA91DB3-116F-47FF-AFDB-64AD9EF4AA80}" srcOrd="2" destOrd="0" presId="urn:microsoft.com/office/officeart/2005/8/layout/orgChart1"/>
    <dgm:cxn modelId="{F623C142-A6C9-4D5C-82CE-EA6217BF48BD}" type="presParOf" srcId="{1E051789-4958-46FE-8EA2-C7706F269434}" destId="{BD62910E-CA38-4034-8405-DAA15838707B}" srcOrd="2" destOrd="0" presId="urn:microsoft.com/office/officeart/2005/8/layout/orgChart1"/>
    <dgm:cxn modelId="{4FC0C196-9405-46B7-A3F1-B4EEFC1A997A}" type="presParOf" srcId="{BD62910E-CA38-4034-8405-DAA15838707B}" destId="{C2097986-191D-427F-BE73-F5B15852EAF3}" srcOrd="0" destOrd="0" presId="urn:microsoft.com/office/officeart/2005/8/layout/orgChart1"/>
    <dgm:cxn modelId="{487B30A6-28F0-4CEF-992A-1297B57B1CD9}" type="presParOf" srcId="{BD62910E-CA38-4034-8405-DAA15838707B}" destId="{C9FA1B7F-B9B5-4417-9DDD-FBBC30BD5209}" srcOrd="1" destOrd="0" presId="urn:microsoft.com/office/officeart/2005/8/layout/orgChart1"/>
    <dgm:cxn modelId="{21E00237-59FB-4392-B213-0173A65EFEAD}" type="presParOf" srcId="{C9FA1B7F-B9B5-4417-9DDD-FBBC30BD5209}" destId="{12A581DC-E0CA-498C-A8C5-B24549D60503}" srcOrd="0" destOrd="0" presId="urn:microsoft.com/office/officeart/2005/8/layout/orgChart1"/>
    <dgm:cxn modelId="{C58FBEB8-7339-4991-9561-76834672F7D0}" type="presParOf" srcId="{12A581DC-E0CA-498C-A8C5-B24549D60503}" destId="{8DD29B31-BEA7-4F27-A3BE-C07D1EF42A85}" srcOrd="0" destOrd="0" presId="urn:microsoft.com/office/officeart/2005/8/layout/orgChart1"/>
    <dgm:cxn modelId="{ACB048FC-D023-4C2E-B9A0-4385ACC6E39A}" type="presParOf" srcId="{12A581DC-E0CA-498C-A8C5-B24549D60503}" destId="{BCEAAC34-4686-4535-B581-47F56D795B08}" srcOrd="1" destOrd="0" presId="urn:microsoft.com/office/officeart/2005/8/layout/orgChart1"/>
    <dgm:cxn modelId="{FEFC6FAE-36ED-4AE7-BAB9-FBCC91333FBE}" type="presParOf" srcId="{C9FA1B7F-B9B5-4417-9DDD-FBBC30BD5209}" destId="{A28CD4F5-AE79-40D3-9E5C-482DCA6AA342}" srcOrd="1" destOrd="0" presId="urn:microsoft.com/office/officeart/2005/8/layout/orgChart1"/>
    <dgm:cxn modelId="{802274F9-86AC-4C2B-B848-ABF3F6768CB7}" type="presParOf" srcId="{C9FA1B7F-B9B5-4417-9DDD-FBBC30BD5209}" destId="{B00841F4-9BA9-47B5-BA2C-D43F91C603E5}" srcOrd="2" destOrd="0" presId="urn:microsoft.com/office/officeart/2005/8/layout/orgChart1"/>
    <dgm:cxn modelId="{70611FF9-54E3-425F-945D-399CE84B4BC9}" type="presParOf" srcId="{BD62910E-CA38-4034-8405-DAA15838707B}" destId="{07A74E4E-3889-4D1E-8A60-812C38BCC936}" srcOrd="2" destOrd="0" presId="urn:microsoft.com/office/officeart/2005/8/layout/orgChart1"/>
    <dgm:cxn modelId="{842B3759-DB4F-48AE-8029-02C7B4B10847}" type="presParOf" srcId="{BD62910E-CA38-4034-8405-DAA15838707B}" destId="{C0E63A42-7F30-40D3-A0A3-1981C0A9932B}" srcOrd="3" destOrd="0" presId="urn:microsoft.com/office/officeart/2005/8/layout/orgChart1"/>
    <dgm:cxn modelId="{50473FAD-F412-4EBF-9BE5-C9EBB2A6F821}" type="presParOf" srcId="{C0E63A42-7F30-40D3-A0A3-1981C0A9932B}" destId="{AACFA49C-B8F7-4AF0-B42C-A48696653210}" srcOrd="0" destOrd="0" presId="urn:microsoft.com/office/officeart/2005/8/layout/orgChart1"/>
    <dgm:cxn modelId="{9DFDC261-D67A-4F44-B74F-CEF5E337453E}" type="presParOf" srcId="{AACFA49C-B8F7-4AF0-B42C-A48696653210}" destId="{5411C1A5-4033-4EA5-96C0-8F9E583877F8}" srcOrd="0" destOrd="0" presId="urn:microsoft.com/office/officeart/2005/8/layout/orgChart1"/>
    <dgm:cxn modelId="{670FB242-0C45-4D04-991F-BE7AB43BFBB3}" type="presParOf" srcId="{AACFA49C-B8F7-4AF0-B42C-A48696653210}" destId="{6976FD77-C91B-483F-99C5-5773DCFF5918}" srcOrd="1" destOrd="0" presId="urn:microsoft.com/office/officeart/2005/8/layout/orgChart1"/>
    <dgm:cxn modelId="{A46FD77F-B5EF-410B-BFBA-9B9F1D3643DF}" type="presParOf" srcId="{C0E63A42-7F30-40D3-A0A3-1981C0A9932B}" destId="{7E1CDAE0-0B2F-401A-AAFD-EA76742E7163}" srcOrd="1" destOrd="0" presId="urn:microsoft.com/office/officeart/2005/8/layout/orgChart1"/>
    <dgm:cxn modelId="{BE9151DD-9DF4-4680-9385-88C63283BAF5}" type="presParOf" srcId="{C0E63A42-7F30-40D3-A0A3-1981C0A9932B}" destId="{BAA4D7AA-4B54-4633-8451-EEFFED27F2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429C-F05A-4F04-BCAF-94DC0C3D656D}">
      <dsp:nvSpPr>
        <dsp:cNvPr id="0" name=""/>
        <dsp:cNvSpPr/>
      </dsp:nvSpPr>
      <dsp:spPr>
        <a:xfrm>
          <a:off x="1371" y="593627"/>
          <a:ext cx="5347859" cy="3208715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77000">
              <a:srgbClr val="85C2FF"/>
            </a:gs>
            <a:gs pos="37000">
              <a:srgbClr val="C4D6EB"/>
            </a:gs>
            <a:gs pos="1600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новый метод навигации по датчикам смартфона, а также трехконтурная архитектура инерциальной навигационной системы для мобильного устройства</a:t>
          </a:r>
        </a:p>
      </dsp:txBody>
      <dsp:txXfrm>
        <a:off x="1371" y="593627"/>
        <a:ext cx="5347859" cy="3208715"/>
      </dsp:txXfrm>
    </dsp:sp>
    <dsp:sp modelId="{E4FF2E5D-BDB2-4113-9CEE-3B182029E05E}">
      <dsp:nvSpPr>
        <dsp:cNvPr id="0" name=""/>
        <dsp:cNvSpPr/>
      </dsp:nvSpPr>
      <dsp:spPr>
        <a:xfrm>
          <a:off x="5884016" y="593627"/>
          <a:ext cx="5347859" cy="3208715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sp:txBody>
      <dsp:txXfrm>
        <a:off x="5884016" y="593627"/>
        <a:ext cx="5347859" cy="3208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4E4E-3889-4D1E-8A60-812C38BCC936}">
      <dsp:nvSpPr>
        <dsp:cNvPr id="0" name=""/>
        <dsp:cNvSpPr/>
      </dsp:nvSpPr>
      <dsp:spPr>
        <a:xfrm>
          <a:off x="2508760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67"/>
              </a:lnTo>
              <a:lnTo>
                <a:pt x="238274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97986-191D-427F-BE73-F5B15852EAF3}">
      <dsp:nvSpPr>
        <dsp:cNvPr id="0" name=""/>
        <dsp:cNvSpPr/>
      </dsp:nvSpPr>
      <dsp:spPr>
        <a:xfrm>
          <a:off x="2270486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238274" y="0"/>
              </a:moveTo>
              <a:lnTo>
                <a:pt x="238274" y="1043867"/>
              </a:lnTo>
              <a:lnTo>
                <a:pt x="0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B123-BFB7-4300-B45F-DF7B8D75E955}">
      <dsp:nvSpPr>
        <dsp:cNvPr id="0" name=""/>
        <dsp:cNvSpPr/>
      </dsp:nvSpPr>
      <dsp:spPr>
        <a:xfrm>
          <a:off x="2508760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60"/>
              </a:lnTo>
              <a:lnTo>
                <a:pt x="1372912" y="1849460"/>
              </a:lnTo>
              <a:lnTo>
                <a:pt x="1372912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70D8-DFFD-4638-B576-BBDAF62C3D67}">
      <dsp:nvSpPr>
        <dsp:cNvPr id="0" name=""/>
        <dsp:cNvSpPr/>
      </dsp:nvSpPr>
      <dsp:spPr>
        <a:xfrm>
          <a:off x="1135848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1372912" y="0"/>
              </a:moveTo>
              <a:lnTo>
                <a:pt x="1372912" y="1849460"/>
              </a:lnTo>
              <a:lnTo>
                <a:pt x="0" y="1849460"/>
              </a:lnTo>
              <a:lnTo>
                <a:pt x="0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3914-FEFC-4585-99B7-18A795780F5E}">
      <dsp:nvSpPr>
        <dsp:cNvPr id="0" name=""/>
        <dsp:cNvSpPr/>
      </dsp:nvSpPr>
      <dsp:spPr>
        <a:xfrm>
          <a:off x="1374122" y="437297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Системы навигации</a:t>
          </a:r>
        </a:p>
      </dsp:txBody>
      <dsp:txXfrm>
        <a:off x="1374122" y="437297"/>
        <a:ext cx="2269276" cy="1134638"/>
      </dsp:txXfrm>
    </dsp:sp>
    <dsp:sp modelId="{4F19A619-9A92-4763-9191-52FD3D13B056}">
      <dsp:nvSpPr>
        <dsp:cNvPr id="0" name=""/>
        <dsp:cNvSpPr/>
      </dsp:nvSpPr>
      <dsp:spPr>
        <a:xfrm>
          <a:off x="1209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GPS</a:t>
          </a:r>
          <a:endParaRPr lang="ru-RU" sz="3000" kern="1200" dirty="0"/>
        </a:p>
      </dsp:txBody>
      <dsp:txXfrm>
        <a:off x="1209" y="3659670"/>
        <a:ext cx="2269276" cy="1134638"/>
      </dsp:txXfrm>
    </dsp:sp>
    <dsp:sp modelId="{88804931-F984-417E-A3E8-8337185DB776}">
      <dsp:nvSpPr>
        <dsp:cNvPr id="0" name=""/>
        <dsp:cNvSpPr/>
      </dsp:nvSpPr>
      <dsp:spPr>
        <a:xfrm>
          <a:off x="2747034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INS</a:t>
          </a:r>
          <a:endParaRPr lang="ru-RU" sz="3000" kern="1200" dirty="0"/>
        </a:p>
      </dsp:txBody>
      <dsp:txXfrm>
        <a:off x="2747034" y="3659670"/>
        <a:ext cx="2269276" cy="1134638"/>
      </dsp:txXfrm>
    </dsp:sp>
    <dsp:sp modelId="{8DD29B31-BEA7-4F27-A3BE-C07D1EF42A85}">
      <dsp:nvSpPr>
        <dsp:cNvPr id="0" name=""/>
        <dsp:cNvSpPr/>
      </dsp:nvSpPr>
      <dsp:spPr>
        <a:xfrm>
          <a:off x="1209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GSM</a:t>
          </a:r>
          <a:endParaRPr lang="ru-RU" sz="3000" kern="1200" dirty="0"/>
        </a:p>
      </dsp:txBody>
      <dsp:txXfrm>
        <a:off x="1209" y="2048484"/>
        <a:ext cx="2269276" cy="1134638"/>
      </dsp:txXfrm>
    </dsp:sp>
    <dsp:sp modelId="{5411C1A5-4033-4EA5-96C0-8F9E583877F8}">
      <dsp:nvSpPr>
        <dsp:cNvPr id="0" name=""/>
        <dsp:cNvSpPr/>
      </dsp:nvSpPr>
      <dsp:spPr>
        <a:xfrm>
          <a:off x="2747034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000" kern="1200" dirty="0"/>
            <a:t>Bluetooth/Wi-Fi</a:t>
          </a:r>
          <a:endParaRPr lang="ru-RU" sz="3000" kern="1200" dirty="0"/>
        </a:p>
      </dsp:txBody>
      <dsp:txXfrm>
        <a:off x="2747034" y="2048484"/>
        <a:ext cx="2269276" cy="113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14.05.2021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14.05.2021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14.05.2021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7702" y="2831181"/>
            <a:ext cx="7751866" cy="129586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АВТОМАТИЗИРОВАННАЯ СИСТЕМА НАВИГАЦИИ ВНУТРИ ПОМЕЩЕНИЙ С ПОМОЩЬЮ ИНЕРЦИАЛЬНОЙ ТЕХНОЛОГИИ ЛОКАЛЬНОГО ПОЗИЦИОНИРОВАНИЯ МОБИЛЬНЫХ УСТРОЙСТВ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41EF5D-E463-461E-A66C-879D18F7A395}"/>
              </a:ext>
            </a:extLst>
          </p:cNvPr>
          <p:cNvSpPr txBox="1">
            <a:spLocks/>
          </p:cNvSpPr>
          <p:nvPr/>
        </p:nvSpPr>
        <p:spPr bwMode="auto">
          <a:xfrm>
            <a:off x="4197702" y="1666647"/>
            <a:ext cx="7777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bg1"/>
                </a:solidFill>
              </a:rPr>
              <a:t>«САМАРСКИЙ НАЦИОНАЛЬНЫЙ ИССЛЕДОВАТЕЛЬСКИЙ УНИВЕРСИТЕТ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bg1"/>
                </a:solidFill>
              </a:rPr>
              <a:t>ИМЕНИ АКАДЕМИКА С.П. КОРОЛЕВА»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FA09E6E-855D-491A-BC02-AE191711D45F}"/>
              </a:ext>
            </a:extLst>
          </p:cNvPr>
          <p:cNvSpPr>
            <a:spLocks/>
          </p:cNvSpPr>
          <p:nvPr/>
        </p:nvSpPr>
        <p:spPr bwMode="auto">
          <a:xfrm>
            <a:off x="4655045" y="4466400"/>
            <a:ext cx="72475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Обучающийся: Владимир Дмитриевич Мавлютов гр. 6223-090401</a:t>
            </a:r>
            <a:r>
              <a:rPr lang="en-US" altLang="ru-RU" sz="1800" dirty="0">
                <a:solidFill>
                  <a:schemeClr val="bg1"/>
                </a:solidFill>
              </a:rPr>
              <a:t>D</a:t>
            </a: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Руководитель: Олег Константинович Головнин, доцент кафедры ИСТ, к.т.н., доцент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2E669B2-0BC2-491D-8EFB-E22D8115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622" y="617299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Самара,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системы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10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BB220-15E0-4048-BEF9-4D683792AD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003096"/>
            <a:ext cx="9937104" cy="545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7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11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12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671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и</a:t>
                </a:r>
                <a:r>
                  <a:rPr lang="ru-RU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671851"/>
              </a:xfrm>
              <a:prstGeom prst="rect">
                <a:avLst/>
              </a:prstGeom>
              <a:blipFill>
                <a:blip r:embed="rId2"/>
                <a:stretch>
                  <a:fillRect l="-485" t="-6364" r="-431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006974" y="1880316"/>
                <a:ext cx="3456394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4" y="1880316"/>
                <a:ext cx="3456394" cy="923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049165" y="2967143"/>
                <a:ext cx="3372012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65" y="2967143"/>
                <a:ext cx="3372012" cy="923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923330"/>
              </a:xfrm>
              <a:prstGeom prst="rect">
                <a:avLst/>
              </a:prstGeom>
              <a:blipFill>
                <a:blip r:embed="rId5"/>
                <a:stretch>
                  <a:fillRect l="-476" t="-3974" r="-423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10" y="4629650"/>
                <a:ext cx="5171929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0" y="4629650"/>
                <a:ext cx="5171929" cy="923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радиус Земли,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923330"/>
              </a:xfrm>
              <a:prstGeom prst="rect">
                <a:avLst/>
              </a:prstGeom>
              <a:blipFill>
                <a:blip r:embed="rId7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13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A74FC-9F08-49FB-B66D-B3F1ECAD91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8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4CF21-ED35-496F-AC86-5DBC51F0562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4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95EAA-765A-4D9C-AE45-40A8DC717FB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1187528"/>
            <a:ext cx="1828800" cy="44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D0A00-EDFC-44CC-917D-63C9911AC4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6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15073-831B-4BA7-BA79-1E56474F292F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02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12" y="980728"/>
            <a:ext cx="11295387" cy="3785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Проведен анализ предметной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Проведен обзор систем-аналогов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Поставлена задача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Разработаны прототипы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14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590" y="1412776"/>
            <a:ext cx="11030303" cy="4392488"/>
          </a:xfrm>
        </p:spPr>
        <p:txBody>
          <a:bodyPr>
            <a:noAutofit/>
          </a:bodyPr>
          <a:lstStyle/>
          <a:p>
            <a:r>
              <a:rPr lang="ru-RU" sz="4400" dirty="0"/>
              <a:t>Рост вычислительной мощности смартфона</a:t>
            </a:r>
          </a:p>
          <a:p>
            <a:r>
              <a:rPr lang="ru-RU" sz="4400" dirty="0"/>
              <a:t>Внедрение передовых и точных датчиков на смартфон</a:t>
            </a:r>
          </a:p>
          <a:p>
            <a:r>
              <a:rPr lang="ru-RU" sz="4400" dirty="0"/>
              <a:t>Увеличение количества зданий, в которых необходимо вести навигацию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40C9-0CFA-4A02-A99F-0D0ABFA5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26" y="4365104"/>
            <a:ext cx="3358902" cy="18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Цель работы </a:t>
            </a:r>
            <a:r>
              <a:rPr lang="ru-RU" sz="2400" dirty="0"/>
              <a:t>– разработать навигационную систему, которая будет автономно и независимо от других систем вести навигацию внутри помещений.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134883299"/>
              </p:ext>
            </p:extLst>
          </p:nvPr>
        </p:nvGraphicFramePr>
        <p:xfrm>
          <a:off x="430583" y="2201383"/>
          <a:ext cx="11233248" cy="439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1739717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На защиту выносятся: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A8AC665-49CD-4479-8B3C-655595D53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676704"/>
              </p:ext>
            </p:extLst>
          </p:nvPr>
        </p:nvGraphicFramePr>
        <p:xfrm>
          <a:off x="6088443" y="1124744"/>
          <a:ext cx="5017521" cy="523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Навигация и системы навигации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0B41-2672-4FB3-B2EF-F5DDF905D0FC}"/>
              </a:ext>
            </a:extLst>
          </p:cNvPr>
          <p:cNvSpPr txBox="1"/>
          <p:nvPr/>
        </p:nvSpPr>
        <p:spPr>
          <a:xfrm>
            <a:off x="753989" y="1489482"/>
            <a:ext cx="5221870" cy="22510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/>
              <a:t>Навигация – это процесс управления некоторым объектом в определённом пространстве передвижения.</a:t>
            </a:r>
          </a:p>
        </p:txBody>
      </p:sp>
    </p:spTree>
    <p:extLst>
      <p:ext uri="{BB962C8B-B14F-4D97-AF65-F5344CB8AC3E}">
        <p14:creationId xmlns:p14="http://schemas.microsoft.com/office/powerpoint/2010/main" val="388486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22510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/>
              <a:t>1. </a:t>
            </a:r>
            <a:r>
              <a:rPr lang="ru-RU" sz="2400" dirty="0"/>
              <a:t>Новый метод навигации по датчикам смартфона, а также трехконтурная архитектура инерциальной навигационной системы для мобильного устройства.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/>
              <a:t>2. </a:t>
            </a:r>
            <a:r>
              <a:rPr lang="ru-RU" sz="2400" dirty="0"/>
              <a:t>Алгоритмы функционирования и программное обеспечение автоматизированной системы, реализующие предложенный метод построения маршрута.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Научная новизна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E061-527F-4523-8A6F-274448E65583}"/>
              </a:ext>
            </a:extLst>
          </p:cNvPr>
          <p:cNvSpPr txBox="1"/>
          <p:nvPr/>
        </p:nvSpPr>
        <p:spPr>
          <a:xfrm>
            <a:off x="504858" y="3462781"/>
            <a:ext cx="11180695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ru-RU" altLang="ru-RU" sz="2400" b="1" dirty="0"/>
              <a:t>Практическая ценность работы</a:t>
            </a:r>
            <a:r>
              <a:rPr lang="ru-RU" altLang="ru-RU" sz="2400" dirty="0"/>
              <a:t> заключается в разработке автоматизированной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системы навигации внутри помещений с помощью инерциальной технологии локального позиционирования мобильных устройств, которая может применяться для решения задачи поиска и построения маршрута в помещениях, например, торговые центры.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79879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работы (постановка задачи)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Требуется разработать мобильное приложение, которое обеспечит инерциальную навигацию с использованием методов, технологий и датчиков.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Мобильное приложение должно: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 иметь карту;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маршруты;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базу данных пройденных маршрутов;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обеспечить доступ к данным;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предоставить пользователю настраивать гибкую настройку датчиков;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гладкий маршрут;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мониторинг показателей с датчиков.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620" y="1018787"/>
            <a:ext cx="258243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/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226440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 этой системы состоит в том, что это отдельный блок, который никак не интегрируешь в телефон и представляет интерес для компаний – разработчиков, интеграторов и производителей навигационного оборудования, систем и комплексов стабилизации и ориентации.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242280" y="906156"/>
            <a:ext cx="170585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/>
              <a:t>Navigine</a:t>
            </a:r>
            <a:r>
              <a:rPr lang="en-GB" dirty="0"/>
              <a:t> Indoor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218896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en-GB" dirty="0" err="1"/>
              <a:t>Главный</a:t>
            </a:r>
            <a:r>
              <a:rPr lang="en-GB" dirty="0"/>
              <a:t> </a:t>
            </a:r>
            <a:r>
              <a:rPr lang="en-GB" dirty="0" err="1"/>
              <a:t>недостаток</a:t>
            </a:r>
            <a:r>
              <a:rPr lang="en-GB" dirty="0"/>
              <a:t> </a:t>
            </a:r>
            <a:r>
              <a:rPr lang="en-GB" dirty="0" err="1"/>
              <a:t>системы</a:t>
            </a:r>
            <a:r>
              <a:rPr lang="en-GB" dirty="0"/>
              <a:t> </a:t>
            </a:r>
            <a:r>
              <a:rPr lang="en-GB" dirty="0" err="1"/>
              <a:t>заключается</a:t>
            </a:r>
            <a:r>
              <a:rPr lang="en-GB" dirty="0"/>
              <a:t> в </a:t>
            </a:r>
            <a:r>
              <a:rPr lang="en-GB" dirty="0" err="1"/>
              <a:t>том</a:t>
            </a:r>
            <a:r>
              <a:rPr lang="en-GB" dirty="0"/>
              <a:t>, 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навигации</a:t>
            </a:r>
            <a:r>
              <a:rPr lang="en-GB" dirty="0"/>
              <a:t> </a:t>
            </a:r>
            <a:r>
              <a:rPr lang="en-GB" dirty="0" err="1"/>
              <a:t>используются</a:t>
            </a:r>
            <a:r>
              <a:rPr lang="en-GB" dirty="0"/>
              <a:t> </a:t>
            </a:r>
            <a:r>
              <a:rPr lang="en-GB" dirty="0" err="1"/>
              <a:t>метки</a:t>
            </a:r>
            <a:r>
              <a:rPr lang="en-GB" dirty="0"/>
              <a:t>. </a:t>
            </a:r>
            <a:r>
              <a:rPr lang="en-GB" dirty="0" err="1"/>
              <a:t>Там</a:t>
            </a:r>
            <a:r>
              <a:rPr lang="en-GB" dirty="0"/>
              <a:t> </a:t>
            </a:r>
            <a:r>
              <a:rPr lang="en-GB" dirty="0" err="1"/>
              <a:t>где</a:t>
            </a:r>
            <a:r>
              <a:rPr lang="en-GB" dirty="0"/>
              <a:t> </a:t>
            </a:r>
            <a:r>
              <a:rPr lang="en-GB" dirty="0" err="1"/>
              <a:t>заканчиваются</a:t>
            </a:r>
            <a:r>
              <a:rPr lang="en-GB" dirty="0"/>
              <a:t> </a:t>
            </a:r>
            <a:r>
              <a:rPr lang="en-GB" dirty="0" err="1"/>
              <a:t>метки</a:t>
            </a:r>
            <a:r>
              <a:rPr lang="en-GB" dirty="0"/>
              <a:t>, </a:t>
            </a:r>
            <a:r>
              <a:rPr lang="en-GB" dirty="0" err="1"/>
              <a:t>заканчивается</a:t>
            </a:r>
            <a:r>
              <a:rPr lang="en-GB" dirty="0"/>
              <a:t>, и </a:t>
            </a:r>
            <a:r>
              <a:rPr lang="en-GB" dirty="0" err="1"/>
              <a:t>определятся</a:t>
            </a:r>
            <a:r>
              <a:rPr lang="en-GB" dirty="0"/>
              <a:t> </a:t>
            </a:r>
            <a:r>
              <a:rPr lang="en-GB" dirty="0" err="1"/>
              <a:t>местоположение</a:t>
            </a:r>
            <a:r>
              <a:rPr lang="en-GB" dirty="0"/>
              <a:t>. </a:t>
            </a:r>
            <a:r>
              <a:rPr lang="en-GB" dirty="0" err="1"/>
              <a:t>Данный</a:t>
            </a:r>
            <a:r>
              <a:rPr lang="en-GB" dirty="0"/>
              <a:t> </a:t>
            </a:r>
            <a:r>
              <a:rPr lang="en-GB" dirty="0" err="1"/>
              <a:t>метод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подходит</a:t>
            </a:r>
            <a:r>
              <a:rPr lang="en-GB" dirty="0"/>
              <a:t>, </a:t>
            </a:r>
            <a:r>
              <a:rPr lang="en-GB" dirty="0" err="1"/>
              <a:t>если</a:t>
            </a:r>
            <a:r>
              <a:rPr lang="en-GB" dirty="0"/>
              <a:t> </a:t>
            </a:r>
            <a:r>
              <a:rPr lang="en-GB" dirty="0" err="1"/>
              <a:t>осуществлять</a:t>
            </a:r>
            <a:r>
              <a:rPr lang="en-GB" dirty="0"/>
              <a:t> </a:t>
            </a:r>
            <a:r>
              <a:rPr lang="en-GB" dirty="0" err="1"/>
              <a:t>навигацию</a:t>
            </a:r>
            <a:r>
              <a:rPr lang="en-GB" dirty="0"/>
              <a:t> в </a:t>
            </a:r>
            <a:r>
              <a:rPr lang="en-GB" dirty="0" err="1"/>
              <a:t>любой</a:t>
            </a:r>
            <a:r>
              <a:rPr lang="en-GB" dirty="0"/>
              <a:t> </a:t>
            </a:r>
            <a:r>
              <a:rPr lang="en-GB" dirty="0" err="1"/>
              <a:t>точке</a:t>
            </a:r>
            <a:r>
              <a:rPr lang="en-GB" dirty="0"/>
              <a:t> </a:t>
            </a:r>
            <a:r>
              <a:rPr lang="en-GB" dirty="0" err="1"/>
              <a:t>мира</a:t>
            </a:r>
            <a:r>
              <a:rPr lang="en-GB" dirty="0"/>
              <a:t>.</a:t>
            </a:r>
            <a:endParaRPr lang="ru-RU" dirty="0">
              <a:latin typeface="Times New Roman CYR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88" y="1713691"/>
            <a:ext cx="3393318" cy="213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640451" y="834121"/>
            <a:ext cx="160954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/>
            <a:r>
              <a:rPr lang="en-US" dirty="0" err="1"/>
              <a:t>DaRe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144987" y="1342725"/>
            <a:ext cx="39594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 недостаткам данной системы необходимо отнести датчик обуви. Потому что это очень неудобно и не практично, так как отдельный датчик это повышение стоимости и сложности системы.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3281244"/>
            <a:ext cx="2016224" cy="32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/>
              <a:t>Акселерометр – </a:t>
            </a:r>
            <a:r>
              <a:rPr lang="en-GB" sz="2400" dirty="0" err="1"/>
              <a:t>это</a:t>
            </a:r>
            <a:r>
              <a:rPr lang="en-GB" sz="2400" dirty="0"/>
              <a:t> </a:t>
            </a:r>
            <a:r>
              <a:rPr lang="en-GB" sz="2400" dirty="0" err="1"/>
              <a:t>устройство</a:t>
            </a:r>
            <a:r>
              <a:rPr lang="en-GB" sz="2400" dirty="0"/>
              <a:t>, </a:t>
            </a:r>
            <a:r>
              <a:rPr lang="en-GB" sz="2400" dirty="0" err="1"/>
              <a:t>измеряющее</a:t>
            </a:r>
            <a:r>
              <a:rPr lang="en-GB" sz="2400" dirty="0"/>
              <a:t> </a:t>
            </a:r>
            <a:r>
              <a:rPr lang="en-GB" sz="2400" dirty="0" err="1"/>
              <a:t>проекцию</a:t>
            </a:r>
            <a:r>
              <a:rPr lang="en-GB" sz="2400" dirty="0"/>
              <a:t> </a:t>
            </a:r>
            <a:r>
              <a:rPr lang="en-GB" sz="2400" dirty="0" err="1"/>
              <a:t>кажущегося</a:t>
            </a:r>
            <a:r>
              <a:rPr lang="en-GB" sz="2400" dirty="0"/>
              <a:t> </a:t>
            </a:r>
            <a:r>
              <a:rPr lang="en-GB" sz="2400" dirty="0" err="1"/>
              <a:t>ускорения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одну</a:t>
            </a:r>
            <a:r>
              <a:rPr lang="en-GB" sz="2400" dirty="0"/>
              <a:t> </a:t>
            </a:r>
            <a:r>
              <a:rPr lang="en-GB" sz="2400" dirty="0" err="1"/>
              <a:t>или</a:t>
            </a:r>
            <a:r>
              <a:rPr lang="en-GB" sz="2400" dirty="0"/>
              <a:t> </a:t>
            </a:r>
            <a:r>
              <a:rPr lang="en-GB" sz="2400" dirty="0" err="1"/>
              <a:t>несколько</a:t>
            </a:r>
            <a:r>
              <a:rPr lang="en-GB" sz="2400" dirty="0"/>
              <a:t> </a:t>
            </a:r>
            <a:r>
              <a:rPr lang="en-GB" sz="2400" dirty="0" err="1"/>
              <a:t>осей</a:t>
            </a:r>
            <a:r>
              <a:rPr lang="ru-RU" sz="2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8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Датчики Холла (или датчики положения) 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Гироскоп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телефоне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специальный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датчик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предназначенный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устройства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пространстве</a:t>
            </a:r>
            <a:endParaRPr lang="ru-RU" sz="2400" dirty="0"/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70" y="3505631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3530801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Use-case </a:t>
            </a:r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9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9A42D-E050-430C-A5F8-8A471B635B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0670" y="858663"/>
            <a:ext cx="9286934" cy="56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12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577</Words>
  <Application>Microsoft Office PowerPoint</Application>
  <PresentationFormat>Произвольный</PresentationFormat>
  <Paragraphs>85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Elektra Text Pro</vt:lpstr>
      <vt:lpstr>Palatino Linotype</vt:lpstr>
      <vt:lpstr>Times New Roman</vt:lpstr>
      <vt:lpstr>Times New Roman CYR</vt:lpstr>
      <vt:lpstr>Тема Office</vt:lpstr>
      <vt:lpstr>Презентация PowerPoint</vt:lpstr>
      <vt:lpstr>Презентация PowerPoint</vt:lpstr>
      <vt:lpstr> 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Владимир Мавлютов</cp:lastModifiedBy>
  <cp:revision>93</cp:revision>
  <dcterms:created xsi:type="dcterms:W3CDTF">2018-10-29T12:25:40Z</dcterms:created>
  <dcterms:modified xsi:type="dcterms:W3CDTF">2021-05-14T13:08:46Z</dcterms:modified>
</cp:coreProperties>
</file>