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5003" y="609600"/>
            <a:ext cx="11281893" cy="3276600"/>
          </a:xfrm>
        </p:spPr>
        <p:txBody>
          <a:bodyPr>
            <a:normAutofit/>
          </a:bodyPr>
          <a:lstStyle/>
          <a:p>
            <a:r>
              <a:rPr lang="fr-FR" b="1" dirty="0"/>
              <a:t>Conception et architecture d'une plate-forme web</a:t>
            </a:r>
            <a:br>
              <a:rPr lang="fr-FR" b="1" dirty="0"/>
            </a:br>
            <a:r>
              <a:rPr lang="fr-FR" b="1" dirty="0"/>
              <a:t>de gestion d'enchères type «eBay </a:t>
            </a:r>
            <a:r>
              <a:rPr lang="fr-FR" b="1" dirty="0" smtClean="0"/>
              <a:t>»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: M. REMOND THOMAS et MLLE. MALIL HAJAR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7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architecture du code</a:t>
            </a:r>
          </a:p>
          <a:p>
            <a:r>
              <a:rPr lang="fr-FR" dirty="0" smtClean="0"/>
              <a:t>II infrastructure du système</a:t>
            </a:r>
          </a:p>
          <a:p>
            <a:r>
              <a:rPr lang="fr-FR" dirty="0" smtClean="0"/>
              <a:t>III notes supplémentaires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974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982" y="68687"/>
            <a:ext cx="12068018" cy="549499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</a:t>
            </a:r>
            <a:r>
              <a:rPr lang="fr-FR" dirty="0" smtClean="0"/>
              <a:t>code </a:t>
            </a:r>
            <a:r>
              <a:rPr lang="fr-FR" sz="1800" dirty="0" smtClean="0"/>
              <a:t>(possibilité de zoomer en enregistrant l’image)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2" y="746974"/>
            <a:ext cx="11874321" cy="6020874"/>
          </a:xfrm>
        </p:spPr>
      </p:pic>
    </p:spTree>
    <p:extLst>
      <p:ext uri="{BB962C8B-B14F-4D97-AF65-F5344CB8AC3E}">
        <p14:creationId xmlns:p14="http://schemas.microsoft.com/office/powerpoint/2010/main" val="40003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031" y="120203"/>
            <a:ext cx="9792750" cy="626772"/>
          </a:xfrm>
        </p:spPr>
        <p:txBody>
          <a:bodyPr/>
          <a:lstStyle/>
          <a:p>
            <a:r>
              <a:rPr lang="fr-FR" dirty="0"/>
              <a:t>infrastructure </a:t>
            </a:r>
            <a:r>
              <a:rPr lang="fr-FR" dirty="0" smtClean="0"/>
              <a:t>Du système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657"/>
            <a:ext cx="12192000" cy="6112343"/>
          </a:xfrm>
        </p:spPr>
      </p:pic>
    </p:spTree>
    <p:extLst>
      <p:ext uri="{BB962C8B-B14F-4D97-AF65-F5344CB8AC3E}">
        <p14:creationId xmlns:p14="http://schemas.microsoft.com/office/powerpoint/2010/main" val="13547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6561" y="0"/>
            <a:ext cx="9187445" cy="1004552"/>
          </a:xfrm>
        </p:spPr>
        <p:txBody>
          <a:bodyPr/>
          <a:lstStyle/>
          <a:p>
            <a:r>
              <a:rPr lang="fr-FR" dirty="0" smtClean="0"/>
              <a:t>Notes Supplémentaires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6561" y="1004552"/>
            <a:ext cx="10694273" cy="5434885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Dans ce projet il s’agissait uniquement de réaliser la couche métier</a:t>
            </a:r>
          </a:p>
          <a:p>
            <a:r>
              <a:rPr lang="fr-FR" dirty="0" smtClean="0"/>
              <a:t>Une injection de dépendance entre la couche métier et la couche persistance </a:t>
            </a:r>
            <a:r>
              <a:rPr lang="fr-FR" dirty="0"/>
              <a:t>a</a:t>
            </a:r>
            <a:r>
              <a:rPr lang="fr-FR" dirty="0" smtClean="0"/>
              <a:t> été effectuée afin de préparer l’arrivée de la couche persistance qu’il ne restera plus qu’</a:t>
            </a:r>
            <a:r>
              <a:rPr lang="fr-FR" dirty="0"/>
              <a:t>à</a:t>
            </a:r>
            <a:r>
              <a:rPr lang="fr-FR" dirty="0" smtClean="0"/>
              <a:t> « </a:t>
            </a:r>
            <a:r>
              <a:rPr lang="fr-FR" dirty="0" err="1" smtClean="0"/>
              <a:t>pluger</a:t>
            </a:r>
            <a:r>
              <a:rPr lang="fr-FR" dirty="0" smtClean="0"/>
              <a:t> » au travail déjà effectué</a:t>
            </a:r>
          </a:p>
          <a:p>
            <a:r>
              <a:rPr lang="fr-FR" dirty="0" smtClean="0"/>
              <a:t>L’horloge système utilisé peut être réglée afin de d’accélérer le temps : c’est le cas ici où 1 seconde correspond environ à  16heures (ceci est très pratique pour simuler et tester l’</a:t>
            </a:r>
            <a:r>
              <a:rPr lang="fr-FR" dirty="0"/>
              <a:t>e</a:t>
            </a:r>
            <a:r>
              <a:rPr lang="fr-FR" dirty="0" smtClean="0"/>
              <a:t>fficacité de la solution)</a:t>
            </a:r>
          </a:p>
          <a:p>
            <a:r>
              <a:rPr lang="fr-FR" dirty="0" smtClean="0"/>
              <a:t>Un vendeur met une enchère en ligne en spécifiant un temps en heure</a:t>
            </a:r>
          </a:p>
          <a:p>
            <a:r>
              <a:rPr lang="fr-FR" dirty="0" smtClean="0"/>
              <a:t>Le système dispose de 2 singletons qui contiennent la liste des enchères et des utilisateurs. Il peut effectuer n’importe quelle opération grâce à ces deux classes</a:t>
            </a:r>
          </a:p>
          <a:p>
            <a:r>
              <a:rPr lang="fr-FR" dirty="0" smtClean="0"/>
              <a:t>Un utilisateur est à la fois vendeur et acheteur, mais il est laissé libre de pouvoir brider un utilisateur à la seule action de vendre ou d’acheter en implémentant qu’une seule des interfaces Vendeur ou Acheteur</a:t>
            </a:r>
          </a:p>
          <a:p>
            <a:r>
              <a:rPr lang="fr-FR" dirty="0" smtClean="0"/>
              <a:t>Un utilisateur peut librement se connecter ou se déconnecter</a:t>
            </a:r>
          </a:p>
          <a:p>
            <a:r>
              <a:rPr lang="fr-FR" dirty="0" smtClean="0"/>
              <a:t>Un </a:t>
            </a:r>
            <a:r>
              <a:rPr lang="fr-FR" dirty="0" err="1" smtClean="0"/>
              <a:t>comparator</a:t>
            </a:r>
            <a:r>
              <a:rPr lang="fr-FR" dirty="0" smtClean="0"/>
              <a:t> est utilisé afin de trier par ordre croissant les offres d’une enchère selon leurs prix d’offre</a:t>
            </a:r>
            <a:endParaRPr lang="fr-FR" dirty="0"/>
          </a:p>
          <a:p>
            <a:r>
              <a:rPr lang="fr-FR" dirty="0" smtClean="0"/>
              <a:t>En plus des alertes exigées par les spécifications, des alertes sont envoyées aux différents enchérisseurs et au vendeur lorsque son enchère se termine, informant de l’utilisateur qui a </a:t>
            </a:r>
            <a:r>
              <a:rPr lang="fr-FR" smtClean="0"/>
              <a:t>remporté l’enchère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908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TC103457485[[fn=Maillage]]</Template>
  <TotalTime>64</TotalTime>
  <Words>86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Maillage</vt:lpstr>
      <vt:lpstr>Conception et architecture d'une plate-forme web de gestion d'enchères type «eBay » </vt:lpstr>
      <vt:lpstr>PLAN :</vt:lpstr>
      <vt:lpstr>architecture du code (possibilité de zoomer en enregistrant l’image)</vt:lpstr>
      <vt:lpstr>infrastructure Du système</vt:lpstr>
      <vt:lpstr>Notes Supplémentaires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architecture d'une plate-forme web de gestion d'enchères type «eBay »</dc:title>
  <dc:creator>Thomas</dc:creator>
  <cp:lastModifiedBy>Thomas</cp:lastModifiedBy>
  <cp:revision>7</cp:revision>
  <dcterms:created xsi:type="dcterms:W3CDTF">2014-03-26T18:09:27Z</dcterms:created>
  <dcterms:modified xsi:type="dcterms:W3CDTF">2014-03-26T19:13:59Z</dcterms:modified>
</cp:coreProperties>
</file>