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6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6"/>
  </p:normalViewPr>
  <p:slideViewPr>
    <p:cSldViewPr snapToGrid="0" snapToObjects="1">
      <p:cViewPr varScale="1">
        <p:scale>
          <a:sx n="81" d="100"/>
          <a:sy n="81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0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0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835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1168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74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10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473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5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71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6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4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6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6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7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799490" y="851338"/>
            <a:ext cx="4745420" cy="1135117"/>
          </a:xfrm>
        </p:spPr>
        <p:txBody>
          <a:bodyPr/>
          <a:lstStyle/>
          <a:p>
            <a:pPr algn="ctr"/>
            <a:r>
              <a:rPr lang="sv-SE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Skee</a:t>
            </a:r>
            <a:r>
              <a:rPr lang="sv-SE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Ball</a:t>
            </a:r>
            <a:endParaRPr lang="sv-S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473335" cy="819379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Ämnesövergripande projekt 2</a:t>
            </a:r>
          </a:p>
          <a:p>
            <a:r>
              <a:rPr lang="sv-SE" dirty="0" err="1" smtClean="0"/>
              <a:t>soNICA</a:t>
            </a:r>
            <a:r>
              <a:rPr lang="sv-SE" dirty="0" smtClean="0"/>
              <a:t> &amp; </a:t>
            </a:r>
            <a:r>
              <a:rPr lang="sv-SE" dirty="0" err="1" smtClean="0"/>
              <a:t>jannike</a:t>
            </a:r>
            <a:endParaRPr lang="sv-SE" dirty="0"/>
          </a:p>
        </p:txBody>
      </p:sp>
      <p:pic>
        <p:nvPicPr>
          <p:cNvPr id="16" name="Bildobjek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339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53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Uppbyggnad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JPA</a:t>
            </a:r>
          </a:p>
          <a:p>
            <a:r>
              <a:rPr lang="sv-SE" dirty="0" err="1" smtClean="0"/>
              <a:t>MySQL</a:t>
            </a:r>
            <a:endParaRPr lang="sv-SE" dirty="0" smtClean="0"/>
          </a:p>
          <a:p>
            <a:r>
              <a:rPr lang="sv-SE" dirty="0" err="1" smtClean="0"/>
              <a:t>JavaFX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90806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Användarhistorier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04293" y="1370992"/>
            <a:ext cx="8946541" cy="4195481"/>
          </a:xfrm>
        </p:spPr>
        <p:txBody>
          <a:bodyPr>
            <a:noAutofit/>
          </a:bodyPr>
          <a:lstStyle/>
          <a:p>
            <a:r>
              <a:rPr lang="sv-SE" dirty="0" smtClean="0"/>
              <a:t>Som </a:t>
            </a:r>
            <a:r>
              <a:rPr lang="sv-SE" dirty="0"/>
              <a:t>användare vill jag kunna skapa konto för att kunna registreras på spelsidan och nå ”Mina sidor”.</a:t>
            </a:r>
          </a:p>
          <a:p>
            <a:r>
              <a:rPr lang="sv-SE" dirty="0"/>
              <a:t> </a:t>
            </a:r>
            <a:r>
              <a:rPr lang="sv-SE" dirty="0" smtClean="0"/>
              <a:t>Som </a:t>
            </a:r>
            <a:r>
              <a:rPr lang="sv-SE" dirty="0"/>
              <a:t>användare vill jag kunna ändra kontouppgifter på mina sidor </a:t>
            </a:r>
          </a:p>
          <a:p>
            <a:r>
              <a:rPr lang="sv-SE" dirty="0" smtClean="0"/>
              <a:t>Som </a:t>
            </a:r>
            <a:r>
              <a:rPr lang="sv-SE" dirty="0"/>
              <a:t>användare vill jag kunna ställa in val i spelet för att välja alternativa </a:t>
            </a:r>
            <a:r>
              <a:rPr lang="sv-SE" dirty="0" smtClean="0"/>
              <a:t>spelmöjligheter</a:t>
            </a:r>
            <a:endParaRPr lang="sv-SE" b="1" dirty="0"/>
          </a:p>
          <a:p>
            <a:r>
              <a:rPr lang="sv-SE" dirty="0" smtClean="0"/>
              <a:t>Som </a:t>
            </a:r>
            <a:r>
              <a:rPr lang="sv-SE" dirty="0"/>
              <a:t>användare vill jag kunna läsa regler för att förstå vad spelet går ut på (kunna spela spelet)</a:t>
            </a:r>
          </a:p>
          <a:p>
            <a:r>
              <a:rPr lang="sv-SE" dirty="0"/>
              <a:t> </a:t>
            </a:r>
            <a:r>
              <a:rPr lang="sv-SE" dirty="0" smtClean="0"/>
              <a:t>Som </a:t>
            </a:r>
            <a:r>
              <a:rPr lang="sv-SE" dirty="0"/>
              <a:t>användare vill jag kunna se hur många bollar som är kvar att spela</a:t>
            </a:r>
          </a:p>
          <a:p>
            <a:r>
              <a:rPr lang="sv-SE" dirty="0"/>
              <a:t> </a:t>
            </a:r>
            <a:r>
              <a:rPr lang="sv-SE" dirty="0" smtClean="0"/>
              <a:t>Som </a:t>
            </a:r>
            <a:r>
              <a:rPr lang="sv-SE" dirty="0"/>
              <a:t>användare vill jag se hur många poäng jag har  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7750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Användarhistorier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04293" y="1401989"/>
            <a:ext cx="8946541" cy="4195481"/>
          </a:xfrm>
        </p:spPr>
        <p:txBody>
          <a:bodyPr>
            <a:normAutofit/>
          </a:bodyPr>
          <a:lstStyle/>
          <a:p>
            <a:r>
              <a:rPr lang="sv-SE" dirty="0"/>
              <a:t>Som användare vill jag kunna se </a:t>
            </a:r>
            <a:r>
              <a:rPr lang="sv-SE" dirty="0" err="1"/>
              <a:t>highscore</a:t>
            </a:r>
            <a:r>
              <a:rPr lang="sv-SE" dirty="0"/>
              <a:t> listan</a:t>
            </a:r>
          </a:p>
          <a:p>
            <a:r>
              <a:rPr lang="sv-SE" dirty="0"/>
              <a:t>Som användare vill jag kunna se resultat efter varje </a:t>
            </a:r>
            <a:r>
              <a:rPr lang="sv-SE" dirty="0" smtClean="0"/>
              <a:t>spelomgång</a:t>
            </a:r>
          </a:p>
          <a:p>
            <a:r>
              <a:rPr lang="sv-SE" dirty="0"/>
              <a:t>Som användare vill jag kunna se hur mycket tid det är kvar av spelomgången</a:t>
            </a:r>
          </a:p>
          <a:p>
            <a:r>
              <a:rPr lang="sv-SE" dirty="0" smtClean="0"/>
              <a:t>Som </a:t>
            </a:r>
            <a:r>
              <a:rPr lang="sv-SE" dirty="0"/>
              <a:t>användare vill jag kunna se resultaten från samtliga deltagare</a:t>
            </a:r>
          </a:p>
          <a:p>
            <a:r>
              <a:rPr lang="sv-SE" dirty="0"/>
              <a:t> </a:t>
            </a:r>
            <a:r>
              <a:rPr lang="sv-SE" dirty="0" smtClean="0"/>
              <a:t>Som </a:t>
            </a:r>
            <a:r>
              <a:rPr lang="sv-SE" dirty="0"/>
              <a:t>användare vill jag kunna skapa statistik för att ha koll på alla deltagares </a:t>
            </a:r>
            <a:r>
              <a:rPr lang="sv-SE" dirty="0" smtClean="0"/>
              <a:t>resultat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87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33297" y="236483"/>
            <a:ext cx="7062951" cy="680017"/>
          </a:xfrm>
        </p:spPr>
        <p:txBody>
          <a:bodyPr/>
          <a:lstStyle/>
          <a:p>
            <a:pPr algn="ctr"/>
            <a:r>
              <a:rPr lang="sv-SE" dirty="0" smtClean="0"/>
              <a:t>	</a:t>
            </a:r>
            <a:r>
              <a:rPr lang="sv-SE" dirty="0" smtClean="0">
                <a:solidFill>
                  <a:srgbClr val="7030A0"/>
                </a:solidFill>
              </a:rPr>
              <a:t>Flödesschema</a:t>
            </a:r>
            <a:endParaRPr lang="sv-SE" dirty="0">
              <a:solidFill>
                <a:srgbClr val="7030A0"/>
              </a:solidFill>
            </a:endParaRP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16" y="916500"/>
            <a:ext cx="8798561" cy="5347665"/>
          </a:xfrm>
        </p:spPr>
      </p:pic>
    </p:spTree>
    <p:extLst>
      <p:ext uri="{BB962C8B-B14F-4D97-AF65-F5344CB8AC3E}">
        <p14:creationId xmlns:p14="http://schemas.microsoft.com/office/powerpoint/2010/main" val="289975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101598" y="425669"/>
            <a:ext cx="8056455" cy="1056290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7030A0"/>
                </a:solidFill>
              </a:rPr>
              <a:t>ER-Modell</a:t>
            </a:r>
            <a:endParaRPr lang="sv-SE" dirty="0">
              <a:solidFill>
                <a:srgbClr val="7030A0"/>
              </a:solidFill>
            </a:endParaRP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7" y="2033753"/>
            <a:ext cx="11502936" cy="3386508"/>
          </a:xfrm>
        </p:spPr>
      </p:pic>
    </p:spTree>
    <p:extLst>
      <p:ext uri="{BB962C8B-B14F-4D97-AF65-F5344CB8AC3E}">
        <p14:creationId xmlns:p14="http://schemas.microsoft.com/office/powerpoint/2010/main" val="1250756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Utveckling i framtiden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Tidsgräns</a:t>
            </a:r>
            <a:endParaRPr lang="sv-SE" dirty="0"/>
          </a:p>
          <a:p>
            <a:r>
              <a:rPr lang="sv-SE" dirty="0"/>
              <a:t>Olika färger på bollarna</a:t>
            </a:r>
          </a:p>
          <a:p>
            <a:r>
              <a:rPr lang="sv-SE" dirty="0"/>
              <a:t>Ändra kontouppgifter</a:t>
            </a:r>
          </a:p>
          <a:p>
            <a:r>
              <a:rPr lang="sv-SE" dirty="0" smtClean="0"/>
              <a:t>CSS för formatering</a:t>
            </a:r>
          </a:p>
          <a:p>
            <a:r>
              <a:rPr lang="is-IS" dirty="0" smtClean="0"/>
              <a:t>…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41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90</Words>
  <Application>Microsoft Macintosh PowerPoint</Application>
  <PresentationFormat>Bredbild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</vt:lpstr>
      <vt:lpstr>Skee Ball</vt:lpstr>
      <vt:lpstr>Uppbyggnad</vt:lpstr>
      <vt:lpstr>Användarhistorier</vt:lpstr>
      <vt:lpstr>Användarhistorier</vt:lpstr>
      <vt:lpstr> Flödesschema</vt:lpstr>
      <vt:lpstr>ER-Modell</vt:lpstr>
      <vt:lpstr>Utveckling i framtiden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Skeeball</dc:title>
  <dc:creator>Sonica Anand</dc:creator>
  <cp:lastModifiedBy>Sonica Anand</cp:lastModifiedBy>
  <cp:revision>11</cp:revision>
  <dcterms:created xsi:type="dcterms:W3CDTF">2016-06-01T19:17:09Z</dcterms:created>
  <dcterms:modified xsi:type="dcterms:W3CDTF">2016-06-02T08:17:52Z</dcterms:modified>
</cp:coreProperties>
</file>