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5" r:id="rId1"/>
  </p:sldMasterIdLst>
  <p:notesMasterIdLst>
    <p:notesMasterId r:id="rId2"/>
  </p:notesMasterIdLst>
  <p:sldIdLst>
    <p:sldId id="265" r:id="rId3"/>
    <p:sldId id="267" r:id="rId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157" y="805233"/>
            <a:ext cx="9023685" cy="524753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4578" y="137260"/>
            <a:ext cx="8360310" cy="652884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CPH2487</dc:creator>
  <dcterms:created xsi:type="dcterms:W3CDTF">2015-05-11T22:30:45Z</dcterms:created>
  <dcterms:modified xsi:type="dcterms:W3CDTF">2023-09-20T14:51:23Z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135387adc821492792119053b4afd330</vt:lpwstr>
  </property>
</Properties>
</file>