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1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5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P</a:t>
            </a:r>
            <a:r>
              <a:rPr sz="2400" lang="en-US"/>
              <a:t>U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asunm1455251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2024-08-31T06:23:41Z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6f3aef6671ad4eac849a2c1aeda22fb2</vt:lpwstr>
  </property>
</Properties>
</file>