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7556500" cy="106934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Tahoma" panose="020B0604030504040204" pitchFamily="34" charset="0"/>
      <p:regular r:id="rId7"/>
      <p:bold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100" d="100"/>
          <a:sy n="100" d="100"/>
        </p:scale>
        <p:origin x="728" y="-4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7560000" cy="1323946"/>
            <a:chOff x="0" y="0"/>
            <a:chExt cx="2709333" cy="474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09333" cy="474472"/>
            </a:xfrm>
            <a:custGeom>
              <a:avLst/>
              <a:gdLst/>
              <a:ahLst/>
              <a:cxnLst/>
              <a:rect l="l" t="t" r="r" b="b"/>
              <a:pathLst>
                <a:path w="2709333" h="474472">
                  <a:moveTo>
                    <a:pt x="0" y="0"/>
                  </a:moveTo>
                  <a:lnTo>
                    <a:pt x="2709333" y="0"/>
                  </a:lnTo>
                  <a:lnTo>
                    <a:pt x="2709333" y="474472"/>
                  </a:lnTo>
                  <a:lnTo>
                    <a:pt x="0" y="474472"/>
                  </a:lnTo>
                  <a:close/>
                </a:path>
              </a:pathLst>
            </a:custGeom>
            <a:solidFill>
              <a:srgbClr val="DFD7D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2709333" cy="55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91"/>
                </a:lnSpc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46924" y="372409"/>
            <a:ext cx="2740649" cy="9947181"/>
            <a:chOff x="0" y="0"/>
            <a:chExt cx="982187" cy="356484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82187" cy="3564845"/>
            </a:xfrm>
            <a:custGeom>
              <a:avLst/>
              <a:gdLst/>
              <a:ahLst/>
              <a:cxnLst/>
              <a:rect l="l" t="t" r="r" b="b"/>
              <a:pathLst>
                <a:path w="982187" h="3564845">
                  <a:moveTo>
                    <a:pt x="0" y="0"/>
                  </a:moveTo>
                  <a:lnTo>
                    <a:pt x="982187" y="0"/>
                  </a:lnTo>
                  <a:lnTo>
                    <a:pt x="982187" y="3564845"/>
                  </a:lnTo>
                  <a:lnTo>
                    <a:pt x="0" y="356484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8" cap="sq">
              <a:solidFill>
                <a:srgbClr val="292D2D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982187" cy="36410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91"/>
                </a:lnSpc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08399" y="4715958"/>
            <a:ext cx="1919799" cy="238125"/>
            <a:chOff x="0" y="0"/>
            <a:chExt cx="688012" cy="8533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88012" cy="85339"/>
            </a:xfrm>
            <a:custGeom>
              <a:avLst/>
              <a:gdLst/>
              <a:ahLst/>
              <a:cxnLst/>
              <a:rect l="l" t="t" r="r" b="b"/>
              <a:pathLst>
                <a:path w="688012" h="85339">
                  <a:moveTo>
                    <a:pt x="0" y="0"/>
                  </a:moveTo>
                  <a:lnTo>
                    <a:pt x="688012" y="0"/>
                  </a:lnTo>
                  <a:lnTo>
                    <a:pt x="688012" y="85339"/>
                  </a:lnTo>
                  <a:lnTo>
                    <a:pt x="0" y="85339"/>
                  </a:lnTo>
                  <a:close/>
                </a:path>
              </a:pathLst>
            </a:custGeom>
            <a:solidFill>
              <a:srgbClr val="DFD7D3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688012" cy="16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91"/>
                </a:lnSpc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08399" y="7061477"/>
            <a:ext cx="1919799" cy="238125"/>
            <a:chOff x="0" y="0"/>
            <a:chExt cx="688012" cy="8533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88012" cy="85339"/>
            </a:xfrm>
            <a:custGeom>
              <a:avLst/>
              <a:gdLst/>
              <a:ahLst/>
              <a:cxnLst/>
              <a:rect l="l" t="t" r="r" b="b"/>
              <a:pathLst>
                <a:path w="688012" h="85339">
                  <a:moveTo>
                    <a:pt x="0" y="0"/>
                  </a:moveTo>
                  <a:lnTo>
                    <a:pt x="688012" y="0"/>
                  </a:lnTo>
                  <a:lnTo>
                    <a:pt x="688012" y="85339"/>
                  </a:lnTo>
                  <a:lnTo>
                    <a:pt x="0" y="85339"/>
                  </a:lnTo>
                  <a:close/>
                </a:path>
              </a:pathLst>
            </a:custGeom>
            <a:solidFill>
              <a:srgbClr val="DFD7D3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688012" cy="16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91"/>
                </a:lnSpc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508399" y="8711500"/>
            <a:ext cx="1919799" cy="238125"/>
            <a:chOff x="0" y="0"/>
            <a:chExt cx="688012" cy="8533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88012" cy="85339"/>
            </a:xfrm>
            <a:custGeom>
              <a:avLst/>
              <a:gdLst/>
              <a:ahLst/>
              <a:cxnLst/>
              <a:rect l="l" t="t" r="r" b="b"/>
              <a:pathLst>
                <a:path w="688012" h="85339">
                  <a:moveTo>
                    <a:pt x="0" y="0"/>
                  </a:moveTo>
                  <a:lnTo>
                    <a:pt x="688012" y="0"/>
                  </a:lnTo>
                  <a:lnTo>
                    <a:pt x="688012" y="85339"/>
                  </a:lnTo>
                  <a:lnTo>
                    <a:pt x="0" y="85339"/>
                  </a:lnTo>
                  <a:close/>
                </a:path>
              </a:pathLst>
            </a:custGeom>
            <a:solidFill>
              <a:srgbClr val="DFD7D3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688012" cy="16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91"/>
                </a:lnSpc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539231" y="4064379"/>
            <a:ext cx="186143" cy="186143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FD7D3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00"/>
                </a:lnSpc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0" name="Freeform 20"/>
          <p:cNvSpPr/>
          <p:nvPr/>
        </p:nvSpPr>
        <p:spPr>
          <a:xfrm>
            <a:off x="585353" y="4111782"/>
            <a:ext cx="87749" cy="131623"/>
          </a:xfrm>
          <a:custGeom>
            <a:avLst/>
            <a:gdLst/>
            <a:ahLst/>
            <a:cxnLst/>
            <a:rect l="l" t="t" r="r" b="b"/>
            <a:pathLst>
              <a:path w="87749" h="131623">
                <a:moveTo>
                  <a:pt x="0" y="0"/>
                </a:moveTo>
                <a:lnTo>
                  <a:pt x="87749" y="0"/>
                </a:lnTo>
                <a:lnTo>
                  <a:pt x="87749" y="131623"/>
                </a:lnTo>
                <a:lnTo>
                  <a:pt x="0" y="1316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1" name="Group 21"/>
          <p:cNvGrpSpPr/>
          <p:nvPr/>
        </p:nvGrpSpPr>
        <p:grpSpPr>
          <a:xfrm>
            <a:off x="539231" y="3457254"/>
            <a:ext cx="186143" cy="186143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FD7D3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00"/>
                </a:lnSpc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4" name="Freeform 24"/>
          <p:cNvSpPr/>
          <p:nvPr/>
        </p:nvSpPr>
        <p:spPr>
          <a:xfrm>
            <a:off x="591503" y="3494340"/>
            <a:ext cx="81599" cy="111971"/>
          </a:xfrm>
          <a:custGeom>
            <a:avLst/>
            <a:gdLst/>
            <a:ahLst/>
            <a:cxnLst/>
            <a:rect l="l" t="t" r="r" b="b"/>
            <a:pathLst>
              <a:path w="81599" h="111971">
                <a:moveTo>
                  <a:pt x="0" y="0"/>
                </a:moveTo>
                <a:lnTo>
                  <a:pt x="81599" y="0"/>
                </a:lnTo>
                <a:lnTo>
                  <a:pt x="81599" y="111970"/>
                </a:lnTo>
                <a:lnTo>
                  <a:pt x="0" y="1119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25" name="Group 25"/>
          <p:cNvGrpSpPr/>
          <p:nvPr/>
        </p:nvGrpSpPr>
        <p:grpSpPr>
          <a:xfrm>
            <a:off x="539231" y="3763714"/>
            <a:ext cx="186143" cy="186143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FD7D3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00"/>
                </a:lnSpc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8" name="Freeform 28"/>
          <p:cNvSpPr/>
          <p:nvPr/>
        </p:nvSpPr>
        <p:spPr>
          <a:xfrm>
            <a:off x="564410" y="3788892"/>
            <a:ext cx="135786" cy="135786"/>
          </a:xfrm>
          <a:custGeom>
            <a:avLst/>
            <a:gdLst/>
            <a:ahLst/>
            <a:cxnLst/>
            <a:rect l="l" t="t" r="r" b="b"/>
            <a:pathLst>
              <a:path w="135786" h="135786">
                <a:moveTo>
                  <a:pt x="0" y="0"/>
                </a:moveTo>
                <a:lnTo>
                  <a:pt x="135785" y="0"/>
                </a:lnTo>
                <a:lnTo>
                  <a:pt x="135785" y="135786"/>
                </a:lnTo>
                <a:lnTo>
                  <a:pt x="0" y="1357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9" name="AutoShape 29"/>
          <p:cNvSpPr/>
          <p:nvPr/>
        </p:nvSpPr>
        <p:spPr>
          <a:xfrm>
            <a:off x="3841368" y="3925515"/>
            <a:ext cx="0" cy="910481"/>
          </a:xfrm>
          <a:prstGeom prst="line">
            <a:avLst/>
          </a:prstGeom>
          <a:ln w="9525" cap="flat">
            <a:solidFill>
              <a:srgbClr val="B37F5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>
            <a:off x="3841368" y="5176615"/>
            <a:ext cx="0" cy="910481"/>
          </a:xfrm>
          <a:prstGeom prst="line">
            <a:avLst/>
          </a:prstGeom>
          <a:ln w="9525" cap="flat">
            <a:solidFill>
              <a:srgbClr val="B37F5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>
            <a:off x="3841368" y="6427716"/>
            <a:ext cx="0" cy="910481"/>
          </a:xfrm>
          <a:prstGeom prst="line">
            <a:avLst/>
          </a:prstGeom>
          <a:ln w="9525" cap="flat">
            <a:solidFill>
              <a:srgbClr val="B37F5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3841368" y="7678816"/>
            <a:ext cx="0" cy="910481"/>
          </a:xfrm>
          <a:prstGeom prst="line">
            <a:avLst/>
          </a:prstGeom>
          <a:ln w="9525" cap="flat">
            <a:solidFill>
              <a:srgbClr val="B37F5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Freeform 33"/>
          <p:cNvSpPr/>
          <p:nvPr/>
        </p:nvSpPr>
        <p:spPr>
          <a:xfrm>
            <a:off x="3320948" y="1829937"/>
            <a:ext cx="155926" cy="155926"/>
          </a:xfrm>
          <a:custGeom>
            <a:avLst/>
            <a:gdLst/>
            <a:ahLst/>
            <a:cxnLst/>
            <a:rect l="l" t="t" r="r" b="b"/>
            <a:pathLst>
              <a:path w="155926" h="155926">
                <a:moveTo>
                  <a:pt x="0" y="0"/>
                </a:moveTo>
                <a:lnTo>
                  <a:pt x="155926" y="0"/>
                </a:lnTo>
                <a:lnTo>
                  <a:pt x="155926" y="155926"/>
                </a:lnTo>
                <a:lnTo>
                  <a:pt x="0" y="1559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>
            <a:off x="3320948" y="3480566"/>
            <a:ext cx="191500" cy="191500"/>
          </a:xfrm>
          <a:custGeom>
            <a:avLst/>
            <a:gdLst/>
            <a:ahLst/>
            <a:cxnLst/>
            <a:rect l="l" t="t" r="r" b="b"/>
            <a:pathLst>
              <a:path w="191500" h="191500">
                <a:moveTo>
                  <a:pt x="0" y="0"/>
                </a:moveTo>
                <a:lnTo>
                  <a:pt x="191500" y="0"/>
                </a:lnTo>
                <a:lnTo>
                  <a:pt x="191500" y="191500"/>
                </a:lnTo>
                <a:lnTo>
                  <a:pt x="0" y="1915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>
            <a:off x="3328842" y="8980161"/>
            <a:ext cx="175712" cy="148477"/>
          </a:xfrm>
          <a:custGeom>
            <a:avLst/>
            <a:gdLst/>
            <a:ahLst/>
            <a:cxnLst/>
            <a:rect l="l" t="t" r="r" b="b"/>
            <a:pathLst>
              <a:path w="175712" h="148477">
                <a:moveTo>
                  <a:pt x="0" y="0"/>
                </a:moveTo>
                <a:lnTo>
                  <a:pt x="175712" y="0"/>
                </a:lnTo>
                <a:lnTo>
                  <a:pt x="175712" y="148477"/>
                </a:lnTo>
                <a:lnTo>
                  <a:pt x="0" y="14847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>
            <a:off x="629228" y="661973"/>
            <a:ext cx="1966639" cy="2527179"/>
          </a:xfrm>
          <a:custGeom>
            <a:avLst/>
            <a:gdLst/>
            <a:ahLst/>
            <a:cxnLst/>
            <a:rect l="l" t="t" r="r" b="b"/>
            <a:pathLst>
              <a:path w="1966639" h="2527179">
                <a:moveTo>
                  <a:pt x="0" y="0"/>
                </a:moveTo>
                <a:lnTo>
                  <a:pt x="1966639" y="0"/>
                </a:lnTo>
                <a:lnTo>
                  <a:pt x="1966639" y="2527179"/>
                </a:lnTo>
                <a:lnTo>
                  <a:pt x="0" y="252717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37" name="TextBox 37"/>
          <p:cNvSpPr txBox="1"/>
          <p:nvPr/>
        </p:nvSpPr>
        <p:spPr>
          <a:xfrm>
            <a:off x="3658263" y="1784075"/>
            <a:ext cx="2195104" cy="200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400" b="1" spc="51">
                <a:solidFill>
                  <a:srgbClr val="292D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oppins Bold"/>
              </a:rPr>
              <a:t>Professional Profile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3845823" y="3461516"/>
            <a:ext cx="2269214" cy="200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400" b="1" spc="51">
                <a:solidFill>
                  <a:srgbClr val="292D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oppins Bold"/>
              </a:rPr>
              <a:t> Experience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846425" y="3473702"/>
            <a:ext cx="1302004" cy="148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260"/>
              </a:lnSpc>
            </a:pPr>
            <a:r>
              <a:rPr lang="en-US" sz="900">
                <a:solidFill>
                  <a:srgbClr val="292D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oppins"/>
              </a:rPr>
              <a:t>0979956345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846425" y="3777452"/>
            <a:ext cx="1827329" cy="154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287"/>
              </a:lnSpc>
            </a:pPr>
            <a:r>
              <a:rPr lang="en-US" sz="900">
                <a:solidFill>
                  <a:srgbClr val="292D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oppins"/>
              </a:rPr>
              <a:t>sonitaheangpretty@gmail.com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846425" y="4089975"/>
            <a:ext cx="2020450" cy="488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251"/>
              </a:lnSpc>
            </a:pPr>
            <a:r>
              <a:rPr lang="en-US" sz="900">
                <a:solidFill>
                  <a:srgbClr val="292D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oppins"/>
              </a:rPr>
              <a:t>Boeung Tumpun1, Mean Chey, </a:t>
            </a:r>
          </a:p>
          <a:p>
            <a:pPr algn="just">
              <a:lnSpc>
                <a:spcPts val="1251"/>
              </a:lnSpc>
            </a:pPr>
            <a:r>
              <a:rPr lang="en-US" sz="900">
                <a:solidFill>
                  <a:srgbClr val="292D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oppins"/>
              </a:rPr>
              <a:t>Phnom Penh</a:t>
            </a:r>
          </a:p>
          <a:p>
            <a:pPr algn="just">
              <a:lnSpc>
                <a:spcPts val="1251"/>
              </a:lnSpc>
            </a:pPr>
            <a:endParaRPr lang="en-US" sz="900">
              <a:solidFill>
                <a:srgbClr val="292D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Poppins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466586" y="6122291"/>
            <a:ext cx="1661054" cy="173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100" b="1" spc="-3">
                <a:solidFill>
                  <a:srgbClr val="292D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oppins Semi-Bold"/>
              </a:rPr>
              <a:t>Secondary high-school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524406" y="6384650"/>
            <a:ext cx="1946043" cy="161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"/>
              </a:lnSpc>
            </a:pPr>
            <a:r>
              <a:rPr lang="en-US" sz="999" b="1" spc="-2">
                <a:solidFill>
                  <a:srgbClr val="292D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oppins Semi-Bold"/>
              </a:rPr>
              <a:t>Beltei International School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524406" y="5351401"/>
            <a:ext cx="2327644" cy="348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"/>
              </a:lnSpc>
            </a:pPr>
            <a:r>
              <a:rPr lang="en-US" sz="999" b="1" spc="-2">
                <a:solidFill>
                  <a:srgbClr val="292D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oppins Semi-Bold"/>
              </a:rPr>
              <a:t>Limkokwing University of Creative Teachnology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494014" y="5117929"/>
            <a:ext cx="2684059" cy="173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100" b="1" spc="-3">
                <a:solidFill>
                  <a:srgbClr val="292D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oppins Semi-Bold"/>
              </a:rPr>
              <a:t>Bachelor of Software Engineering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524406" y="6654525"/>
            <a:ext cx="996580" cy="148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"/>
              </a:lnSpc>
            </a:pPr>
            <a:r>
              <a:rPr lang="en-US" sz="900" spc="42">
                <a:solidFill>
                  <a:srgbClr val="292D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oppins"/>
              </a:rPr>
              <a:t>2020-2022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524406" y="5792726"/>
            <a:ext cx="996580" cy="148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"/>
              </a:lnSpc>
            </a:pPr>
            <a:r>
              <a:rPr lang="en-US" sz="900" spc="42">
                <a:solidFill>
                  <a:srgbClr val="292D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oppins"/>
              </a:rPr>
              <a:t>2024-Present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494014" y="7347227"/>
            <a:ext cx="1451081" cy="1880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74"/>
              </a:lnSpc>
            </a:pPr>
            <a:r>
              <a:rPr lang="en-US" sz="1099" spc="-3">
                <a:solidFill>
                  <a:srgbClr val="292D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oppins"/>
              </a:rPr>
              <a:t>Public Speaking</a:t>
            </a:r>
          </a:p>
          <a:p>
            <a:pPr algn="l">
              <a:lnSpc>
                <a:spcPts val="2474"/>
              </a:lnSpc>
            </a:pPr>
            <a:r>
              <a:rPr lang="en-US" sz="1099" spc="-3">
                <a:solidFill>
                  <a:srgbClr val="292D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oppins"/>
              </a:rPr>
              <a:t>Manage Contents</a:t>
            </a:r>
          </a:p>
          <a:p>
            <a:pPr algn="l">
              <a:lnSpc>
                <a:spcPts val="2474"/>
              </a:lnSpc>
            </a:pPr>
            <a:r>
              <a:rPr lang="en-US" sz="1099" spc="-3">
                <a:solidFill>
                  <a:srgbClr val="292D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oppins"/>
              </a:rPr>
              <a:t>Editing Videos</a:t>
            </a:r>
          </a:p>
          <a:p>
            <a:pPr algn="l">
              <a:lnSpc>
                <a:spcPts val="2474"/>
              </a:lnSpc>
            </a:pPr>
            <a:r>
              <a:rPr lang="en-US" sz="1099" spc="-3">
                <a:solidFill>
                  <a:srgbClr val="292D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oppins"/>
              </a:rPr>
              <a:t>filming</a:t>
            </a:r>
          </a:p>
          <a:p>
            <a:pPr algn="l">
              <a:lnSpc>
                <a:spcPts val="2474"/>
              </a:lnSpc>
            </a:pPr>
            <a:endParaRPr lang="en-US" sz="1099" spc="-3">
              <a:solidFill>
                <a:srgbClr val="292D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Poppins"/>
            </a:endParaRPr>
          </a:p>
          <a:p>
            <a:pPr algn="l">
              <a:lnSpc>
                <a:spcPts val="2474"/>
              </a:lnSpc>
            </a:pPr>
            <a:endParaRPr lang="en-US" sz="1099" spc="-3">
              <a:solidFill>
                <a:srgbClr val="292D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Poppins"/>
            </a:endParaRPr>
          </a:p>
        </p:txBody>
      </p:sp>
      <p:sp>
        <p:nvSpPr>
          <p:cNvPr id="49" name="TextBox 49"/>
          <p:cNvSpPr txBox="1"/>
          <p:nvPr/>
        </p:nvSpPr>
        <p:spPr>
          <a:xfrm>
            <a:off x="552853" y="4711195"/>
            <a:ext cx="1574787" cy="200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400" b="1" spc="51">
                <a:solidFill>
                  <a:srgbClr val="292D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oppins Bold"/>
              </a:rPr>
              <a:t>Education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539231" y="7047190"/>
            <a:ext cx="1551674" cy="200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400" b="1" spc="51">
                <a:solidFill>
                  <a:srgbClr val="292D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oppins Bold"/>
              </a:rPr>
              <a:t>Expertise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362943" y="9023863"/>
            <a:ext cx="2624630" cy="1141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4"/>
              </a:lnSpc>
            </a:pPr>
            <a:r>
              <a:rPr lang="en-US" sz="1058">
                <a:solidFill>
                  <a:srgbClr val="292D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oppins"/>
              </a:rPr>
              <a:t> Khmer: Native Language</a:t>
            </a:r>
          </a:p>
          <a:p>
            <a:pPr algn="l">
              <a:lnSpc>
                <a:spcPts val="2264"/>
              </a:lnSpc>
            </a:pPr>
            <a:r>
              <a:rPr lang="en-US" sz="1058">
                <a:solidFill>
                  <a:srgbClr val="292D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oppins"/>
              </a:rPr>
              <a:t> English: Fairly good (writing, listening, reading and speaking)</a:t>
            </a:r>
          </a:p>
          <a:p>
            <a:pPr marL="0" lvl="0" indent="0" algn="l">
              <a:lnSpc>
                <a:spcPts val="2264"/>
              </a:lnSpc>
            </a:pPr>
            <a:endParaRPr lang="en-US" sz="1058">
              <a:solidFill>
                <a:srgbClr val="292D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Poppins"/>
            </a:endParaRPr>
          </a:p>
        </p:txBody>
      </p:sp>
      <p:sp>
        <p:nvSpPr>
          <p:cNvPr id="52" name="TextBox 52"/>
          <p:cNvSpPr txBox="1"/>
          <p:nvPr/>
        </p:nvSpPr>
        <p:spPr>
          <a:xfrm>
            <a:off x="564410" y="8721025"/>
            <a:ext cx="1551674" cy="200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400" b="1" spc="51">
                <a:solidFill>
                  <a:srgbClr val="292D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oppins Bold"/>
              </a:rPr>
              <a:t>Language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3668161" y="8930575"/>
            <a:ext cx="1551674" cy="200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400" b="1" spc="51">
                <a:solidFill>
                  <a:srgbClr val="292D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oppins Bold"/>
              </a:rPr>
              <a:t>References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3320948" y="804076"/>
            <a:ext cx="3593861" cy="470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 b="1" spc="203">
                <a:solidFill>
                  <a:srgbClr val="292D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oppins Bold"/>
              </a:rPr>
              <a:t>HEANG SONITA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3320948" y="1276321"/>
            <a:ext cx="2542317" cy="229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sz="1400" spc="179">
                <a:solidFill>
                  <a:srgbClr val="292D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oppins"/>
              </a:rPr>
              <a:t>Video Content Creator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3159023" y="4109825"/>
            <a:ext cx="582332" cy="341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1"/>
              </a:lnSpc>
            </a:pPr>
            <a:r>
              <a:rPr lang="en-US" sz="799" b="1" spc="111">
                <a:solidFill>
                  <a:srgbClr val="292D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oppins Bold"/>
              </a:rPr>
              <a:t>2024 – present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3989288" y="3797367"/>
            <a:ext cx="1873977" cy="269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63"/>
              </a:lnSpc>
            </a:pPr>
            <a:r>
              <a:rPr lang="en-US" sz="1099" b="1">
                <a:solidFill>
                  <a:srgbClr val="292D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oppins Bold"/>
              </a:rPr>
              <a:t>Content Creator 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3989288" y="4166551"/>
            <a:ext cx="3446562" cy="3405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2721" lvl="1" indent="-86360" algn="l">
              <a:lnSpc>
                <a:spcPts val="1384"/>
              </a:lnSpc>
              <a:buFont typeface="Arial"/>
              <a:buChar char="•"/>
            </a:pPr>
            <a:r>
              <a:rPr lang="en-US" sz="1000" dirty="0">
                <a:solidFill>
                  <a:srgbClr val="292D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oppins"/>
              </a:rPr>
              <a:t>Scriptwriting </a:t>
            </a:r>
          </a:p>
          <a:p>
            <a:pPr marL="172721" lvl="1" indent="-86360" algn="l">
              <a:lnSpc>
                <a:spcPts val="1384"/>
              </a:lnSpc>
              <a:buFont typeface="Arial"/>
              <a:buChar char="•"/>
            </a:pPr>
            <a:r>
              <a:rPr lang="en-US" sz="1000" dirty="0">
                <a:solidFill>
                  <a:srgbClr val="292D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oppins"/>
              </a:rPr>
              <a:t>Manage  contents, video editing, social media platforms 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3248041" y="5165153"/>
            <a:ext cx="337314" cy="873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1"/>
              </a:lnSpc>
            </a:pPr>
            <a:r>
              <a:rPr lang="en-US" sz="799" b="1" spc="111">
                <a:solidFill>
                  <a:srgbClr val="292D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oppins Bold"/>
              </a:rPr>
              <a:t>Jan 2023-</a:t>
            </a:r>
          </a:p>
          <a:p>
            <a:pPr algn="ctr">
              <a:lnSpc>
                <a:spcPts val="1391"/>
              </a:lnSpc>
            </a:pPr>
            <a:r>
              <a:rPr lang="en-US" sz="799" b="1" spc="111">
                <a:solidFill>
                  <a:srgbClr val="292D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oppins Bold"/>
              </a:rPr>
              <a:t>Mar 2023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3989288" y="5048468"/>
            <a:ext cx="2349145" cy="269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63"/>
              </a:lnSpc>
            </a:pPr>
            <a:r>
              <a:rPr lang="en-US" sz="1099" b="1">
                <a:solidFill>
                  <a:srgbClr val="292D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oppins Bold"/>
              </a:rPr>
              <a:t>Beltei International University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4044950" y="5474063"/>
            <a:ext cx="3511550" cy="5200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2721" lvl="1" indent="-86360" algn="l">
              <a:lnSpc>
                <a:spcPts val="1384"/>
              </a:lnSpc>
              <a:buFont typeface="Arial"/>
              <a:buChar char="•"/>
            </a:pPr>
            <a:r>
              <a:rPr lang="en-US" sz="1000" dirty="0">
                <a:solidFill>
                  <a:srgbClr val="292D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oppins"/>
              </a:rPr>
              <a:t>Volunteer at BELTEI INTERNATIONAL UNIVERSITY position office assistant.</a:t>
            </a:r>
          </a:p>
          <a:p>
            <a:pPr marL="172721" lvl="1" indent="-86360" algn="l">
              <a:lnSpc>
                <a:spcPts val="1384"/>
              </a:lnSpc>
              <a:buFont typeface="Arial"/>
              <a:buChar char="•"/>
            </a:pPr>
            <a:r>
              <a:rPr lang="en-US" sz="1000" dirty="0">
                <a:solidFill>
                  <a:srgbClr val="292D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oppins"/>
              </a:rPr>
              <a:t>Do a charity to help the rural area students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3281532" y="6560717"/>
            <a:ext cx="337314" cy="514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1"/>
              </a:lnSpc>
            </a:pPr>
            <a:r>
              <a:rPr lang="en-US" sz="799" b="1" spc="111">
                <a:solidFill>
                  <a:srgbClr val="292D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oppins Bold"/>
              </a:rPr>
              <a:t>2021- 2022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4068862" y="6630470"/>
            <a:ext cx="3308170" cy="3405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2721" lvl="1" indent="-86360" algn="l">
              <a:lnSpc>
                <a:spcPts val="1384"/>
              </a:lnSpc>
              <a:buFont typeface="Arial"/>
              <a:buChar char="•"/>
            </a:pPr>
            <a:r>
              <a:rPr lang="en-US" sz="1000" dirty="0">
                <a:solidFill>
                  <a:srgbClr val="292D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oppins"/>
              </a:rPr>
              <a:t>received certificate for my public speaking contest</a:t>
            </a:r>
          </a:p>
          <a:p>
            <a:pPr marL="172721" lvl="1" indent="-86360" algn="l">
              <a:lnSpc>
                <a:spcPts val="1384"/>
              </a:lnSpc>
              <a:buFont typeface="Arial"/>
              <a:buChar char="•"/>
            </a:pPr>
            <a:r>
              <a:rPr lang="en-US" sz="1000" dirty="0">
                <a:solidFill>
                  <a:srgbClr val="292D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oppins"/>
              </a:rPr>
              <a:t>Worked as a seller of beauty products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3320948" y="7610605"/>
            <a:ext cx="337314" cy="514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1"/>
              </a:lnSpc>
            </a:pPr>
            <a:r>
              <a:rPr lang="en-US" sz="799" b="1" spc="111">
                <a:solidFill>
                  <a:srgbClr val="292D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oppins Bold"/>
              </a:rPr>
              <a:t>2021- 2022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3989288" y="7550669"/>
            <a:ext cx="1948087" cy="269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63"/>
              </a:lnSpc>
            </a:pPr>
            <a:r>
              <a:rPr lang="en-US" sz="1099" b="1">
                <a:solidFill>
                  <a:srgbClr val="292D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oppins Bold"/>
              </a:rPr>
              <a:t>MOSC Math Competition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3975100" y="7975600"/>
            <a:ext cx="3460747" cy="1610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2721" lvl="1" indent="-86360" algn="l">
              <a:lnSpc>
                <a:spcPts val="1384"/>
              </a:lnSpc>
              <a:buFont typeface="Arial"/>
              <a:buChar char="•"/>
            </a:pPr>
            <a:r>
              <a:rPr lang="en-US" sz="1000" dirty="0">
                <a:solidFill>
                  <a:srgbClr val="292D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oppins"/>
              </a:rPr>
              <a:t>received 2 certificates as an outstanding student in math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3320948" y="2074076"/>
            <a:ext cx="4056088" cy="9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504"/>
              </a:lnSpc>
            </a:pPr>
            <a:r>
              <a:rPr lang="en-US" sz="884" spc="26">
                <a:solidFill>
                  <a:srgbClr val="7373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oppins"/>
              </a:rPr>
              <a:t>As a young professional content creator, I  have gain valuable experiences through the projects, focusing on concept development, scriptwriting, filming, editing that resonates with target audiences. With a strong grasp of communication and problem solving. I am eager to apply my technical skills and passion to the video content creator team of S.E.A.T.S inc.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3398911" y="10116740"/>
            <a:ext cx="1976985" cy="148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04"/>
              </a:lnSpc>
            </a:pPr>
            <a:r>
              <a:rPr lang="en-US" sz="899" spc="-2">
                <a:solidFill>
                  <a:srgbClr val="7373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oppins"/>
              </a:rPr>
              <a:t>rolitessgalam@limkokwing.edu.kh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3181889" y="9316337"/>
            <a:ext cx="2131101" cy="173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100" b="1" spc="-2">
                <a:solidFill>
                  <a:srgbClr val="3331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oppins Bold"/>
              </a:rPr>
              <a:t>Ms. Rolitess Galam Hourng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3067273" y="10140252"/>
            <a:ext cx="331638" cy="104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43"/>
              </a:lnSpc>
            </a:pPr>
            <a:r>
              <a:rPr lang="en-US" sz="700" b="1" spc="-1">
                <a:solidFill>
                  <a:srgbClr val="3331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oppins Bold"/>
              </a:rPr>
              <a:t>Email :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3181889" y="9532540"/>
            <a:ext cx="2131101" cy="527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"/>
              </a:lnSpc>
            </a:pPr>
            <a:r>
              <a:rPr lang="en-US" sz="999" spc="-2">
                <a:solidFill>
                  <a:srgbClr val="3331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oppins"/>
              </a:rPr>
              <a:t>Communication Skills Lecturer</a:t>
            </a:r>
          </a:p>
          <a:p>
            <a:pPr algn="l">
              <a:lnSpc>
                <a:spcPts val="1399"/>
              </a:lnSpc>
            </a:pPr>
            <a:r>
              <a:rPr lang="en-US" sz="999" spc="-2">
                <a:solidFill>
                  <a:srgbClr val="3331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oppins"/>
              </a:rPr>
              <a:t>Limkokwing University of Creative Technology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5751238" y="10102753"/>
            <a:ext cx="1808762" cy="148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04"/>
              </a:lnSpc>
            </a:pPr>
            <a:r>
              <a:rPr lang="en-US" sz="899" spc="-2">
                <a:solidFill>
                  <a:srgbClr val="7373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oppins"/>
              </a:rPr>
              <a:t>suyrathny@limkokwing.edu.kh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5448007" y="9305404"/>
            <a:ext cx="1498552" cy="1950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199" b="1" spc="-2" dirty="0">
                <a:solidFill>
                  <a:srgbClr val="3331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oppins Bold"/>
              </a:rPr>
              <a:t>Dr. </a:t>
            </a:r>
            <a:r>
              <a:rPr lang="en-US" sz="1199" b="1" spc="-2" dirty="0" err="1">
                <a:solidFill>
                  <a:srgbClr val="3331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oppins Bold"/>
              </a:rPr>
              <a:t>Rathny</a:t>
            </a:r>
            <a:r>
              <a:rPr lang="en-US" sz="1199" b="1" spc="-2" dirty="0">
                <a:solidFill>
                  <a:srgbClr val="3331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oppins Bold"/>
              </a:rPr>
              <a:t> </a:t>
            </a:r>
            <a:r>
              <a:rPr lang="en-US" sz="1199" b="1" spc="-2" dirty="0" err="1">
                <a:solidFill>
                  <a:srgbClr val="3331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oppins Bold"/>
              </a:rPr>
              <a:t>Suy</a:t>
            </a:r>
            <a:endParaRPr lang="en-US" sz="1199" b="1" spc="-2" dirty="0">
              <a:solidFill>
                <a:srgbClr val="33313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Poppins Bold"/>
            </a:endParaRPr>
          </a:p>
        </p:txBody>
      </p:sp>
      <p:sp>
        <p:nvSpPr>
          <p:cNvPr id="74" name="TextBox 74"/>
          <p:cNvSpPr txBox="1"/>
          <p:nvPr/>
        </p:nvSpPr>
        <p:spPr>
          <a:xfrm>
            <a:off x="5409901" y="10140252"/>
            <a:ext cx="373143" cy="104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43"/>
              </a:lnSpc>
            </a:pPr>
            <a:r>
              <a:rPr lang="en-US" sz="700" b="1" spc="-1">
                <a:solidFill>
                  <a:srgbClr val="3331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oppins Bold"/>
              </a:rPr>
              <a:t>Email :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5452049" y="9532540"/>
            <a:ext cx="2107951" cy="707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"/>
              </a:lnSpc>
            </a:pPr>
            <a:r>
              <a:rPr lang="en-US" sz="999" spc="-2">
                <a:solidFill>
                  <a:srgbClr val="3331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oppins"/>
              </a:rPr>
              <a:t>Marketing Lecturer</a:t>
            </a:r>
          </a:p>
          <a:p>
            <a:pPr algn="l">
              <a:lnSpc>
                <a:spcPts val="1399"/>
              </a:lnSpc>
            </a:pPr>
            <a:r>
              <a:rPr lang="en-US" sz="999" spc="-2">
                <a:solidFill>
                  <a:srgbClr val="3331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oppins"/>
              </a:rPr>
              <a:t>Limkokwing University of Creative Technology</a:t>
            </a:r>
          </a:p>
          <a:p>
            <a:pPr algn="l">
              <a:lnSpc>
                <a:spcPts val="1399"/>
              </a:lnSpc>
            </a:pPr>
            <a:endParaRPr lang="en-US" sz="999" spc="-2">
              <a:solidFill>
                <a:srgbClr val="33313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251</Words>
  <Application>Microsoft Office PowerPoint</Application>
  <PresentationFormat>Custom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Tahoma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Professional CV Resume</dc:title>
  <cp:lastModifiedBy>Heang Sonita</cp:lastModifiedBy>
  <cp:revision>3</cp:revision>
  <dcterms:created xsi:type="dcterms:W3CDTF">2006-08-16T00:00:00Z</dcterms:created>
  <dcterms:modified xsi:type="dcterms:W3CDTF">2024-10-16T09:06:43Z</dcterms:modified>
  <dc:identifier>DAGTt7YKFYA</dc:identifier>
</cp:coreProperties>
</file>