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1"/>
  </p:notesMasterIdLst>
  <p:handoutMasterIdLst>
    <p:handoutMasterId r:id="rId12"/>
  </p:handoutMasterIdLst>
  <p:sldIdLst>
    <p:sldId id="532" r:id="rId4"/>
    <p:sldId id="533" r:id="rId5"/>
    <p:sldId id="538" r:id="rId6"/>
    <p:sldId id="539" r:id="rId7"/>
    <p:sldId id="535" r:id="rId8"/>
    <p:sldId id="536" r:id="rId9"/>
    <p:sldId id="537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3947"/>
    <a:srgbClr val="2400D0"/>
    <a:srgbClr val="9E0068"/>
    <a:srgbClr val="006640"/>
    <a:srgbClr val="004B5A"/>
    <a:srgbClr val="336F7B"/>
    <a:srgbClr val="001C22"/>
    <a:srgbClr val="4C818B"/>
    <a:srgbClr val="003C4A"/>
    <a:srgbClr val="66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74253" autoAdjust="0"/>
  </p:normalViewPr>
  <p:slideViewPr>
    <p:cSldViewPr snapToGrid="0"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>
              <a:latin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98938" y="334963"/>
            <a:ext cx="44899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Labeling</a:t>
            </a: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 in simple </a:t>
            </a: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itk</a:t>
            </a:r>
            <a:endParaRPr lang="de-DE" sz="800" kern="800" cap="all" spc="80" noProof="0" dirty="0">
              <a:solidFill>
                <a:srgbClr val="DDDDDD"/>
              </a:solidFill>
              <a:latin typeface="Myriad Pro" pitchFamily="34" charset="0"/>
              <a:ea typeface="Myriad Pr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22.10.2024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 descr="Logo_InstMedInformatik 300dpi inv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2861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Pycharm</a:t>
            </a:r>
            <a:r>
              <a:rPr lang="de-DE" sz="3200" dirty="0"/>
              <a:t> </a:t>
            </a:r>
            <a:r>
              <a:rPr lang="de-DE" i="0" dirty="0">
                <a:effectLst/>
                <a:latin typeface="JetBrains Sans"/>
              </a:rPr>
              <a:t>Professional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FontTx/>
              <a:buNone/>
            </a:pPr>
            <a:endParaRPr lang="de-DE" sz="2800" dirty="0">
              <a:latin typeface="Myriad Pro" charset="0"/>
            </a:endParaRPr>
          </a:p>
          <a:p>
            <a:pPr marL="0" indent="0" algn="ctr">
              <a:buFontTx/>
              <a:buNone/>
            </a:pPr>
            <a:endParaRPr lang="de-DE" sz="2800" dirty="0">
              <a:latin typeface="Myriad Pro" charset="0"/>
            </a:endParaRPr>
          </a:p>
          <a:p>
            <a:pPr marL="0" indent="0" algn="ctr">
              <a:buFontTx/>
              <a:buNone/>
            </a:pPr>
            <a:r>
              <a:rPr lang="de-DE" dirty="0">
                <a:latin typeface="Myriad Pro" charset="0"/>
              </a:rPr>
              <a:t>Institute </a:t>
            </a:r>
            <a:r>
              <a:rPr lang="de-DE" dirty="0" err="1">
                <a:latin typeface="Myriad Pro" charset="0"/>
              </a:rPr>
              <a:t>of</a:t>
            </a:r>
            <a:r>
              <a:rPr lang="de-DE" dirty="0">
                <a:latin typeface="Myriad Pro" charset="0"/>
              </a:rPr>
              <a:t> Medical </a:t>
            </a:r>
            <a:r>
              <a:rPr lang="de-DE" dirty="0" err="1">
                <a:latin typeface="Myriad Pro" charset="0"/>
              </a:rPr>
              <a:t>Informatics</a:t>
            </a:r>
            <a:endParaRPr lang="de-DE" dirty="0">
              <a:latin typeface="Myriad Pro" charset="0"/>
            </a:endParaRPr>
          </a:p>
          <a:p>
            <a:pPr marL="0" indent="0" algn="ctr">
              <a:buFontTx/>
              <a:buNone/>
            </a:pPr>
            <a:r>
              <a:rPr lang="de-DE" dirty="0">
                <a:latin typeface="Myriad Pro" charset="0"/>
              </a:rPr>
              <a:t>University </a:t>
            </a:r>
            <a:r>
              <a:rPr lang="de-DE" dirty="0" err="1">
                <a:latin typeface="Myriad Pro" charset="0"/>
              </a:rPr>
              <a:t>of</a:t>
            </a:r>
            <a:r>
              <a:rPr lang="de-DE" dirty="0">
                <a:latin typeface="Myriad Pro" charset="0"/>
              </a:rPr>
              <a:t> Lübeck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3"/>
    </mc:Choice>
    <mc:Fallback xmlns="">
      <p:transition spd="slow" advTm="307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7BA93-CB17-719D-5179-55A6268B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38498D-CD10-06D5-3F3E-E89E5649A5EB}"/>
              </a:ext>
            </a:extLst>
          </p:cNvPr>
          <p:cNvSpPr txBox="1"/>
          <p:nvPr/>
        </p:nvSpPr>
        <p:spPr>
          <a:xfrm>
            <a:off x="550507" y="1722575"/>
            <a:ext cx="756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Klicken</a:t>
            </a:r>
            <a:r>
              <a:rPr lang="en-US" sz="1400" dirty="0"/>
              <a:t> Sie auf “Apply now” </a:t>
            </a:r>
            <a:r>
              <a:rPr lang="en-US" sz="1400" dirty="0" err="1"/>
              <a:t>unter</a:t>
            </a:r>
            <a:r>
              <a:rPr lang="en-US" sz="1400" dirty="0"/>
              <a:t> : </a:t>
            </a:r>
          </a:p>
          <a:p>
            <a:r>
              <a:rPr lang="en-US" sz="1400" dirty="0"/>
              <a:t>https://www.jetbrains.com/community/education/#students</a:t>
            </a:r>
            <a:endParaRPr lang="de-DE" sz="1400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90205F8-3FBA-4419-C404-3D5BFF43BB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3644" y="2780497"/>
            <a:ext cx="8232775" cy="3532042"/>
          </a:xfr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4D212C-1ED3-CB09-73D0-FD5AF487CFCF}"/>
              </a:ext>
            </a:extLst>
          </p:cNvPr>
          <p:cNvCxnSpPr/>
          <p:nvPr/>
        </p:nvCxnSpPr>
        <p:spPr>
          <a:xfrm flipH="1">
            <a:off x="1922106" y="4012163"/>
            <a:ext cx="2230016" cy="1772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5A5F9-1F3F-0EB7-C422-C9D4062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667"/>
            <a:ext cx="8229600" cy="220652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F3DBAD-D3C4-0420-A4A3-542AFDDBB6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6969" y="1933374"/>
            <a:ext cx="6858000" cy="326183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FD90F9-4EE7-DD80-F41C-967D6589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05" y="5225143"/>
            <a:ext cx="5429333" cy="15302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F63567B-D0F7-0D95-CBEB-F3A593354C55}"/>
              </a:ext>
            </a:extLst>
          </p:cNvPr>
          <p:cNvSpPr txBox="1"/>
          <p:nvPr/>
        </p:nvSpPr>
        <p:spPr>
          <a:xfrm>
            <a:off x="942391" y="1511559"/>
            <a:ext cx="807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Füllen Sie die Zeilen mit ihren persönlichen Daten aus.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9CDEDF8-D55E-CBB0-1982-3D8C9A4C5FC4}"/>
              </a:ext>
            </a:extLst>
          </p:cNvPr>
          <p:cNvCxnSpPr/>
          <p:nvPr/>
        </p:nvCxnSpPr>
        <p:spPr>
          <a:xfrm flipH="1">
            <a:off x="4189445" y="4889241"/>
            <a:ext cx="1707502" cy="16701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4D00C17-8CE2-83FA-E57C-E58AE7D8840A}"/>
              </a:ext>
            </a:extLst>
          </p:cNvPr>
          <p:cNvSpPr txBox="1"/>
          <p:nvPr/>
        </p:nvSpPr>
        <p:spPr>
          <a:xfrm>
            <a:off x="5896947" y="458146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2">
                    <a:lumMod val="95000"/>
                  </a:schemeClr>
                </a:solidFill>
              </a:rPr>
              <a:t>Bestätigen</a:t>
            </a:r>
          </a:p>
        </p:txBody>
      </p:sp>
    </p:spTree>
    <p:extLst>
      <p:ext uri="{BB962C8B-B14F-4D97-AF65-F5344CB8AC3E}">
        <p14:creationId xmlns:p14="http://schemas.microsoft.com/office/powerpoint/2010/main" val="30524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5504B-A939-E707-A126-B0A29DF1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93060-BA87-3662-4516-85A7DC1D39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0340" y="2358572"/>
            <a:ext cx="8232775" cy="394668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A262A7F-A826-17C3-43EF-A41FB93DDE2B}"/>
              </a:ext>
            </a:extLst>
          </p:cNvPr>
          <p:cNvSpPr txBox="1"/>
          <p:nvPr/>
        </p:nvSpPr>
        <p:spPr>
          <a:xfrm>
            <a:off x="643812" y="1632857"/>
            <a:ext cx="690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Loggen Sie sich nun mit dem Passwort Ihres neu erstellten </a:t>
            </a:r>
            <a:r>
              <a:rPr lang="de-DE" sz="1400" dirty="0" err="1"/>
              <a:t>JetBrains</a:t>
            </a:r>
            <a:r>
              <a:rPr lang="de-DE" sz="1400" dirty="0"/>
              <a:t>-Kontos ein, nachdem Sie auf 'Produkt beantragen' geklickt haben. Die Lizenz sollte dann in Ihrem Konto verfügbar sein.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6AEB11D-8C03-0AA3-0D88-BD1206E76847}"/>
              </a:ext>
            </a:extLst>
          </p:cNvPr>
          <p:cNvCxnSpPr/>
          <p:nvPr/>
        </p:nvCxnSpPr>
        <p:spPr>
          <a:xfrm flipH="1">
            <a:off x="4114800" y="3806890"/>
            <a:ext cx="783771" cy="10823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7DC88B-28F4-9E75-8B66-3C7EFB0F4C97}"/>
              </a:ext>
            </a:extLst>
          </p:cNvPr>
          <p:cNvSpPr txBox="1"/>
          <p:nvPr/>
        </p:nvSpPr>
        <p:spPr>
          <a:xfrm>
            <a:off x="4898571" y="3499113"/>
            <a:ext cx="84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Klicken</a:t>
            </a:r>
          </a:p>
        </p:txBody>
      </p:sp>
    </p:spTree>
    <p:extLst>
      <p:ext uri="{BB962C8B-B14F-4D97-AF65-F5344CB8AC3E}">
        <p14:creationId xmlns:p14="http://schemas.microsoft.com/office/powerpoint/2010/main" val="3854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DFEB-342C-E75F-04C3-29903528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BB898A-89C1-E23E-D995-A7AE544B89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4025" y="2472612"/>
            <a:ext cx="8232775" cy="4385388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2B81FC5-6F88-1DE0-7C83-279D8DDBC9DB}"/>
              </a:ext>
            </a:extLst>
          </p:cNvPr>
          <p:cNvCxnSpPr/>
          <p:nvPr/>
        </p:nvCxnSpPr>
        <p:spPr>
          <a:xfrm flipH="1">
            <a:off x="3722914" y="2388637"/>
            <a:ext cx="1474237" cy="13342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3FE05C-E21F-6F4B-D61C-3A2228D21CEE}"/>
              </a:ext>
            </a:extLst>
          </p:cNvPr>
          <p:cNvSpPr txBox="1"/>
          <p:nvPr/>
        </p:nvSpPr>
        <p:spPr>
          <a:xfrm>
            <a:off x="774441" y="1865417"/>
            <a:ext cx="678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Öffnen Sie nun </a:t>
            </a:r>
            <a:r>
              <a:rPr lang="de-DE" sz="1400" dirty="0" err="1"/>
              <a:t>PyCharm</a:t>
            </a:r>
            <a:r>
              <a:rPr lang="de-DE" sz="1400" dirty="0"/>
              <a:t> und aktivieren Sie Ihre Lizenz mit Ihrem </a:t>
            </a:r>
            <a:r>
              <a:rPr lang="de-DE" sz="1400" dirty="0" err="1"/>
              <a:t>JetBrains</a:t>
            </a:r>
            <a:r>
              <a:rPr lang="de-DE" sz="1400" dirty="0"/>
              <a:t>-Konto. </a:t>
            </a:r>
          </a:p>
          <a:p>
            <a:r>
              <a:rPr lang="de-DE" sz="1400" dirty="0"/>
              <a:t>Fertig !!</a:t>
            </a:r>
          </a:p>
        </p:txBody>
      </p:sp>
    </p:spTree>
    <p:extLst>
      <p:ext uri="{BB962C8B-B14F-4D97-AF65-F5344CB8AC3E}">
        <p14:creationId xmlns:p14="http://schemas.microsoft.com/office/powerpoint/2010/main" val="366356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2593-53D9-E853-FE33-2BD1F9F9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0D9838C-E5C7-F1DA-E679-809CDFB057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34316" y="2503403"/>
            <a:ext cx="8232775" cy="4198198"/>
          </a:xfr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1AB1822-2361-5356-F4C2-3D0CEE7CDE0C}"/>
              </a:ext>
            </a:extLst>
          </p:cNvPr>
          <p:cNvCxnSpPr/>
          <p:nvPr/>
        </p:nvCxnSpPr>
        <p:spPr>
          <a:xfrm flipH="1">
            <a:off x="7268547" y="1810139"/>
            <a:ext cx="1101012" cy="9797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7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D2A05-0549-DC71-FDB3-575252C8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BFD012-A732-64F5-F081-EC04056264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2341984"/>
            <a:ext cx="8232775" cy="4290699"/>
          </a:xfrm>
        </p:spPr>
      </p:pic>
    </p:spTree>
    <p:extLst>
      <p:ext uri="{BB962C8B-B14F-4D97-AF65-F5344CB8AC3E}">
        <p14:creationId xmlns:p14="http://schemas.microsoft.com/office/powerpoint/2010/main" val="614411333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91</Words>
  <Application>Microsoft Office PowerPoint</Application>
  <PresentationFormat>Bildschirmpräsentation (4:3)</PresentationFormat>
  <Paragraphs>14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JetBrains Sans</vt:lpstr>
      <vt:lpstr>Myriad Pro</vt:lpstr>
      <vt:lpstr>Times New Roman</vt:lpstr>
      <vt:lpstr>Wingdings</vt:lpstr>
      <vt:lpstr>IMI-Slidemaster_eng</vt:lpstr>
      <vt:lpstr>Pycharm Professional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Institute od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C++</dc:title>
  <dc:subject/>
  <dc:creator>Alexander Schmidt-Richberg</dc:creator>
  <cp:keywords/>
  <dc:description/>
  <cp:lastModifiedBy>Foaad Sarmini</cp:lastModifiedBy>
  <cp:revision>1167</cp:revision>
  <cp:lastPrinted>2011-01-28T09:40:46Z</cp:lastPrinted>
  <dcterms:created xsi:type="dcterms:W3CDTF">2003-04-11T03:28:50Z</dcterms:created>
  <dcterms:modified xsi:type="dcterms:W3CDTF">2024-10-22T20:10:16Z</dcterms:modified>
  <cp:category/>
</cp:coreProperties>
</file>