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p:scale>
          <a:sx n="77" d="100"/>
          <a:sy n="77" d="100"/>
        </p:scale>
        <p:origin x="-300"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3597074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57200"/>
            <a:ext cx="7772400" cy="1219200"/>
          </a:xfrm>
        </p:spPr>
        <p:txBody>
          <a:bodyPr>
            <a:normAutofit fontScale="90000"/>
          </a:bodyPr>
          <a:lstStyle/>
          <a:p>
            <a:r>
              <a:rPr lang="en-US" dirty="0" smtClean="0">
                <a:solidFill>
                  <a:srgbClr val="0070C0"/>
                </a:solidFill>
                <a:latin typeface="Times New Roman" pitchFamily="18" charset="0"/>
                <a:cs typeface="Times New Roman" pitchFamily="18" charset="0"/>
              </a:rPr>
              <a:t>IG IL AUTOMATIVE</a:t>
            </a:r>
            <a:r>
              <a:rPr lang="en-US" dirty="0" smtClean="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NAME:SONIYA V.P</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a:t>
            </a:r>
            <a:r>
              <a:rPr lang="en-US" sz="2800" dirty="0" smtClean="0">
                <a:solidFill>
                  <a:schemeClr val="tx1"/>
                </a:solidFill>
                <a:latin typeface="Times New Roman" pitchFamily="18" charset="0"/>
                <a:cs typeface="Times New Roman" pitchFamily="18" charset="0"/>
              </a:rPr>
              <a:t>NO:312205668</a:t>
            </a:r>
          </a:p>
          <a:p>
            <a:pPr algn="l"/>
            <a:r>
              <a:rPr lang="en-US" sz="2800" dirty="0" smtClean="0">
                <a:solidFill>
                  <a:schemeClr val="tx1"/>
                </a:solidFill>
                <a:latin typeface="Times New Roman" pitchFamily="18" charset="0"/>
                <a:cs typeface="Times New Roman" pitchFamily="18" charset="0"/>
              </a:rPr>
              <a:t> DEPARTMENT</a:t>
            </a:r>
            <a:r>
              <a:rPr lang="en-US" sz="2800" dirty="0" smtClean="0">
                <a:solidFill>
                  <a:schemeClr val="tx1"/>
                </a:solidFill>
                <a:latin typeface="Times New Roman" pitchFamily="18" charset="0"/>
                <a:cs typeface="Times New Roman" pitchFamily="18" charset="0"/>
              </a:rPr>
              <a:t>: B.COM </a:t>
            </a:r>
            <a:r>
              <a:rPr lang="en-US" sz="2800" dirty="0" smtClean="0">
                <a:solidFill>
                  <a:schemeClr val="tx1"/>
                </a:solidFill>
                <a:latin typeface="Times New Roman" pitchFamily="18" charset="0"/>
                <a:cs typeface="Times New Roman" pitchFamily="18" charset="0"/>
              </a:rPr>
              <a:t>(CA)</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09728" indent="0">
              <a:buNone/>
            </a:pPr>
            <a:r>
              <a:rPr lang="en-US" dirty="0" smtClean="0">
                <a:latin typeface="Times New Roman" pitchFamily="18" charset="0"/>
                <a:cs typeface="Times New Roman" pitchFamily="18" charset="0"/>
              </a:rPr>
              <a:t>IG IL</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512</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IG IL AUTOMATIVE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Windows User</cp:lastModifiedBy>
  <cp:revision>16</cp:revision>
  <dcterms:created xsi:type="dcterms:W3CDTF">2024-08-29T06:37:30Z</dcterms:created>
  <dcterms:modified xsi:type="dcterms:W3CDTF">2024-09-05T10:32:25Z</dcterms:modified>
</cp:coreProperties>
</file>