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1180496" y="2390953"/>
            <a:ext cx="10844212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:</a:t>
            </a:r>
            <a:r>
              <a:rPr dirty="0" sz="2400" lang="en-US"/>
              <a:t>S</a:t>
            </a:r>
            <a:r>
              <a:rPr dirty="0" sz="2400" lang="en-US"/>
              <a:t>o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DEPARTMENT		</a:t>
            </a:r>
            <a:r>
              <a:rPr dirty="0" sz="2400" lang="en-US"/>
              <a:t>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		: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B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Jain </a:t>
            </a:r>
            <a:r>
              <a:rPr dirty="0" sz="2400" lang="en-US"/>
              <a:t>college </a:t>
            </a:r>
            <a:r>
              <a:rPr dirty="0" sz="2400" lang="en-US"/>
              <a:t>for </a:t>
            </a:r>
            <a:r>
              <a:rPr dirty="0" sz="2400" lang="en-US"/>
              <a:t>women </a:t>
            </a:r>
            <a:endParaRPr altLang="en-US" lang="zh-CN"/>
          </a:p>
          <a:p>
            <a:r>
              <a:rPr dirty="0" sz="2400" lang="en-US"/>
              <a:t>NM ID(username)   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4F662AB5627A2BD900144C2760AB6268</a:t>
            </a:r>
            <a:r>
              <a:rPr dirty="0" sz="2400" lang="en-US"/>
              <a:t>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subashini0050@gmail.com</cp:lastModifiedBy>
  <dcterms:created xsi:type="dcterms:W3CDTF">2024-03-28T17:07:22Z</dcterms:created>
  <dcterms:modified xsi:type="dcterms:W3CDTF">2024-09-09T13:50:07Z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776cfde5e7ef42699aef10cf9604a79c</vt:lpwstr>
  </property>
</Properties>
</file>