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S</a:t>
            </a:r>
            <a:r>
              <a:rPr altLang="en-US" sz="2400" lang="en-US"/>
              <a:t>.</a:t>
            </a:r>
            <a:r>
              <a:rPr altLang="en-US" sz="2400" lang="en-US"/>
              <a:t> </a:t>
            </a:r>
            <a:r>
              <a:rPr altLang="en-US" sz="2400" lang="en-US"/>
              <a:t>S</a:t>
            </a:r>
            <a:r>
              <a:rPr altLang="en-US" sz="2400" lang="en-US"/>
              <a:t>o</a:t>
            </a:r>
            <a:r>
              <a:rPr altLang="en-US" sz="2400" lang="en-US"/>
              <a:t>n</a:t>
            </a:r>
            <a:r>
              <a:rPr altLang="en-US" sz="2400" lang="en-US"/>
              <a:t>i</a:t>
            </a:r>
            <a:r>
              <a:rPr altLang="en-US" sz="2400" lang="en-US"/>
              <a:t>y</a:t>
            </a:r>
            <a:r>
              <a:rPr altLang="en-US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</a:t>
            </a:r>
            <a:r>
              <a:rPr altLang="en-US" dirty="0" sz="2400" lang="en-US"/>
              <a:t>4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0</a:t>
            </a:r>
            <a:r>
              <a:rPr altLang="en-US" dirty="0" sz="2400" lang="en-US"/>
              <a:t>0</a:t>
            </a:r>
            <a:r>
              <a:rPr altLang="en-US" dirty="0" sz="2400" lang="en-US"/>
              <a:t>7</a:t>
            </a:r>
            <a:r>
              <a:rPr altLang="en-US" dirty="0" sz="2400" lang="en-US"/>
              <a:t>6</a:t>
            </a:r>
            <a:r>
              <a:rPr altLang="en-US" dirty="0" sz="2400" lang="en-US"/>
              <a:t>7</a:t>
            </a:r>
            <a:r>
              <a:rPr altLang="en-US" dirty="0" sz="2400" lang="en-IN"/>
              <a:t> [unm145</a:t>
            </a:r>
            <a:r>
              <a:rPr altLang="en-US" dirty="0" sz="2400" lang="en-US"/>
              <a:t>2</a:t>
            </a:r>
            <a:r>
              <a:rPr altLang="en-US" dirty="0" sz="2400" lang="en-US"/>
              <a:t>e</a:t>
            </a:r>
            <a:r>
              <a:rPr altLang="en-US" dirty="0" sz="2400" lang="en-US"/>
              <a:t>v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1</a:t>
            </a:r>
            <a:r>
              <a:rPr altLang="en-US" dirty="0" sz="2400" lang="en-US"/>
              <a:t>1</a:t>
            </a:r>
            <a:r>
              <a:rPr altLang="en-US" dirty="0" sz="2400" lang="en-US"/>
              <a:t>2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</a:t>
            </a:r>
            <a:r>
              <a:rPr altLang="en-US" dirty="0" sz="2400" lang="en-US"/>
              <a:t>I</a:t>
            </a:r>
            <a:r>
              <a:rPr altLang="en-US" dirty="0" sz="2400" lang="en-US"/>
              <a:t>S</a:t>
            </a:r>
            <a:r>
              <a:rPr altLang="en-US" dirty="0" sz="2400" lang="en-US"/>
              <a:t>M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75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530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75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896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75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9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520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84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620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89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2024-03-28T17:07:00Z</dcterms:created>
  <dcterms:modified xsi:type="dcterms:W3CDTF">2024-09-10T07:52:31Z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128b75cae4ee4c36badba901b0370453</vt:lpwstr>
  </property>
  <property fmtid="{D5CDD505-2E9C-101B-9397-08002B2CF9AE}" pid="5" name="KSOProductBuildVer">
    <vt:lpwstr>1033-12.2.0.18165</vt:lpwstr>
  </property>
</Properties>
</file>