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o</a:t>
            </a:r>
            <a:r>
              <a:rPr sz="2400" lang="en-US" smtClean="0"/>
              <a:t>n</a:t>
            </a:r>
            <a:r>
              <a:rPr sz="2400" lang="en-US" smtClean="0"/>
              <a:t>i</a:t>
            </a:r>
            <a:r>
              <a:rPr sz="2400" lang="en-US" smtClean="0"/>
              <a:t>ya</a:t>
            </a:r>
            <a:r>
              <a:rPr sz="2400" lang="en-US" smtClean="0"/>
              <a:t>.</a:t>
            </a:r>
            <a:r>
              <a:rPr sz="2400" lang="en-US" smtClean="0"/>
              <a:t>p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7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7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CHRIST</a:t>
            </a:r>
            <a:r>
              <a:rPr dirty="0" sz="2400" lang="en-US" smtClean="0"/>
              <a:t> </a:t>
            </a:r>
            <a:r>
              <a:rPr dirty="0" sz="2400" lang="en-US" smtClean="0"/>
              <a:t>COLLEGE</a:t>
            </a:r>
            <a:r>
              <a:rPr dirty="0" sz="2400" lang="en-US" smtClean="0"/>
              <a:t>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2024-10-30T06:01:41Z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a5a08e5ab7c5456c905f776ef47cf67a</vt:lpwstr>
  </property>
</Properties>
</file>