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3E48A3-A2BF-4D4D-AD4F-17CC5FA492EF}" v="264" dt="2020-08-05T15:11:32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el, Soniya" userId="5fc56a6d41738d2e" providerId="OrgId" clId="{6C3E48A3-A2BF-4D4D-AD4F-17CC5FA492EF}"/>
    <pc:docChg chg="undo custSel addSld delSld modSld modMainMaster">
      <pc:chgData name="Patel, Soniya" userId="5fc56a6d41738d2e" providerId="OrgId" clId="{6C3E48A3-A2BF-4D4D-AD4F-17CC5FA492EF}" dt="2020-08-05T15:17:11.089" v="323" actId="2696"/>
      <pc:docMkLst>
        <pc:docMk/>
      </pc:docMkLst>
      <pc:sldChg chg="modSp add del">
        <pc:chgData name="Patel, Soniya" userId="5fc56a6d41738d2e" providerId="OrgId" clId="{6C3E48A3-A2BF-4D4D-AD4F-17CC5FA492EF}" dt="2020-08-05T15:17:11.089" v="323" actId="2696"/>
        <pc:sldMkLst>
          <pc:docMk/>
          <pc:sldMk cId="1929067505" sldId="256"/>
        </pc:sldMkLst>
        <pc:spChg chg="mod">
          <ac:chgData name="Patel, Soniya" userId="5fc56a6d41738d2e" providerId="OrgId" clId="{6C3E48A3-A2BF-4D4D-AD4F-17CC5FA492EF}" dt="2020-08-05T15:17:05.475" v="322" actId="20577"/>
          <ac:spMkLst>
            <pc:docMk/>
            <pc:sldMk cId="1929067505" sldId="256"/>
            <ac:spMk id="4" creationId="{0256F2B2-A7D8-4243-9AA1-36AE4C44EBE9}"/>
          </ac:spMkLst>
        </pc:spChg>
      </pc:sldChg>
      <pc:sldMasterChg chg="delSldLayout modSldLayout">
        <pc:chgData name="Patel, Soniya" userId="5fc56a6d41738d2e" providerId="OrgId" clId="{6C3E48A3-A2BF-4D4D-AD4F-17CC5FA492EF}" dt="2020-08-05T15:11:37.880" v="317" actId="14100"/>
        <pc:sldMasterMkLst>
          <pc:docMk/>
          <pc:sldMasterMk cId="1843346555" sldId="2147483648"/>
        </pc:sldMasterMkLst>
        <pc:sldLayoutChg chg="addSp delSp modSp setBg">
          <pc:chgData name="Patel, Soniya" userId="5fc56a6d41738d2e" providerId="OrgId" clId="{6C3E48A3-A2BF-4D4D-AD4F-17CC5FA492EF}" dt="2020-08-05T15:02:01.586" v="285" actId="207"/>
          <pc:sldLayoutMkLst>
            <pc:docMk/>
            <pc:sldMasterMk cId="1843346555" sldId="2147483648"/>
            <pc:sldLayoutMk cId="306083688" sldId="2147483657"/>
          </pc:sldLayoutMkLst>
          <pc:spChg chg="mod">
            <ac:chgData name="Patel, Soniya" userId="5fc56a6d41738d2e" providerId="OrgId" clId="{6C3E48A3-A2BF-4D4D-AD4F-17CC5FA492EF}" dt="2020-08-05T14:58:19.679" v="227" actId="14100"/>
            <ac:spMkLst>
              <pc:docMk/>
              <pc:sldMasterMk cId="1843346555" sldId="2147483648"/>
              <pc:sldLayoutMk cId="306083688" sldId="2147483657"/>
              <ac:spMk id="2" creationId="{AE12801E-721C-4E4C-A59A-2E6A03776D62}"/>
            </ac:spMkLst>
          </pc:spChg>
          <pc:spChg chg="mod">
            <ac:chgData name="Patel, Soniya" userId="5fc56a6d41738d2e" providerId="OrgId" clId="{6C3E48A3-A2BF-4D4D-AD4F-17CC5FA492EF}" dt="2020-08-05T15:01:45.950" v="283" actId="20577"/>
            <ac:spMkLst>
              <pc:docMk/>
              <pc:sldMasterMk cId="1843346555" sldId="2147483648"/>
              <pc:sldLayoutMk cId="306083688" sldId="2147483657"/>
              <ac:spMk id="5" creationId="{365D77D7-04CA-45E2-94CC-67FE6D8B75D8}"/>
            </ac:spMkLst>
          </pc:spChg>
          <pc:spChg chg="mod">
            <ac:chgData name="Patel, Soniya" userId="5fc56a6d41738d2e" providerId="OrgId" clId="{6C3E48A3-A2BF-4D4D-AD4F-17CC5FA492EF}" dt="2020-08-05T15:02:01.586" v="285" actId="207"/>
            <ac:spMkLst>
              <pc:docMk/>
              <pc:sldMasterMk cId="1843346555" sldId="2147483648"/>
              <pc:sldLayoutMk cId="306083688" sldId="2147483657"/>
              <ac:spMk id="6" creationId="{81C8FFAB-A4B2-46FE-B18C-FAD325A7BA0D}"/>
            </ac:spMkLst>
          </pc:spChg>
          <pc:spChg chg="del">
            <ac:chgData name="Patel, Soniya" userId="5fc56a6d41738d2e" providerId="OrgId" clId="{6C3E48A3-A2BF-4D4D-AD4F-17CC5FA492EF}" dt="2020-08-05T15:01:42.548" v="282" actId="478"/>
            <ac:spMkLst>
              <pc:docMk/>
              <pc:sldMasterMk cId="1843346555" sldId="2147483648"/>
              <pc:sldLayoutMk cId="306083688" sldId="2147483657"/>
              <ac:spMk id="9" creationId="{F8F29E23-B10C-4A3C-898E-9F0C82E2B263}"/>
            </ac:spMkLst>
          </pc:spChg>
          <pc:spChg chg="del mod">
            <ac:chgData name="Patel, Soniya" userId="5fc56a6d41738d2e" providerId="OrgId" clId="{6C3E48A3-A2BF-4D4D-AD4F-17CC5FA492EF}" dt="2020-08-05T14:59:24.817" v="246" actId="478"/>
            <ac:spMkLst>
              <pc:docMk/>
              <pc:sldMasterMk cId="1843346555" sldId="2147483648"/>
              <pc:sldLayoutMk cId="306083688" sldId="2147483657"/>
              <ac:spMk id="10" creationId="{A407E455-C894-47E4-A6CC-CB2E41A3E446}"/>
            </ac:spMkLst>
          </pc:spChg>
          <pc:spChg chg="mod">
            <ac:chgData name="Patel, Soniya" userId="5fc56a6d41738d2e" providerId="OrgId" clId="{6C3E48A3-A2BF-4D4D-AD4F-17CC5FA492EF}" dt="2020-08-05T15:01:29.723" v="280" actId="207"/>
            <ac:spMkLst>
              <pc:docMk/>
              <pc:sldMasterMk cId="1843346555" sldId="2147483648"/>
              <pc:sldLayoutMk cId="306083688" sldId="2147483657"/>
              <ac:spMk id="13" creationId="{C3CB80AD-C2CA-4A33-BF01-1769B2A054BA}"/>
            </ac:spMkLst>
          </pc:spChg>
          <pc:spChg chg="add mod">
            <ac:chgData name="Patel, Soniya" userId="5fc56a6d41738d2e" providerId="OrgId" clId="{6C3E48A3-A2BF-4D4D-AD4F-17CC5FA492EF}" dt="2020-08-05T14:58:23.378" v="228" actId="207"/>
            <ac:spMkLst>
              <pc:docMk/>
              <pc:sldMasterMk cId="1843346555" sldId="2147483648"/>
              <pc:sldLayoutMk cId="306083688" sldId="2147483657"/>
              <ac:spMk id="16" creationId="{6307D6E8-07E6-491D-B714-9A6EC3C00760}"/>
            </ac:spMkLst>
          </pc:spChg>
          <pc:spChg chg="mod">
            <ac:chgData name="Patel, Soniya" userId="5fc56a6d41738d2e" providerId="OrgId" clId="{6C3E48A3-A2BF-4D4D-AD4F-17CC5FA492EF}" dt="2020-08-05T15:01:27.765" v="279" actId="207"/>
            <ac:spMkLst>
              <pc:docMk/>
              <pc:sldMasterMk cId="1843346555" sldId="2147483648"/>
              <pc:sldLayoutMk cId="306083688" sldId="2147483657"/>
              <ac:spMk id="18" creationId="{230E6999-4B4C-4B5E-9FCD-A0BF842963BC}"/>
            </ac:spMkLst>
          </pc:spChg>
          <pc:picChg chg="del">
            <ac:chgData name="Patel, Soniya" userId="5fc56a6d41738d2e" providerId="OrgId" clId="{6C3E48A3-A2BF-4D4D-AD4F-17CC5FA492EF}" dt="2020-08-05T14:57:33.997" v="209" actId="478"/>
            <ac:picMkLst>
              <pc:docMk/>
              <pc:sldMasterMk cId="1843346555" sldId="2147483648"/>
              <pc:sldLayoutMk cId="306083688" sldId="2147483657"/>
              <ac:picMk id="8" creationId="{005D5CC9-0406-4301-8437-C2CC9635D3DA}"/>
            </ac:picMkLst>
          </pc:picChg>
          <pc:picChg chg="del">
            <ac:chgData name="Patel, Soniya" userId="5fc56a6d41738d2e" providerId="OrgId" clId="{6C3E48A3-A2BF-4D4D-AD4F-17CC5FA492EF}" dt="2020-08-05T14:57:31.790" v="208" actId="478"/>
            <ac:picMkLst>
              <pc:docMk/>
              <pc:sldMasterMk cId="1843346555" sldId="2147483648"/>
              <pc:sldLayoutMk cId="306083688" sldId="2147483657"/>
              <ac:picMk id="12" creationId="{FC36A463-BA69-4422-A857-97692029F48C}"/>
            </ac:picMkLst>
          </pc:picChg>
        </pc:sldLayoutChg>
        <pc:sldLayoutChg chg="addSp delSp modSp setBg">
          <pc:chgData name="Patel, Soniya" userId="5fc56a6d41738d2e" providerId="OrgId" clId="{6C3E48A3-A2BF-4D4D-AD4F-17CC5FA492EF}" dt="2020-08-05T15:11:37.880" v="317" actId="14100"/>
          <pc:sldLayoutMkLst>
            <pc:docMk/>
            <pc:sldMasterMk cId="1843346555" sldId="2147483648"/>
            <pc:sldLayoutMk cId="1533819255" sldId="2147483660"/>
          </pc:sldLayoutMkLst>
          <pc:spChg chg="add del mod ord">
            <ac:chgData name="Patel, Soniya" userId="5fc56a6d41738d2e" providerId="OrgId" clId="{6C3E48A3-A2BF-4D4D-AD4F-17CC5FA492EF}" dt="2020-08-05T15:01:55.159" v="284" actId="478"/>
            <ac:spMkLst>
              <pc:docMk/>
              <pc:sldMasterMk cId="1843346555" sldId="2147483648"/>
              <pc:sldLayoutMk cId="1533819255" sldId="2147483660"/>
              <ac:spMk id="2" creationId="{3F13E7FF-EABA-4CBB-A14E-08C92F99C21C}"/>
            </ac:spMkLst>
          </pc:spChg>
          <pc:spChg chg="add del mod">
            <ac:chgData name="Patel, Soniya" userId="5fc56a6d41738d2e" providerId="OrgId" clId="{6C3E48A3-A2BF-4D4D-AD4F-17CC5FA492EF}" dt="2020-08-05T15:08:51.995" v="289" actId="478"/>
            <ac:spMkLst>
              <pc:docMk/>
              <pc:sldMasterMk cId="1843346555" sldId="2147483648"/>
              <pc:sldLayoutMk cId="1533819255" sldId="2147483660"/>
              <ac:spMk id="4" creationId="{2047A937-82CB-44FC-9FAF-7C27FFA02FD9}"/>
            </ac:spMkLst>
          </pc:spChg>
          <pc:spChg chg="mod">
            <ac:chgData name="Patel, Soniya" userId="5fc56a6d41738d2e" providerId="OrgId" clId="{6C3E48A3-A2BF-4D4D-AD4F-17CC5FA492EF}" dt="2020-08-05T15:11:22.609" v="313" actId="113"/>
            <ac:spMkLst>
              <pc:docMk/>
              <pc:sldMasterMk cId="1843346555" sldId="2147483648"/>
              <pc:sldLayoutMk cId="1533819255" sldId="2147483660"/>
              <ac:spMk id="5" creationId="{00000000-0000-0000-0000-000000000000}"/>
            </ac:spMkLst>
          </pc:spChg>
          <pc:spChg chg="mod">
            <ac:chgData name="Patel, Soniya" userId="5fc56a6d41738d2e" providerId="OrgId" clId="{6C3E48A3-A2BF-4D4D-AD4F-17CC5FA492EF}" dt="2020-08-05T15:11:37.880" v="317" actId="14100"/>
            <ac:spMkLst>
              <pc:docMk/>
              <pc:sldMasterMk cId="1843346555" sldId="2147483648"/>
              <pc:sldLayoutMk cId="1533819255" sldId="2147483660"/>
              <ac:spMk id="12" creationId="{00000000-0000-0000-0000-000000000000}"/>
            </ac:spMkLst>
          </pc:spChg>
          <pc:spChg chg="mod">
            <ac:chgData name="Patel, Soniya" userId="5fc56a6d41738d2e" providerId="OrgId" clId="{6C3E48A3-A2BF-4D4D-AD4F-17CC5FA492EF}" dt="2020-08-05T15:11:32.212" v="315" actId="207"/>
            <ac:spMkLst>
              <pc:docMk/>
              <pc:sldMasterMk cId="1843346555" sldId="2147483648"/>
              <pc:sldLayoutMk cId="1533819255" sldId="2147483660"/>
              <ac:spMk id="14" creationId="{00000000-0000-0000-0000-000000000000}"/>
            </ac:spMkLst>
          </pc:spChg>
          <pc:picChg chg="add del mod">
            <ac:chgData name="Patel, Soniya" userId="5fc56a6d41738d2e" providerId="OrgId" clId="{6C3E48A3-A2BF-4D4D-AD4F-17CC5FA492EF}" dt="2020-08-05T15:08:51.995" v="289" actId="478"/>
            <ac:picMkLst>
              <pc:docMk/>
              <pc:sldMasterMk cId="1843346555" sldId="2147483648"/>
              <pc:sldLayoutMk cId="1533819255" sldId="2147483660"/>
              <ac:picMk id="3" creationId="{1FE8581B-2C93-4FD9-9F18-DEC4D643997D}"/>
            </ac:picMkLst>
          </pc:picChg>
          <pc:picChg chg="del">
            <ac:chgData name="Patel, Soniya" userId="5fc56a6d41738d2e" providerId="OrgId" clId="{6C3E48A3-A2BF-4D4D-AD4F-17CC5FA492EF}" dt="2020-08-05T14:56:53.612" v="1" actId="478"/>
            <ac:picMkLst>
              <pc:docMk/>
              <pc:sldMasterMk cId="1843346555" sldId="2147483648"/>
              <pc:sldLayoutMk cId="1533819255" sldId="2147483660"/>
              <ac:picMk id="6" creationId="{00000000-0000-0000-0000-000000000000}"/>
            </ac:picMkLst>
          </pc:picChg>
          <pc:picChg chg="add del mod">
            <ac:chgData name="Patel, Soniya" userId="5fc56a6d41738d2e" providerId="OrgId" clId="{6C3E48A3-A2BF-4D4D-AD4F-17CC5FA492EF}" dt="2020-08-05T15:10:25.688" v="303" actId="478"/>
            <ac:picMkLst>
              <pc:docMk/>
              <pc:sldMasterMk cId="1843346555" sldId="2147483648"/>
              <pc:sldLayoutMk cId="1533819255" sldId="2147483660"/>
              <ac:picMk id="7" creationId="{13A88EB0-1A6B-4386-AD97-C36718D1DFE9}"/>
            </ac:picMkLst>
          </pc:picChg>
          <pc:picChg chg="del">
            <ac:chgData name="Patel, Soniya" userId="5fc56a6d41738d2e" providerId="OrgId" clId="{6C3E48A3-A2BF-4D4D-AD4F-17CC5FA492EF}" dt="2020-08-05T14:59:30.640" v="249" actId="478"/>
            <ac:picMkLst>
              <pc:docMk/>
              <pc:sldMasterMk cId="1843346555" sldId="2147483648"/>
              <pc:sldLayoutMk cId="1533819255" sldId="2147483660"/>
              <ac:picMk id="11" creationId="{00000000-0000-0000-0000-000000000000}"/>
            </ac:picMkLst>
          </pc:picChg>
          <pc:picChg chg="add mod">
            <ac:chgData name="Patel, Soniya" userId="5fc56a6d41738d2e" providerId="OrgId" clId="{6C3E48A3-A2BF-4D4D-AD4F-17CC5FA492EF}" dt="2020-08-05T15:11:20.315" v="312" actId="1076"/>
            <ac:picMkLst>
              <pc:docMk/>
              <pc:sldMasterMk cId="1843346555" sldId="2147483648"/>
              <pc:sldLayoutMk cId="1533819255" sldId="2147483660"/>
              <ac:picMk id="1026" creationId="{72A1A550-20D9-4517-96B2-BA9A92314F5F}"/>
            </ac:picMkLst>
          </pc:picChg>
        </pc:sldLayoutChg>
        <pc:sldLayoutChg chg="delSp modSp del">
          <pc:chgData name="Patel, Soniya" userId="5fc56a6d41738d2e" providerId="OrgId" clId="{6C3E48A3-A2BF-4D4D-AD4F-17CC5FA492EF}" dt="2020-08-05T15:01:33.310" v="281" actId="2696"/>
          <pc:sldLayoutMkLst>
            <pc:docMk/>
            <pc:sldMasterMk cId="1843346555" sldId="2147483648"/>
            <pc:sldLayoutMk cId="1661966906" sldId="2147483661"/>
          </pc:sldLayoutMkLst>
          <pc:spChg chg="del mod">
            <ac:chgData name="Patel, Soniya" userId="5fc56a6d41738d2e" providerId="OrgId" clId="{6C3E48A3-A2BF-4D4D-AD4F-17CC5FA492EF}" dt="2020-08-05T14:59:22.136" v="244" actId="478"/>
            <ac:spMkLst>
              <pc:docMk/>
              <pc:sldMasterMk cId="1843346555" sldId="2147483648"/>
              <pc:sldLayoutMk cId="1661966906" sldId="2147483661"/>
              <ac:spMk id="10" creationId="{A407E455-C894-47E4-A6CC-CB2E41A3E446}"/>
            </ac:spMkLst>
          </pc:spChg>
          <pc:spChg chg="mod">
            <ac:chgData name="Patel, Soniya" userId="5fc56a6d41738d2e" providerId="OrgId" clId="{6C3E48A3-A2BF-4D4D-AD4F-17CC5FA492EF}" dt="2020-08-05T14:58:49.388" v="235" actId="20577"/>
            <ac:spMkLst>
              <pc:docMk/>
              <pc:sldMasterMk cId="1843346555" sldId="2147483648"/>
              <pc:sldLayoutMk cId="1661966906" sldId="2147483661"/>
              <ac:spMk id="19" creationId="{A18AC2DF-BCF4-486E-A66C-9C070239B943}"/>
            </ac:spMkLst>
          </pc:spChg>
          <pc:picChg chg="del">
            <ac:chgData name="Patel, Soniya" userId="5fc56a6d41738d2e" providerId="OrgId" clId="{6C3E48A3-A2BF-4D4D-AD4F-17CC5FA492EF}" dt="2020-08-05T14:59:20.091" v="242" actId="478"/>
            <ac:picMkLst>
              <pc:docMk/>
              <pc:sldMasterMk cId="1843346555" sldId="2147483648"/>
              <pc:sldLayoutMk cId="1661966906" sldId="2147483661"/>
              <ac:picMk id="8" creationId="{005D5CC9-0406-4301-8437-C2CC9635D3DA}"/>
            </ac:picMkLst>
          </pc:picChg>
          <pc:picChg chg="del">
            <ac:chgData name="Patel, Soniya" userId="5fc56a6d41738d2e" providerId="OrgId" clId="{6C3E48A3-A2BF-4D4D-AD4F-17CC5FA492EF}" dt="2020-08-05T14:59:18.959" v="241" actId="478"/>
            <ac:picMkLst>
              <pc:docMk/>
              <pc:sldMasterMk cId="1843346555" sldId="2147483648"/>
              <pc:sldLayoutMk cId="1661966906" sldId="2147483661"/>
              <ac:picMk id="12" creationId="{FC36A463-BA69-4422-A857-97692029F48C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6433F-65FE-4B43-A3FF-FC255415B04A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BD32A-17AC-46F1-981B-ECDD9246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5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"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963084" y="3321968"/>
            <a:ext cx="6891646" cy="63489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ct val="110000"/>
              </a:lnSpc>
              <a:spcAft>
                <a:spcPts val="0"/>
              </a:spcAft>
              <a:buNone/>
              <a:defRPr sz="2800" b="0">
                <a:latin typeface="+mn-lt"/>
                <a:cs typeface="Arial Black" panose="020B0A04020102020204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963084" y="1891605"/>
            <a:ext cx="8258189" cy="94010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6000" b="1">
                <a:solidFill>
                  <a:schemeClr val="tx1"/>
                </a:solidFill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963084" y="2845214"/>
            <a:ext cx="7387286" cy="46325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9939645" y="6143795"/>
            <a:ext cx="1524000" cy="205184"/>
          </a:xfrm>
        </p:spPr>
        <p:txBody>
          <a:bodyPr/>
          <a:lstStyle>
            <a:lvl1pPr algn="r">
              <a:defRPr sz="1333"/>
            </a:lvl1pPr>
          </a:lstStyle>
          <a:p>
            <a:fld id="{D42ED59C-7B8C-C749-9AE9-EDEF83B1CD9F}" type="datetime4">
              <a:rPr lang="en-US" smtClean="0"/>
              <a:pPr/>
              <a:t>August 5, 2020</a:t>
            </a:fld>
            <a:endParaRPr lang="en-US" dirty="0"/>
          </a:p>
        </p:txBody>
      </p:sp>
      <p:pic>
        <p:nvPicPr>
          <p:cNvPr id="1026" name="Picture 2" descr="free PNG dog house clip art clipart - dog house transparent clipart PNG image with transparent background PNG images transparent">
            <a:extLst>
              <a:ext uri="{FF2B5EF4-FFF2-40B4-BE49-F238E27FC236}">
                <a16:creationId xmlns:a16="http://schemas.microsoft.com/office/drawing/2014/main" id="{72A1A550-20D9-4517-96B2-BA9A92314F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9" b="89872" l="4048" r="99048">
                        <a14:foregroundMark x1="11190" y1="45867" x2="4048" y2="50640"/>
                        <a14:foregroundMark x1="83333" y1="64726" x2="88929" y2="67404"/>
                        <a14:foregroundMark x1="93214" y1="54831" x2="93929" y2="61932"/>
                        <a14:foregroundMark x1="96786" y1="55763" x2="99048" y2="556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384" y="2566003"/>
            <a:ext cx="3830859" cy="391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81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1C8FFAB-A4B2-46FE-B18C-FAD325A7BA0D}"/>
              </a:ext>
            </a:extLst>
          </p:cNvPr>
          <p:cNvSpPr/>
          <p:nvPr userDrawn="1"/>
        </p:nvSpPr>
        <p:spPr>
          <a:xfrm>
            <a:off x="0" y="0"/>
            <a:ext cx="12192000" cy="797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03374-8ABF-49BB-A815-5AA9B16861E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208077" y="933167"/>
            <a:ext cx="3745087" cy="32970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&lt;no image found from Trello Card&gt;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1D767-EFCD-4661-AB78-42DB66EFBF4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07220" y="1265684"/>
            <a:ext cx="7555041" cy="2013830"/>
          </a:xfrm>
        </p:spPr>
        <p:txBody>
          <a:bodyPr/>
          <a:lstStyle>
            <a:lvl1pPr marL="0" indent="0" algn="l">
              <a:buNone/>
              <a:defRPr sz="16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No description found on Trello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C59E3-C4BF-45CE-B349-832F4715F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3302" y="6395735"/>
            <a:ext cx="2743200" cy="365125"/>
          </a:xfrm>
        </p:spPr>
        <p:txBody>
          <a:bodyPr/>
          <a:lstStyle/>
          <a:p>
            <a:fld id="{BEF06121-7C4D-42EF-85B0-F71E17CE15B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2801E-721C-4E4C-A59A-2E6A03776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440" y="151559"/>
            <a:ext cx="8961120" cy="482138"/>
          </a:xfrm>
        </p:spPr>
        <p:txBody>
          <a:bodyPr anchor="b">
            <a:noAutofit/>
          </a:bodyPr>
          <a:lstStyle>
            <a:lvl1pPr>
              <a:defRPr sz="360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D77D7-04CA-45E2-94CC-67FE6D8B75D8}"/>
              </a:ext>
            </a:extLst>
          </p:cNvPr>
          <p:cNvSpPr txBox="1"/>
          <p:nvPr userDrawn="1"/>
        </p:nvSpPr>
        <p:spPr>
          <a:xfrm>
            <a:off x="4237846" y="867894"/>
            <a:ext cx="423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Description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CB80AD-C2CA-4A33-BF01-1769B2A054BA}"/>
              </a:ext>
            </a:extLst>
          </p:cNvPr>
          <p:cNvSpPr txBox="1"/>
          <p:nvPr userDrawn="1"/>
        </p:nvSpPr>
        <p:spPr>
          <a:xfrm>
            <a:off x="0" y="4334212"/>
            <a:ext cx="1463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Gender: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1008F5C-F6EE-4FCE-828F-E3941AA4DE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3617" y="4347376"/>
            <a:ext cx="3090006" cy="38694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latin typeface="Arial Black" panose="020B0A040201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Please add Division label on Trello </a:t>
            </a:r>
          </a:p>
          <a:p>
            <a:pPr lvl="0"/>
            <a:endParaRPr lang="en-US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CEE2F2DC-7BB5-42B8-BDA5-B2FF7145AF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03616" y="4821584"/>
            <a:ext cx="2727325" cy="386946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0E6999-4B4C-4B5E-9FCD-A0BF842963BC}"/>
              </a:ext>
            </a:extLst>
          </p:cNvPr>
          <p:cNvSpPr txBox="1"/>
          <p:nvPr userDrawn="1"/>
        </p:nvSpPr>
        <p:spPr>
          <a:xfrm>
            <a:off x="0" y="4815002"/>
            <a:ext cx="2727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Status: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07D6E8-07E6-491D-B714-9A6EC3C00760}"/>
              </a:ext>
            </a:extLst>
          </p:cNvPr>
          <p:cNvSpPr txBox="1"/>
          <p:nvPr userDrawn="1"/>
        </p:nvSpPr>
        <p:spPr>
          <a:xfrm>
            <a:off x="125783" y="131430"/>
            <a:ext cx="1489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Name:</a:t>
            </a:r>
          </a:p>
        </p:txBody>
      </p:sp>
    </p:spTree>
    <p:extLst>
      <p:ext uri="{BB962C8B-B14F-4D97-AF65-F5344CB8AC3E}">
        <p14:creationId xmlns:p14="http://schemas.microsoft.com/office/powerpoint/2010/main" val="30608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47A3-F4EA-4511-91C6-D8A75B28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CB5E9-97C8-4FB7-B7AB-BC8973F1A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D24DC-69D9-4540-B09B-BFD77025F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8DF33-15D7-4A38-B057-5211B99C64F3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4836D-90B8-47DA-B3A6-5F15C8B07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BC9A0-C9B5-4A15-B5F1-D8E5CB523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06121-7C4D-42EF-85B0-F71E17CE1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4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Cambria</vt:lpstr>
      <vt:lpstr>Rockwell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Patel, Soniya</dc:creator>
  <cp:lastModifiedBy>Patel, Soniya</cp:lastModifiedBy>
  <cp:revision>33</cp:revision>
  <dcterms:created xsi:type="dcterms:W3CDTF">2020-07-06T15:59:06Z</dcterms:created>
  <dcterms:modified xsi:type="dcterms:W3CDTF">2020-08-05T15:17:12Z</dcterms:modified>
</cp:coreProperties>
</file>