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F3B-1718-8894-6C1A-EBECCEC73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329C7-3170-51EF-0489-A756535D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7101-A20D-04C0-1D54-5AC68BB7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80D5-56AD-39CC-BDC3-4682AB6C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D1F1-14EA-F17C-391F-44A7CA73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4C26-395E-39FB-ACEB-CB2648BE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12196-D603-0BD5-2A6D-2B7988CD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D25D-E751-38BC-D3BB-B175556C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3960-C1AD-D623-B24E-5CC339A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56F3-95FE-EBA0-07C7-1365A8F8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F068B-C949-B9C7-937C-36315766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033BC-BC09-2F43-103D-8819CEDD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70E0-3234-5AB0-4520-BB952942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1561-F141-D374-284C-14718AC7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7016-E3A5-EB49-64F2-586DD16F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3588-9404-F3A7-B71F-49704867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2818-1123-B071-DC6A-9C250D2D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BE0D-6033-5104-7EA6-6A396AAD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966C-DB60-457D-3EAC-EC39FB1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258-3D04-31FB-3E36-D9EE90F4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82C1-3B3D-4548-1C5C-96D96917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FB60-80D2-FE49-CEF8-CB0CB10D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7E2A-5BA0-6BEF-ED14-050FEA0C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26A5-938A-7A03-8684-1E801C80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A3E-57F7-F245-0172-CCC9FB32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1194-945D-AA09-D71B-6F8DBE7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5F09-26D3-4C9D-897B-7F743D0C4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97CB-B8F1-EFE9-4E05-2F50F481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EAB7-50FD-E37D-22C1-60842C1A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A172-82B8-C001-4661-94F6A71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1019-71B7-94FA-0794-EFC36A35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6D10-73D7-B575-B2E7-8D6448E7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90F7-4372-3B44-8C2C-7A7346B9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8EB9-630D-BC7F-CB5F-E3CDA0D9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EB7A3-1FA7-7AC7-B87B-09CB259A2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7C4C-5835-9350-DDE5-0011CE5CD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88FE-4E11-3491-286A-35EB1B4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A6FDB-CC2F-43A5-A887-4D7A18B1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6D403-C538-F042-9A28-002A082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B9E6-BD2E-E1B3-486F-319C4D40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0212D-8022-C4A5-E086-259605ED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B0D0-A794-8043-3408-0A0007DD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021B1-B4E9-0861-389E-634C1C95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AAC5E-21DA-95C7-1E1E-12F65B4A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51DDC-A619-F8E5-B0DB-8793115F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65E8-8A7A-6AD2-7175-422EE6B4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9C2A-AC31-2AA1-21C8-53F863DE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968B-E512-09D6-FA91-1BB78E35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3E23-9F3E-FE28-70FE-B6F44468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C1DD-14A9-9B6E-417D-700C2BFF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512F-B765-9B1A-B9A6-6C7C396F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E8A7-8419-63DF-3579-FD139AA3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C6D7-6A4B-3772-B655-1E986E70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F9656-CB5C-4DBB-C4B8-3C51A2C8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E06E-91EA-E695-926F-09AA1358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AB8E-EE3E-7360-13C6-0DC3E838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D0745-ACDC-7E90-5147-E369790A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F568-2F59-3A8A-F08F-9F07DF81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805B6-A405-D42A-23C5-5EF754A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0F0F-A2BD-1580-5346-C546A7B7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59B9-2C0B-5268-9CEF-D4806C07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6FA3-8762-46F2-BB10-4711E940A44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2661-C1F8-6058-BAA0-5D556C2F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1290-0559-0DC5-E8B6-EB4DF94B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45CD-0C0B-41E7-9F3C-22C6E438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BF4D-548A-DEA9-45F7-3A2A57359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MEASURING SUCCESS IN TALENT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5DEB-A69A-22A5-6568-305A5742F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5E6D-BCAA-27AB-BD9B-767652F4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9B4FB-D394-BFCD-D24E-01A4D0C8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407087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1FAF-54DE-D122-839E-40F6C3A7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A28-9D5C-BE2D-C4FC-ABCE0E1A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A6B-884A-C6DE-35BA-7F222AFB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 WISE ATTRITION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5DC52-C7B2-4370-B60A-E270BC1B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22793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275-FF0B-1953-B23D-728A96F4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NO.OF EMPLOYEES BY AGE GROUP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0B29A-3228-6C0D-CEEB-E937C2D1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89" y="1857640"/>
            <a:ext cx="8385294" cy="4714434"/>
          </a:xfrm>
        </p:spPr>
      </p:pic>
    </p:spTree>
    <p:extLst>
      <p:ext uri="{BB962C8B-B14F-4D97-AF65-F5344CB8AC3E}">
        <p14:creationId xmlns:p14="http://schemas.microsoft.com/office/powerpoint/2010/main" val="19189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5D1-D450-0E49-26F5-4D9F2BAF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SATISFACTION RATING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954F5-873D-C8BF-5261-4475F15E4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259709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EDE-E42B-F040-7E69-83E9277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 FIELD WISE ATTRITION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35841-9745-A36F-F35B-908A75DA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26464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A9B8-7099-5BE5-71AB-853FBC53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4188B-3DB5-3087-02D7-495FA980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30866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01B9-EC96-EAAD-6379-148ADBC8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5D825-E4E9-BE9F-E27F-7FA7B4BB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157971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22C-F168-1978-0C09-0DFE68E8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E2C7F-9081-A740-C10E-597926E4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29802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B94-3CA9-1AE7-B469-88694FF4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22DED-0DDD-BB2F-3BEE-5CEEE493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2" y="1825625"/>
            <a:ext cx="7739476" cy="4351338"/>
          </a:xfrm>
        </p:spPr>
      </p:pic>
    </p:spTree>
    <p:extLst>
      <p:ext uri="{BB962C8B-B14F-4D97-AF65-F5344CB8AC3E}">
        <p14:creationId xmlns:p14="http://schemas.microsoft.com/office/powerpoint/2010/main" val="393512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MEASURING SUCCESS IN TALENT MANAGEMENT</vt:lpstr>
      <vt:lpstr>DEPARTMENT WISE ATTRITION</vt:lpstr>
      <vt:lpstr>NO.OF EMPLOYEES BY AGE GROUP</vt:lpstr>
      <vt:lpstr>JOB SATISFACTION RATING</vt:lpstr>
      <vt:lpstr>EDUCATION FIELD WISE ATTRITION</vt:lpstr>
      <vt:lpstr>DASHBOARD</vt:lpstr>
      <vt:lpstr>STORY 1</vt:lpstr>
      <vt:lpstr>STORY 1</vt:lpstr>
      <vt:lpstr>STORY 1</vt:lpstr>
      <vt:lpstr>STORY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SUCCESS IN TALENT MANAGEMENT</dc:title>
  <dc:creator>sujatha k</dc:creator>
  <cp:lastModifiedBy>sujatha k</cp:lastModifiedBy>
  <cp:revision>1</cp:revision>
  <dcterms:created xsi:type="dcterms:W3CDTF">2023-10-04T08:01:18Z</dcterms:created>
  <dcterms:modified xsi:type="dcterms:W3CDTF">2023-10-04T08:09:20Z</dcterms:modified>
</cp:coreProperties>
</file>